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2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496723-D033-4028-B7A5-D9A79208B0E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5AD4B-2D8B-496F-9F07-C759136403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52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5AD4B-2D8B-496F-9F07-C759136403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026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5AD4B-2D8B-496F-9F07-C7591364031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37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5AD4B-2D8B-496F-9F07-C7591364031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04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5AD4B-2D8B-496F-9F07-C7591364031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959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0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59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41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391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75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817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54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389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2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91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0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2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1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6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76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2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EFE39C6-1236-40B4-8CBB-142BCD08628E}" type="datetimeFigureOut">
              <a:rPr lang="en-US" smtClean="0"/>
              <a:t>2/26/2019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A0CE393F-C39A-45D8-AC3F-E3B487D4C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36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08A0315-0068-4E79-AC66-60482EC03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2090176"/>
            <a:ext cx="8825658" cy="2677648"/>
          </a:xfrm>
        </p:spPr>
        <p:txBody>
          <a:bodyPr/>
          <a:lstStyle/>
          <a:p>
            <a:pPr lvl="0"/>
            <a:br>
              <a:rPr lang="en-US" dirty="0"/>
            </a:br>
            <a:br>
              <a:rPr lang="en-US" dirty="0"/>
            </a:br>
            <a:r>
              <a:rPr lang="en-US" sz="4400" dirty="0"/>
              <a:t>Introduction -</a:t>
            </a:r>
            <a:br>
              <a:rPr lang="en-US" sz="4400" dirty="0"/>
            </a:br>
            <a:r>
              <a:rPr lang="en-US" sz="4400" dirty="0"/>
              <a:t>TSS SW Region Utility Engineer</a:t>
            </a:r>
            <a:br>
              <a:rPr lang="en-US" sz="4400" dirty="0"/>
            </a:br>
            <a:r>
              <a:rPr lang="en-US" sz="4400" dirty="0"/>
              <a:t>Madison &amp; La Crosse Office</a:t>
            </a:r>
            <a:br>
              <a:rPr lang="en-US" sz="4400" dirty="0"/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4076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2FEDD-5480-490A-B0A0-5C89D10BA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Richard J. Olson, PE</a:t>
            </a:r>
            <a:br>
              <a:rPr lang="en-US" dirty="0"/>
            </a:br>
            <a:r>
              <a:rPr lang="en-US" dirty="0"/>
              <a:t>TSS SW Region Utility Engineer</a:t>
            </a:r>
            <a:br>
              <a:rPr lang="en-US" dirty="0"/>
            </a:br>
            <a:r>
              <a:rPr lang="en-US" dirty="0"/>
              <a:t>2101 Wright St.</a:t>
            </a:r>
            <a:br>
              <a:rPr lang="en-US" dirty="0"/>
            </a:br>
            <a:r>
              <a:rPr lang="en-US" dirty="0"/>
              <a:t>Madison, WI</a:t>
            </a:r>
            <a:br>
              <a:rPr lang="en-US" dirty="0"/>
            </a:br>
            <a:r>
              <a:rPr lang="en-US" dirty="0"/>
              <a:t>Cell 608-982-6153</a:t>
            </a:r>
            <a:br>
              <a:rPr lang="en-US" dirty="0"/>
            </a:br>
            <a:r>
              <a:rPr lang="en-US" dirty="0"/>
              <a:t>richard.olson@dot.wi.gov</a:t>
            </a:r>
          </a:p>
        </p:txBody>
      </p:sp>
    </p:spTree>
    <p:extLst>
      <p:ext uri="{BB962C8B-B14F-4D97-AF65-F5344CB8AC3E}">
        <p14:creationId xmlns:p14="http://schemas.microsoft.com/office/powerpoint/2010/main" val="770287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08A0315-0068-4E79-AC66-60482EC03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239" y="3579461"/>
            <a:ext cx="8825658" cy="2677648"/>
          </a:xfrm>
        </p:spPr>
        <p:txBody>
          <a:bodyPr/>
          <a:lstStyle/>
          <a:p>
            <a:pPr lvl="0"/>
            <a:r>
              <a:rPr lang="en-US" sz="3600" dirty="0"/>
              <a:t>Utility Engineer Duties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a. Attend Project meetings as Needed (Plan Review, Preconstruction &amp; Utility)</a:t>
            </a:r>
            <a:br>
              <a:rPr lang="en-US" sz="3600" dirty="0"/>
            </a:br>
            <a:r>
              <a:rPr lang="en-US" sz="3600" dirty="0"/>
              <a:t>b. Review Utility Work Plans </a:t>
            </a:r>
            <a:br>
              <a:rPr lang="en-US" sz="3600" dirty="0"/>
            </a:br>
            <a:r>
              <a:rPr lang="en-US" sz="3600" dirty="0"/>
              <a:t>c. Review USR’s &amp; Utility SP’s</a:t>
            </a:r>
            <a:br>
              <a:rPr lang="en-US" sz="3600" dirty="0"/>
            </a:br>
            <a:r>
              <a:rPr lang="en-US" sz="3600" dirty="0"/>
              <a:t>d. Utility Construction Coordination</a:t>
            </a: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213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08A0315-0068-4E79-AC66-60482EC03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7490" y="4663678"/>
            <a:ext cx="8825658" cy="2677648"/>
          </a:xfrm>
        </p:spPr>
        <p:txBody>
          <a:bodyPr/>
          <a:lstStyle/>
          <a:p>
            <a:pPr lvl="0"/>
            <a:r>
              <a:rPr lang="en-US" sz="3600" dirty="0"/>
              <a:t>Utility Engineer &amp; Construction</a:t>
            </a: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a. Issue WISDOT Project Utility Permits </a:t>
            </a:r>
            <a:br>
              <a:rPr lang="en-US" sz="3600" dirty="0"/>
            </a:br>
            <a:r>
              <a:rPr lang="en-US" sz="3600" dirty="0"/>
              <a:t>b. Track &amp; Coordinate Utility Work</a:t>
            </a:r>
            <a:br>
              <a:rPr lang="en-US" sz="3600" dirty="0"/>
            </a:br>
            <a:r>
              <a:rPr lang="en-US" sz="3600" dirty="0"/>
              <a:t>c. Work w/Construction Staff &amp;   </a:t>
            </a:r>
            <a:br>
              <a:rPr lang="en-US" sz="3600" dirty="0"/>
            </a:br>
            <a:r>
              <a:rPr lang="en-US" sz="3600" dirty="0"/>
              <a:t>     Utilities on Trans  220 Issues         </a:t>
            </a:r>
            <a:br>
              <a:rPr lang="en-US" sz="3600" dirty="0"/>
            </a:br>
            <a:r>
              <a:rPr lang="en-US" sz="3600" dirty="0"/>
              <a:t>     (Conflicts, Delays, Compensation)</a:t>
            </a:r>
            <a:br>
              <a:rPr lang="en-US" sz="3600" dirty="0"/>
            </a:br>
            <a:r>
              <a:rPr lang="en-US" sz="3600" dirty="0"/>
              <a:t> </a:t>
            </a: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4109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</TotalTime>
  <Words>17</Words>
  <Application>Microsoft Office PowerPoint</Application>
  <PresentationFormat>Widescreen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  Introduction - TSS SW Region Utility Engineer Madison &amp; La Crosse Office </vt:lpstr>
      <vt:lpstr>Richard J. Olson, PE TSS SW Region Utility Engineer 2101 Wright St. Madison, WI Cell 608-982-6153 richard.olson@dot.wi.gov</vt:lpstr>
      <vt:lpstr>Utility Engineer Duties  a. Attend Project meetings as Needed (Plan Review, Preconstruction &amp; Utility) b. Review Utility Work Plans  c. Review USR’s &amp; Utility SP’s d. Utility Construction Coordination  </vt:lpstr>
      <vt:lpstr>Utility Engineer &amp; Construction  a. Issue WISDOT Project Utility Permits  b. Track &amp; Coordinate Utility Work c. Work w/Construction Staff &amp;         Utilities on Trans  220 Issues               (Conflicts, Delays, Compensation)  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Richard J. Olson, PE 2101 Wright St. Madison, WI Cell 608-982-6153 richard. olson@dot.wi.gov</dc:title>
  <dc:creator>Olson, Richard J - DOT</dc:creator>
  <cp:lastModifiedBy>Olson, Richard J - DOT</cp:lastModifiedBy>
  <cp:revision>9</cp:revision>
  <dcterms:created xsi:type="dcterms:W3CDTF">2019-02-26T13:27:32Z</dcterms:created>
  <dcterms:modified xsi:type="dcterms:W3CDTF">2019-02-26T14:25:07Z</dcterms:modified>
</cp:coreProperties>
</file>