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1" r:id="rId4"/>
    <p:sldId id="272" r:id="rId5"/>
    <p:sldId id="273" r:id="rId6"/>
    <p:sldId id="259" r:id="rId7"/>
    <p:sldId id="257" r:id="rId8"/>
    <p:sldId id="258" r:id="rId9"/>
    <p:sldId id="261" r:id="rId10"/>
    <p:sldId id="270" r:id="rId11"/>
    <p:sldId id="269" r:id="rId1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846"/>
    <a:srgbClr val="D8B832"/>
    <a:srgbClr val="FFBE05"/>
    <a:srgbClr val="F2CD00"/>
    <a:srgbClr val="00416A"/>
    <a:srgbClr val="A0284C"/>
    <a:srgbClr val="D8B85E"/>
    <a:srgbClr val="DCC070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0" autoAdjust="0"/>
    <p:restoredTop sz="51092" autoAdjust="0"/>
  </p:normalViewPr>
  <p:slideViewPr>
    <p:cSldViewPr snapToGrid="0">
      <p:cViewPr varScale="1">
        <p:scale>
          <a:sx n="56" d="100"/>
          <a:sy n="56" d="100"/>
        </p:scale>
        <p:origin x="24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20:26:41.688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40F59283-50A0-4BF8-90CE-505926B97D5E}" emma:medium="tactile" emma:mode="ink">
          <msink:context xmlns:msink="http://schemas.microsoft.com/ink/2010/main" type="inkDrawing" rotatedBoundingBox="6181,3147 6205,3147 6205,3162 6181,3162" shapeName="Other"/>
        </emma:interpretation>
      </emma:emma>
    </inkml:annotationXML>
    <inkml:trace contextRef="#ctx0" brushRef="#br0">25 1 384,'0'0'417,"0"0"-97,0 0 0,0 0-31,0 0-1,0 0-160,0 0 32,0 0-32,0 0-96,0 0 64,0 0-64,0 0 65,0 0-33,0 0-32,-24 0 0,24 0 0,0 0 0,0 0-32,0 0 0,0 0 0,0 0 0,0 0 0,0 0-32,0 0-96,0 0-129,0 0-95,0 0-128,0 0-353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790" y="4456351"/>
            <a:ext cx="5588000" cy="3655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5478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5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1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14359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5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8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8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6764356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80943360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8434523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281876888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20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 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DCC07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3" y="5299578"/>
            <a:ext cx="1143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206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5756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 rIns="91440" bIns="4572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24086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openxmlformats.org/officeDocument/2006/relationships/customXml" Target="../ink/ink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26" y="45129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 userDrawn="1"/>
            </p14:nvContentPartPr>
            <p14:xfrm>
              <a:off x="2225343" y="1138497"/>
              <a:ext cx="900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1743" y="1134897"/>
                <a:ext cx="15840" cy="7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72" r:id="rId5"/>
    <p:sldLayoutId id="2147483670" r:id="rId6"/>
    <p:sldLayoutId id="2147483680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  <a:br>
              <a:rPr lang="en-US" dirty="0"/>
            </a:br>
            <a:r>
              <a:rPr lang="en-US" dirty="0"/>
              <a:t>Construction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505200"/>
            <a:ext cx="8229600" cy="791227"/>
          </a:xfrm>
        </p:spPr>
        <p:txBody>
          <a:bodyPr/>
          <a:lstStyle/>
          <a:p>
            <a:r>
              <a:rPr lang="en-US" dirty="0"/>
              <a:t>2019 SW Region Construction Conference</a:t>
            </a:r>
          </a:p>
          <a:p>
            <a:r>
              <a:rPr lang="en-US" dirty="0"/>
              <a:t>State Office Building, La Crosse, WI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389120"/>
            <a:ext cx="8229600" cy="482600"/>
          </a:xfrm>
        </p:spPr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February 28, 2019</a:t>
            </a:r>
          </a:p>
        </p:txBody>
      </p:sp>
    </p:spTree>
    <p:extLst>
      <p:ext uri="{BB962C8B-B14F-4D97-AF65-F5344CB8AC3E}">
        <p14:creationId xmlns:p14="http://schemas.microsoft.com/office/powerpoint/2010/main" val="279241660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0304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Hydraulic Grade Line</a:t>
            </a:r>
            <a:br>
              <a:rPr lang="en-US" dirty="0"/>
            </a:br>
            <a:r>
              <a:rPr lang="en-US" dirty="0"/>
              <a:t>problem here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7AF56F0-581C-40BC-957A-9B4B89640E9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05" y="1864888"/>
            <a:ext cx="6101790" cy="4576342"/>
          </a:xfrm>
        </p:spPr>
      </p:pic>
    </p:spTree>
    <p:extLst>
      <p:ext uri="{BB962C8B-B14F-4D97-AF65-F5344CB8AC3E}">
        <p14:creationId xmlns:p14="http://schemas.microsoft.com/office/powerpoint/2010/main" val="397696912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88" y="1518248"/>
            <a:ext cx="3093199" cy="3847382"/>
          </a:xfrm>
        </p:spPr>
        <p:txBody>
          <a:bodyPr/>
          <a:lstStyle/>
          <a:p>
            <a:r>
              <a:rPr lang="en-US" dirty="0"/>
              <a:t>Digging for unmarked, unmapped drain tiles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7AF56F0-581C-40BC-957A-9B4B89640E9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1897" y="1150737"/>
            <a:ext cx="6046278" cy="4534708"/>
          </a:xfrm>
        </p:spPr>
      </p:pic>
    </p:spTree>
    <p:extLst>
      <p:ext uri="{BB962C8B-B14F-4D97-AF65-F5344CB8AC3E}">
        <p14:creationId xmlns:p14="http://schemas.microsoft.com/office/powerpoint/2010/main" val="18220793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 to a valve box by the concrete pour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7AF56F0-581C-40BC-957A-9B4B89640E9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05" y="1864888"/>
            <a:ext cx="6101789" cy="4576342"/>
          </a:xfrm>
        </p:spPr>
      </p:pic>
    </p:spTree>
    <p:extLst>
      <p:ext uri="{BB962C8B-B14F-4D97-AF65-F5344CB8AC3E}">
        <p14:creationId xmlns:p14="http://schemas.microsoft.com/office/powerpoint/2010/main" val="379219424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field office mascots separated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7AF56F0-581C-40BC-957A-9B4B89640E9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r="12343"/>
          <a:stretch>
            <a:fillRect/>
          </a:stretch>
        </p:blipFill>
        <p:spPr>
          <a:xfrm rot="5400000">
            <a:off x="2256308" y="1931470"/>
            <a:ext cx="4621859" cy="4602553"/>
          </a:xfrm>
        </p:spPr>
      </p:pic>
    </p:spTree>
    <p:extLst>
      <p:ext uri="{BB962C8B-B14F-4D97-AF65-F5344CB8AC3E}">
        <p14:creationId xmlns:p14="http://schemas.microsoft.com/office/powerpoint/2010/main" val="47131295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Select text to edit this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Select to edit bullet 1</a:t>
            </a:r>
          </a:p>
          <a:p>
            <a:pPr lvl="1"/>
            <a:r>
              <a:rPr lang="en-US" sz="3200" dirty="0">
                <a:solidFill>
                  <a:srgbClr val="D8B846"/>
                </a:solidFill>
              </a:rPr>
              <a:t>Select to edit bullet 2</a:t>
            </a:r>
          </a:p>
        </p:txBody>
      </p:sp>
    </p:spTree>
    <p:extLst>
      <p:ext uri="{BB962C8B-B14F-4D97-AF65-F5344CB8AC3E}">
        <p14:creationId xmlns:p14="http://schemas.microsoft.com/office/powerpoint/2010/main" val="6471221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Select text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057400"/>
            <a:ext cx="7886700" cy="457200"/>
          </a:xfrm>
        </p:spPr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Select text to edit 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3500" dirty="0"/>
              <a:t>Select to edit bullet 1</a:t>
            </a:r>
          </a:p>
          <a:p>
            <a:pPr lvl="1"/>
            <a:r>
              <a:rPr lang="en-US" sz="3200" dirty="0">
                <a:solidFill>
                  <a:srgbClr val="D8B846"/>
                </a:solidFill>
              </a:rPr>
              <a:t>Select to edit bullet 2</a:t>
            </a:r>
          </a:p>
        </p:txBody>
      </p:sp>
    </p:spTree>
    <p:extLst>
      <p:ext uri="{BB962C8B-B14F-4D97-AF65-F5344CB8AC3E}">
        <p14:creationId xmlns:p14="http://schemas.microsoft.com/office/powerpoint/2010/main" val="37295317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Select text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057400"/>
            <a:ext cx="7886700" cy="1128993"/>
          </a:xfrm>
        </p:spPr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Select text to edit subhead</a:t>
            </a:r>
          </a:p>
          <a:p>
            <a:r>
              <a:rPr lang="en-US" sz="3900" dirty="0">
                <a:solidFill>
                  <a:srgbClr val="D8B846"/>
                </a:solidFill>
              </a:rPr>
              <a:t>Second line optional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3888" y="3059393"/>
            <a:ext cx="7886700" cy="3326806"/>
          </a:xfrm>
        </p:spPr>
      </p:sp>
    </p:spTree>
    <p:extLst>
      <p:ext uri="{BB962C8B-B14F-4D97-AF65-F5344CB8AC3E}">
        <p14:creationId xmlns:p14="http://schemas.microsoft.com/office/powerpoint/2010/main" val="379822167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Select text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057400"/>
            <a:ext cx="7886700" cy="457200"/>
          </a:xfrm>
        </p:spPr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Select text to edit 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Select text to edit paragraph. Select text to edit paragraph.</a:t>
            </a:r>
          </a:p>
          <a:p>
            <a:r>
              <a:rPr lang="en-US" dirty="0"/>
              <a:t>Select text to edit paragraph. Select text to edit paragraph.</a:t>
            </a:r>
          </a:p>
          <a:p>
            <a:r>
              <a:rPr lang="en-US" dirty="0"/>
              <a:t>Select text to edit paragraph. Select text to edit paragraph.</a:t>
            </a:r>
          </a:p>
          <a:p>
            <a:r>
              <a:rPr lang="en-US" dirty="0"/>
              <a:t>Select text to edit paragraph.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3602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DOT template standard screen blue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</TotalTime>
  <Words>208</Words>
  <Application>Microsoft Office PowerPoint</Application>
  <PresentationFormat>On-screen Show (4:3)</PresentationFormat>
  <Paragraphs>51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WisDOT template standard screen gray background</vt:lpstr>
      <vt:lpstr>WisDOT template standard screen blue background</vt:lpstr>
      <vt:lpstr>Lessons Learned Construction</vt:lpstr>
      <vt:lpstr>A little Hydraulic Grade Line problem here</vt:lpstr>
      <vt:lpstr>Digging for unmarked, unmapped drain tiles</vt:lpstr>
      <vt:lpstr>Damage to a valve box by the concrete pour</vt:lpstr>
      <vt:lpstr>Keep field office mascots separated</vt:lpstr>
      <vt:lpstr>Example: bullets only Select text to edit this headline</vt:lpstr>
      <vt:lpstr>Example: subhead and bullets Select text to edit headline</vt:lpstr>
      <vt:lpstr>Example: picture or graph only Select text to edit headline</vt:lpstr>
      <vt:lpstr>Example: subhead and paragraph Select text to edit headline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MARY K</dc:creator>
  <cp:lastModifiedBy>Valenti, Paul M - DOT</cp:lastModifiedBy>
  <cp:revision>121</cp:revision>
  <cp:lastPrinted>2017-04-24T18:31:24Z</cp:lastPrinted>
  <dcterms:created xsi:type="dcterms:W3CDTF">2017-03-13T20:15:47Z</dcterms:created>
  <dcterms:modified xsi:type="dcterms:W3CDTF">2019-02-27T21:34:01Z</dcterms:modified>
</cp:coreProperties>
</file>