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49" r:id="rId3"/>
    <p:sldId id="488" r:id="rId4"/>
    <p:sldId id="500" r:id="rId5"/>
    <p:sldId id="501" r:id="rId6"/>
    <p:sldId id="476" r:id="rId7"/>
    <p:sldId id="507" r:id="rId8"/>
    <p:sldId id="457" r:id="rId9"/>
    <p:sldId id="459" r:id="rId10"/>
    <p:sldId id="453" r:id="rId11"/>
    <p:sldId id="508" r:id="rId12"/>
    <p:sldId id="504" r:id="rId13"/>
    <p:sldId id="460" r:id="rId14"/>
    <p:sldId id="461" r:id="rId15"/>
    <p:sldId id="513" r:id="rId16"/>
    <p:sldId id="510" r:id="rId17"/>
    <p:sldId id="511" r:id="rId18"/>
    <p:sldId id="509" r:id="rId19"/>
    <p:sldId id="480" r:id="rId20"/>
    <p:sldId id="481" r:id="rId21"/>
    <p:sldId id="486" r:id="rId22"/>
    <p:sldId id="512" r:id="rId23"/>
    <p:sldId id="490" r:id="rId24"/>
    <p:sldId id="482" r:id="rId25"/>
    <p:sldId id="483" r:id="rId26"/>
    <p:sldId id="503" r:id="rId27"/>
    <p:sldId id="475" r:id="rId28"/>
    <p:sldId id="497" r:id="rId29"/>
    <p:sldId id="495" r:id="rId30"/>
    <p:sldId id="494" r:id="rId31"/>
    <p:sldId id="485" r:id="rId32"/>
    <p:sldId id="502" r:id="rId33"/>
    <p:sldId id="395" r:id="rId34"/>
    <p:sldId id="505" r:id="rId35"/>
    <p:sldId id="506" r:id="rId36"/>
    <p:sldId id="462" r:id="rId37"/>
    <p:sldId id="514" r:id="rId38"/>
    <p:sldId id="484" r:id="rId39"/>
  </p:sldIdLst>
  <p:sldSz cx="9144000" cy="6858000" type="letter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5" userDrawn="1">
          <p15:clr>
            <a:srgbClr val="A4A3A4"/>
          </p15:clr>
        </p15:guide>
        <p15:guide id="2" pos="2070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7"/>
    <a:srgbClr val="0D0690"/>
    <a:srgbClr val="054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2209" autoAdjust="0"/>
  </p:normalViewPr>
  <p:slideViewPr>
    <p:cSldViewPr>
      <p:cViewPr varScale="1">
        <p:scale>
          <a:sx n="106" d="100"/>
          <a:sy n="106" d="100"/>
        </p:scale>
        <p:origin x="12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>
      <p:cViewPr varScale="1">
        <p:scale>
          <a:sx n="65" d="100"/>
          <a:sy n="65" d="100"/>
        </p:scale>
        <p:origin x="-2706" y="-102"/>
      </p:cViewPr>
      <p:guideLst>
        <p:guide orient="horz" pos="2835"/>
        <p:guide pos="2070"/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1292249183137826E-3"/>
                  <c:y val="9.6449367678433068E-2"/>
                </c:manualLayout>
              </c:layout>
              <c:tx>
                <c:rich>
                  <a:bodyPr/>
                  <a:lstStyle/>
                  <a:p>
                    <a:fld id="{B0A0D28B-826C-43D2-9FB1-68155E6E7977}" type="VALUE">
                      <a:rPr lang="en-US" sz="28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60-48B2-85E3-B4AAE6D531B0}"/>
                </c:ext>
              </c:extLst>
            </c:dLbl>
            <c:dLbl>
              <c:idx val="1"/>
              <c:layout>
                <c:manualLayout>
                  <c:x val="-3.9171889228132202E-3"/>
                  <c:y val="0.18491906958386159"/>
                </c:manualLayout>
              </c:layout>
              <c:tx>
                <c:rich>
                  <a:bodyPr/>
                  <a:lstStyle/>
                  <a:p>
                    <a:fld id="{79490B3F-D198-490C-8562-B9BEE9EEE775}" type="VALUE">
                      <a:rPr lang="en-US" sz="28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D60-48B2-85E3-B4AAE6D531B0}"/>
                </c:ext>
              </c:extLst>
            </c:dLbl>
            <c:dLbl>
              <c:idx val="2"/>
              <c:layout>
                <c:manualLayout>
                  <c:x val="2.2930392629492741E-3"/>
                  <c:y val="0.316599668327906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612DE0-0B1F-4A90-9E53-5B4901BAD928}" type="VALUE">
                      <a:rPr lang="en-US" sz="2800" b="1" dirty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91319835020621"/>
                      <c:h val="0.108881838452799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60-48B2-85E3-B4AAE6D53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Sheet1!$A$2:$A$4</c:f>
              <c:numCache>
                <c:formatCode>0%</c:formatCode>
                <c:ptCount val="3"/>
                <c:pt idx="0">
                  <c:v>0.15</c:v>
                </c:pt>
                <c:pt idx="1">
                  <c:v>0.45</c:v>
                </c:pt>
                <c:pt idx="2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60-48B2-85E3-B4AAE6D53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0659976"/>
        <c:axId val="840661288"/>
        <c:axId val="459203400"/>
      </c:bar3DChart>
      <c:catAx>
        <c:axId val="840659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0661288"/>
        <c:crosses val="autoZero"/>
        <c:auto val="1"/>
        <c:lblAlgn val="ctr"/>
        <c:lblOffset val="100"/>
        <c:noMultiLvlLbl val="0"/>
      </c:catAx>
      <c:valAx>
        <c:axId val="8406612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40659976"/>
        <c:crosses val="autoZero"/>
        <c:crossBetween val="between"/>
      </c:valAx>
      <c:serAx>
        <c:axId val="459203400"/>
        <c:scaling>
          <c:orientation val="minMax"/>
        </c:scaling>
        <c:delete val="1"/>
        <c:axPos val="b"/>
        <c:majorTickMark val="none"/>
        <c:minorTickMark val="none"/>
        <c:tickLblPos val="nextTo"/>
        <c:crossAx val="84066128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/>
          <a:lstStyle>
            <a:lvl1pPr algn="r">
              <a:defRPr sz="1100"/>
            </a:lvl1pPr>
          </a:lstStyle>
          <a:p>
            <a:fld id="{0B7CBA0C-E67F-422B-A8D8-882B569CBB05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 anchor="b"/>
          <a:lstStyle>
            <a:lvl1pPr algn="r">
              <a:defRPr sz="1100"/>
            </a:lvl1pPr>
          </a:lstStyle>
          <a:p>
            <a:fld id="{24792920-87E1-4B32-8F22-E459F6C248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75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/>
          <a:lstStyle>
            <a:lvl1pPr algn="r">
              <a:defRPr sz="1100"/>
            </a:lvl1pPr>
          </a:lstStyle>
          <a:p>
            <a:fld id="{5D1CC5A2-E439-4FEA-A2E0-180B31AF99C1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4" tIns="46147" rIns="92294" bIns="4614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2294" tIns="46147" rIns="92294" bIns="461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294" tIns="46147" rIns="92294" bIns="46147" rtlCol="0" anchor="b"/>
          <a:lstStyle>
            <a:lvl1pPr algn="r">
              <a:defRPr sz="1100"/>
            </a:lvl1pPr>
          </a:lstStyle>
          <a:p>
            <a:fld id="{A5F3A665-46CE-44AD-ABE7-9BA998BBE4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5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0rp7szsgfw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HSM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74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2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looking south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9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Costs w/in 6% of each other (740K between high and low: DDI&gt;roundabout&gt;signal&gt;stop)</a:t>
            </a:r>
          </a:p>
          <a:p>
            <a:r>
              <a:rPr lang="en-US" dirty="0"/>
              <a:t>SB ramp meets</a:t>
            </a:r>
            <a:r>
              <a:rPr lang="en-US" baseline="0" dirty="0"/>
              <a:t> warrants in 2031 (outside of 5 yr construction window)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6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24" indent="-16982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5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Truck will switch</a:t>
            </a:r>
            <a:r>
              <a:rPr lang="en-US" baseline="0" dirty="0"/>
              <a:t> lanes entering to circulating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9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r>
              <a:rPr lang="en-US" dirty="0"/>
              <a:t>Stay out of the “no zone”</a:t>
            </a:r>
          </a:p>
          <a:p>
            <a:pPr marL="0" marR="0" lvl="0" indent="0" algn="l" defTabSz="873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https://youtu.be/p0rp7szsgfw</a:t>
            </a:r>
            <a:endParaRPr lang="en-US" dirty="0"/>
          </a:p>
          <a:p>
            <a:pPr defTabSz="873161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01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out of the “no zone”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33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IIHS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1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IIHS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3A665-46CE-44AD-ABE7-9BA998BBE42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9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28800"/>
            <a:ext cx="5111750" cy="42973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876800"/>
            <a:ext cx="5145088" cy="490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3600" y="1371599"/>
            <a:ext cx="5145088" cy="3355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5145088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39-90.wi.gov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140" y="304800"/>
            <a:ext cx="8534400" cy="84137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I-39/90 and County N interchange</a:t>
            </a:r>
            <a:br>
              <a:rPr lang="en-US" b="1" dirty="0">
                <a:solidFill>
                  <a:srgbClr val="FFC000"/>
                </a:solidFill>
              </a:rPr>
            </a:br>
            <a:endParaRPr lang="en-US" b="1" dirty="0">
              <a:ln w="1905">
                <a:solidFill>
                  <a:schemeClr val="tx1"/>
                </a:solidFill>
              </a:ln>
              <a:solidFill>
                <a:srgbClr val="FECB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89210"/>
            <a:ext cx="1273308" cy="76879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5257800" y="5486400"/>
            <a:ext cx="3886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Open 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Stoughton Senior Center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i="1" dirty="0">
                <a:solidFill>
                  <a:schemeClr val="bg1"/>
                </a:solidFill>
                <a:cs typeface="Arial" pitchFamily="34" charset="0"/>
              </a:rPr>
              <a:t>December 6,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to be confused with…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24" y="1857833"/>
            <a:ext cx="4037014" cy="232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9861" y="1857833"/>
            <a:ext cx="3442600" cy="2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374" y="4014445"/>
            <a:ext cx="4027809" cy="226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entagon 3"/>
          <p:cNvSpPr/>
          <p:nvPr/>
        </p:nvSpPr>
        <p:spPr>
          <a:xfrm>
            <a:off x="3068478" y="2057400"/>
            <a:ext cx="1371600" cy="340637"/>
          </a:xfrm>
          <a:prstGeom prst="homePlate">
            <a:avLst/>
          </a:prstGeom>
          <a:solidFill>
            <a:schemeClr val="bg1"/>
          </a:solidFill>
          <a:ln w="28575">
            <a:solidFill>
              <a:srgbClr val="007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Rotary</a:t>
            </a:r>
          </a:p>
        </p:txBody>
      </p:sp>
      <p:sp>
        <p:nvSpPr>
          <p:cNvPr id="14" name="Pentagon 13"/>
          <p:cNvSpPr/>
          <p:nvPr/>
        </p:nvSpPr>
        <p:spPr>
          <a:xfrm>
            <a:off x="6705600" y="4267200"/>
            <a:ext cx="1828800" cy="340637"/>
          </a:xfrm>
          <a:prstGeom prst="homePlate">
            <a:avLst/>
          </a:prstGeom>
          <a:solidFill>
            <a:schemeClr val="bg1"/>
          </a:solidFill>
          <a:ln w="28575">
            <a:solidFill>
              <a:srgbClr val="007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Traffic Circle</a:t>
            </a:r>
          </a:p>
        </p:txBody>
      </p:sp>
      <p:sp>
        <p:nvSpPr>
          <p:cNvPr id="15" name="Pentagon 14"/>
          <p:cNvSpPr/>
          <p:nvPr/>
        </p:nvSpPr>
        <p:spPr>
          <a:xfrm>
            <a:off x="3231038" y="5791200"/>
            <a:ext cx="2514600" cy="340637"/>
          </a:xfrm>
          <a:prstGeom prst="homePlate">
            <a:avLst/>
          </a:prstGeom>
          <a:solidFill>
            <a:schemeClr val="bg1"/>
          </a:solidFill>
          <a:ln w="28575">
            <a:solidFill>
              <a:srgbClr val="007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Traffic Calming Circle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Signing &amp; Marking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647700" y="5562600"/>
            <a:ext cx="800100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Proper signing and marking help drivers anticipate the roundabout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6296" r="21667" b="4074"/>
          <a:stretch/>
        </p:blipFill>
        <p:spPr>
          <a:xfrm>
            <a:off x="779463" y="2667000"/>
            <a:ext cx="4686300" cy="275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ncrete markings  yield Signs and line_1911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2057400"/>
            <a:ext cx="3335337" cy="250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1" r="30244"/>
          <a:stretch/>
        </p:blipFill>
        <p:spPr bwMode="auto">
          <a:xfrm>
            <a:off x="550863" y="1676400"/>
            <a:ext cx="1600200" cy="309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72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roundabouts?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2183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0668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Roundabout benefits</a:t>
            </a:r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304800" y="1905000"/>
            <a:ext cx="6781800" cy="4495800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Higher-capacity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Suitable for high and low-flow intersections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Aesthetics – landscaping/civic feature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Safest type of at-grade intersection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Angle of conflict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Slower speeds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Simplified decision-making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4470400" cy="36576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710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Safety comparison</a:t>
            </a:r>
          </a:p>
          <a:p>
            <a:pPr>
              <a:buNone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Conventional intersection vs. roundabout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504613"/>
              </p:ext>
            </p:extLst>
          </p:nvPr>
        </p:nvGraphicFramePr>
        <p:xfrm>
          <a:off x="84138" y="2209800"/>
          <a:ext cx="4449762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Picture" r:id="rId3" imgW="2743200" imgH="2065680" progId="Word.Picture.8">
                  <p:embed/>
                </p:oleObj>
              </mc:Choice>
              <mc:Fallback>
                <p:oleObj name="Picture" r:id="rId3" imgW="2743200" imgH="206568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8" y="2209800"/>
                        <a:ext cx="4449762" cy="334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35842"/>
              </p:ext>
            </p:extLst>
          </p:nvPr>
        </p:nvGraphicFramePr>
        <p:xfrm>
          <a:off x="4638675" y="2209800"/>
          <a:ext cx="4419600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Picture" r:id="rId5" imgW="5486400" imgH="4134612" progId="Word.Picture.8">
                  <p:embed/>
                </p:oleObj>
              </mc:Choice>
              <mc:Fallback>
                <p:oleObj name="Picture" r:id="rId5" imgW="5486400" imgH="4134612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2209800"/>
                        <a:ext cx="4419600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 txBox="1">
            <a:spLocks/>
          </p:cNvSpPr>
          <p:nvPr/>
        </p:nvSpPr>
        <p:spPr>
          <a:xfrm>
            <a:off x="647700" y="5791200"/>
            <a:ext cx="8001000" cy="4365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Crossing conflicts eliminated with roundabout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4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Safety comparison</a:t>
            </a:r>
          </a:p>
          <a:p>
            <a:pPr>
              <a:buNone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Traffic signal vs. roundabout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32307"/>
              </p:ext>
            </p:extLst>
          </p:nvPr>
        </p:nvGraphicFramePr>
        <p:xfrm>
          <a:off x="457200" y="2590800"/>
          <a:ext cx="82296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2379326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477164031"/>
                    </a:ext>
                  </a:extLst>
                </a:gridCol>
              </a:tblGrid>
              <a:tr h="7085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Traffic 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Roundabout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651339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US" dirty="0"/>
                        <a:t>High speeds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95844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US" dirty="0"/>
                        <a:t>Wide visual</a:t>
                      </a:r>
                      <a:r>
                        <a:rPr lang="en-US" baseline="0" dirty="0"/>
                        <a:t> scans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 visual scans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340963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US" dirty="0"/>
                        <a:t>Less time</a:t>
                      </a:r>
                      <a:r>
                        <a:rPr lang="en-US" baseline="0" dirty="0"/>
                        <a:t> to react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time to react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735242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severity</a:t>
                      </a:r>
                      <a:r>
                        <a:rPr lang="en-US" baseline="0" dirty="0"/>
                        <a:t> crashes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severity crashes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874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276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858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studies</a:t>
            </a:r>
          </a:p>
        </p:txBody>
      </p:sp>
      <p:sp>
        <p:nvSpPr>
          <p:cNvPr id="3" name="Down Arrow 2"/>
          <p:cNvSpPr/>
          <p:nvPr/>
        </p:nvSpPr>
        <p:spPr>
          <a:xfrm>
            <a:off x="2470615" y="2577707"/>
            <a:ext cx="1246857" cy="799614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32%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3441069"/>
            <a:ext cx="12545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Total crashes</a:t>
            </a:r>
          </a:p>
        </p:txBody>
      </p:sp>
      <p:sp>
        <p:nvSpPr>
          <p:cNvPr id="14" name="Pentagon 13"/>
          <p:cNvSpPr/>
          <p:nvPr/>
        </p:nvSpPr>
        <p:spPr>
          <a:xfrm>
            <a:off x="1859747" y="1817579"/>
            <a:ext cx="5486400" cy="52710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Convert two-way stop intersection to roundabout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7" y="1783950"/>
            <a:ext cx="595530" cy="594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7" y="4130808"/>
            <a:ext cx="685800" cy="685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38231"/>
            <a:ext cx="685800" cy="685800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4900619" y="2577707"/>
            <a:ext cx="1246857" cy="799614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71%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2019" y="3441069"/>
            <a:ext cx="180498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Fatal/injury crashes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470615" y="4970284"/>
            <a:ext cx="1246857" cy="799614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21%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8400" y="5833646"/>
            <a:ext cx="12545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Total</a:t>
            </a:r>
            <a:r>
              <a:rPr lang="en-US" sz="1600" dirty="0">
                <a:latin typeface="+mn-lt"/>
              </a:rPr>
              <a:t> crashes</a:t>
            </a:r>
          </a:p>
        </p:txBody>
      </p:sp>
      <p:sp>
        <p:nvSpPr>
          <p:cNvPr id="22" name="Pentagon 21"/>
          <p:cNvSpPr/>
          <p:nvPr/>
        </p:nvSpPr>
        <p:spPr>
          <a:xfrm>
            <a:off x="1859747" y="4210156"/>
            <a:ext cx="5486400" cy="52710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Convert signalized intersection to roundabout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130808"/>
            <a:ext cx="685800" cy="685800"/>
          </a:xfrm>
          <a:prstGeom prst="rect">
            <a:avLst/>
          </a:prstGeom>
        </p:spPr>
      </p:pic>
      <p:sp>
        <p:nvSpPr>
          <p:cNvPr id="25" name="Down Arrow 24"/>
          <p:cNvSpPr/>
          <p:nvPr/>
        </p:nvSpPr>
        <p:spPr>
          <a:xfrm>
            <a:off x="4900619" y="4970284"/>
            <a:ext cx="1246857" cy="799614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66%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2019" y="5833646"/>
            <a:ext cx="180498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Fatal/injury crashes</a:t>
            </a:r>
          </a:p>
        </p:txBody>
      </p:sp>
    </p:spTree>
    <p:extLst>
      <p:ext uri="{BB962C8B-B14F-4D97-AF65-F5344CB8AC3E}">
        <p14:creationId xmlns:p14="http://schemas.microsoft.com/office/powerpoint/2010/main" val="51130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62000" y="685800"/>
          <a:ext cx="7467600" cy="601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Pedestrian injury probability</a:t>
            </a:r>
          </a:p>
          <a:p>
            <a:pPr>
              <a:buNone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Pedestrian’s chance of death if hit by a motor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000" y="6172200"/>
            <a:ext cx="27350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dirty="0">
                <a:latin typeface="+mn-lt"/>
              </a:rPr>
              <a:t>Source: Oregon DOT, Dept. of Transport (UK)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622169"/>
            <a:ext cx="571630" cy="571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61" y="5622169"/>
            <a:ext cx="571630" cy="571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76" y="5622169"/>
            <a:ext cx="571630" cy="5716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30054"/>
            <a:ext cx="2209800" cy="2209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630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0668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Wisconsin Roundabout Crash 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935018"/>
            <a:ext cx="8001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Studied 56 Wisconsin roundabouts to their ‘no build’ intersection control: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Yield, Stop, Signalized</a:t>
            </a:r>
          </a:p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Arial"/>
            </a:endParaRPr>
          </a:p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Results: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Increase in total number of crashes—mostly ‘fender benders’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/>
              </a:rPr>
              <a:t>40% reduction </a:t>
            </a:r>
            <a:r>
              <a:rPr lang="en-US" sz="2400" dirty="0">
                <a:latin typeface="Arial"/>
              </a:rPr>
              <a:t>in fatal and serious injury crashes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Consistent trends with several other states</a:t>
            </a:r>
          </a:p>
        </p:txBody>
      </p:sp>
    </p:spTree>
    <p:extLst>
      <p:ext uri="{BB962C8B-B14F-4D97-AF65-F5344CB8AC3E}">
        <p14:creationId xmlns:p14="http://schemas.microsoft.com/office/powerpoint/2010/main" val="317181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7" r="2077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29200"/>
            <a:ext cx="2971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I-39/90 &amp; </a:t>
            </a:r>
            <a:b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N interchange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9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Outline of topics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8382000" cy="42973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I-39/90 construction schedule in 2017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County N interchange schedule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Interstate expansion near interchange</a:t>
            </a:r>
          </a:p>
          <a:p>
            <a:r>
              <a:rPr lang="en-US" dirty="0">
                <a:solidFill>
                  <a:schemeClr val="tx1"/>
                </a:solidFill>
              </a:rPr>
              <a:t>What is a modern roundabout?</a:t>
            </a:r>
          </a:p>
          <a:p>
            <a:r>
              <a:rPr lang="en-US" dirty="0">
                <a:solidFill>
                  <a:schemeClr val="tx1"/>
                </a:solidFill>
              </a:rPr>
              <a:t>Why roundabouts?</a:t>
            </a:r>
          </a:p>
          <a:p>
            <a:r>
              <a:rPr lang="en-US" dirty="0">
                <a:solidFill>
                  <a:schemeClr val="tx1"/>
                </a:solidFill>
              </a:rPr>
              <a:t>County N interchange roundabouts</a:t>
            </a:r>
          </a:p>
          <a:p>
            <a:r>
              <a:rPr lang="en-US" dirty="0">
                <a:solidFill>
                  <a:schemeClr val="tx1"/>
                </a:solidFill>
              </a:rPr>
              <a:t>Public education</a:t>
            </a:r>
          </a:p>
          <a:p>
            <a:r>
              <a:rPr lang="en-US" dirty="0">
                <a:solidFill>
                  <a:schemeClr val="tx1"/>
                </a:solidFill>
              </a:rPr>
              <a:t>Questions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86000"/>
            <a:ext cx="2276072" cy="36115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8382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roundabouts at the </a:t>
            </a:r>
            <a:b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N interchange?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209800"/>
            <a:ext cx="777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lvl="0" eaLnBrk="0" fontAlgn="base" hangingPunct="0">
              <a:spcBef>
                <a:spcPts val="400"/>
              </a:spcBef>
              <a:spcAft>
                <a:spcPct val="0"/>
              </a:spcAft>
              <a:buSzPct val="100000"/>
            </a:pPr>
            <a:r>
              <a:rPr lang="en-US" sz="2000" b="1" dirty="0">
                <a:latin typeface="Arial"/>
              </a:rPr>
              <a:t>Intersection Control Evaluation</a:t>
            </a:r>
          </a:p>
          <a:p>
            <a:pPr marL="566737" lvl="0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Control options evaluated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Stop, conventional diamond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Traffic signal:</a:t>
            </a:r>
          </a:p>
          <a:p>
            <a:pPr marL="1481137" lvl="2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</a:rPr>
              <a:t>Conventional diamond</a:t>
            </a:r>
          </a:p>
          <a:p>
            <a:pPr marL="1481137" lvl="2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</a:rPr>
              <a:t>Diverging diamond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Roundabout, conventional diamond</a:t>
            </a:r>
          </a:p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Similar impacts, costs, operations</a:t>
            </a:r>
          </a:p>
          <a:p>
            <a:pPr marL="566737" lvl="0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Traffic Signals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Not expected to meet warrants (southbound ramp)</a:t>
            </a:r>
          </a:p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Roundabouts</a:t>
            </a:r>
          </a:p>
          <a:p>
            <a:pPr marL="1023937" lvl="1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Safety advantage, better operations</a:t>
            </a:r>
          </a:p>
          <a:p>
            <a:pPr marL="566737" indent="-4572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Roundabouts were ultimately chosen</a:t>
            </a:r>
          </a:p>
        </p:txBody>
      </p:sp>
    </p:spTree>
    <p:extLst>
      <p:ext uri="{BB962C8B-B14F-4D97-AF65-F5344CB8AC3E}">
        <p14:creationId xmlns:p14="http://schemas.microsoft.com/office/powerpoint/2010/main" val="3720730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drive roundabouts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2336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5499" y="7620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I 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921815" y="1371600"/>
            <a:ext cx="7289371" cy="5015969"/>
            <a:chOff x="809625" y="990600"/>
            <a:chExt cx="7350125" cy="505777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8"/>
            <a:stretch>
              <a:fillRect/>
            </a:stretch>
          </p:blipFill>
          <p:spPr bwMode="auto">
            <a:xfrm>
              <a:off x="809625" y="990600"/>
              <a:ext cx="7350125" cy="505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1699550" y="3541880"/>
              <a:ext cx="1499690" cy="390459"/>
            </a:xfrm>
            <a:custGeom>
              <a:avLst/>
              <a:gdLst>
                <a:gd name="connsiteX0" fmla="*/ 2968831 w 3168732"/>
                <a:gd name="connsiteY0" fmla="*/ 2646218 h 2646218"/>
                <a:gd name="connsiteX1" fmla="*/ 2945081 w 3168732"/>
                <a:gd name="connsiteY1" fmla="*/ 2349335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52020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48920"/>
                <a:gd name="connsiteY0" fmla="*/ 2646218 h 2646218"/>
                <a:gd name="connsiteX1" fmla="*/ 2959369 w 3148920"/>
                <a:gd name="connsiteY1" fmla="*/ 2339810 h 2646218"/>
                <a:gd name="connsiteX2" fmla="*/ 2999757 w 3148920"/>
                <a:gd name="connsiteY2" fmla="*/ 2059565 h 2646218"/>
                <a:gd name="connsiteX3" fmla="*/ 3052020 w 3148920"/>
                <a:gd name="connsiteY3" fmla="*/ 1838696 h 2646218"/>
                <a:gd name="connsiteX4" fmla="*/ 3135086 w 3148920"/>
                <a:gd name="connsiteY4" fmla="*/ 1660566 h 2646218"/>
                <a:gd name="connsiteX5" fmla="*/ 3135023 w 3148920"/>
                <a:gd name="connsiteY5" fmla="*/ 1513300 h 2646218"/>
                <a:gd name="connsiteX6" fmla="*/ 3075709 w 3148920"/>
                <a:gd name="connsiteY6" fmla="*/ 1411184 h 2646218"/>
                <a:gd name="connsiteX7" fmla="*/ 2885704 w 3148920"/>
                <a:gd name="connsiteY7" fmla="*/ 1375558 h 2646218"/>
                <a:gd name="connsiteX8" fmla="*/ 2529444 w 3148920"/>
                <a:gd name="connsiteY8" fmla="*/ 1328057 h 2646218"/>
                <a:gd name="connsiteX9" fmla="*/ 2291938 w 3148920"/>
                <a:gd name="connsiteY9" fmla="*/ 1244930 h 2646218"/>
                <a:gd name="connsiteX10" fmla="*/ 2101933 w 3148920"/>
                <a:gd name="connsiteY10" fmla="*/ 1138052 h 2646218"/>
                <a:gd name="connsiteX11" fmla="*/ 1876301 w 3148920"/>
                <a:gd name="connsiteY11" fmla="*/ 924296 h 2646218"/>
                <a:gd name="connsiteX12" fmla="*/ 1721922 w 3148920"/>
                <a:gd name="connsiteY12" fmla="*/ 722415 h 2646218"/>
                <a:gd name="connsiteX13" fmla="*/ 1662546 w 3148920"/>
                <a:gd name="connsiteY13" fmla="*/ 461158 h 2646218"/>
                <a:gd name="connsiteX14" fmla="*/ 1638795 w 3148920"/>
                <a:gd name="connsiteY14" fmla="*/ 294904 h 2646218"/>
                <a:gd name="connsiteX15" fmla="*/ 1626920 w 3148920"/>
                <a:gd name="connsiteY15" fmla="*/ 104898 h 2646218"/>
                <a:gd name="connsiteX16" fmla="*/ 1531917 w 3148920"/>
                <a:gd name="connsiteY16" fmla="*/ 45522 h 2646218"/>
                <a:gd name="connsiteX17" fmla="*/ 1425039 w 3148920"/>
                <a:gd name="connsiteY17" fmla="*/ 45522 h 2646218"/>
                <a:gd name="connsiteX18" fmla="*/ 1187533 w 3148920"/>
                <a:gd name="connsiteY18" fmla="*/ 9896 h 2646218"/>
                <a:gd name="connsiteX19" fmla="*/ 807522 w 3148920"/>
                <a:gd name="connsiteY19" fmla="*/ 104898 h 2646218"/>
                <a:gd name="connsiteX20" fmla="*/ 391886 w 3148920"/>
                <a:gd name="connsiteY20" fmla="*/ 294904 h 2646218"/>
                <a:gd name="connsiteX21" fmla="*/ 0 w 3148920"/>
                <a:gd name="connsiteY21" fmla="*/ 401782 h 2646218"/>
                <a:gd name="connsiteX0" fmla="*/ 2968831 w 3152857"/>
                <a:gd name="connsiteY0" fmla="*/ 2646218 h 2646218"/>
                <a:gd name="connsiteX1" fmla="*/ 2959369 w 3152857"/>
                <a:gd name="connsiteY1" fmla="*/ 2339810 h 2646218"/>
                <a:gd name="connsiteX2" fmla="*/ 2999757 w 3152857"/>
                <a:gd name="connsiteY2" fmla="*/ 2059565 h 2646218"/>
                <a:gd name="connsiteX3" fmla="*/ 3052020 w 3152857"/>
                <a:gd name="connsiteY3" fmla="*/ 1838696 h 2646218"/>
                <a:gd name="connsiteX4" fmla="*/ 3135086 w 3152857"/>
                <a:gd name="connsiteY4" fmla="*/ 1660566 h 2646218"/>
                <a:gd name="connsiteX5" fmla="*/ 3135023 w 3152857"/>
                <a:gd name="connsiteY5" fmla="*/ 1513300 h 2646218"/>
                <a:gd name="connsiteX6" fmla="*/ 3028084 w 3152857"/>
                <a:gd name="connsiteY6" fmla="*/ 1411184 h 2646218"/>
                <a:gd name="connsiteX7" fmla="*/ 2885704 w 3152857"/>
                <a:gd name="connsiteY7" fmla="*/ 1375558 h 2646218"/>
                <a:gd name="connsiteX8" fmla="*/ 2529444 w 3152857"/>
                <a:gd name="connsiteY8" fmla="*/ 1328057 h 2646218"/>
                <a:gd name="connsiteX9" fmla="*/ 2291938 w 3152857"/>
                <a:gd name="connsiteY9" fmla="*/ 1244930 h 2646218"/>
                <a:gd name="connsiteX10" fmla="*/ 2101933 w 3152857"/>
                <a:gd name="connsiteY10" fmla="*/ 1138052 h 2646218"/>
                <a:gd name="connsiteX11" fmla="*/ 1876301 w 3152857"/>
                <a:gd name="connsiteY11" fmla="*/ 924296 h 2646218"/>
                <a:gd name="connsiteX12" fmla="*/ 1721922 w 3152857"/>
                <a:gd name="connsiteY12" fmla="*/ 722415 h 2646218"/>
                <a:gd name="connsiteX13" fmla="*/ 1662546 w 3152857"/>
                <a:gd name="connsiteY13" fmla="*/ 461158 h 2646218"/>
                <a:gd name="connsiteX14" fmla="*/ 1638795 w 3152857"/>
                <a:gd name="connsiteY14" fmla="*/ 294904 h 2646218"/>
                <a:gd name="connsiteX15" fmla="*/ 1626920 w 3152857"/>
                <a:gd name="connsiteY15" fmla="*/ 104898 h 2646218"/>
                <a:gd name="connsiteX16" fmla="*/ 1531917 w 3152857"/>
                <a:gd name="connsiteY16" fmla="*/ 45522 h 2646218"/>
                <a:gd name="connsiteX17" fmla="*/ 1425039 w 3152857"/>
                <a:gd name="connsiteY17" fmla="*/ 45522 h 2646218"/>
                <a:gd name="connsiteX18" fmla="*/ 1187533 w 3152857"/>
                <a:gd name="connsiteY18" fmla="*/ 9896 h 2646218"/>
                <a:gd name="connsiteX19" fmla="*/ 807522 w 3152857"/>
                <a:gd name="connsiteY19" fmla="*/ 104898 h 2646218"/>
                <a:gd name="connsiteX20" fmla="*/ 391886 w 3152857"/>
                <a:gd name="connsiteY20" fmla="*/ 294904 h 2646218"/>
                <a:gd name="connsiteX21" fmla="*/ 0 w 3152857"/>
                <a:gd name="connsiteY21" fmla="*/ 401782 h 2646218"/>
                <a:gd name="connsiteX0" fmla="*/ 2968831 w 3149682"/>
                <a:gd name="connsiteY0" fmla="*/ 2646218 h 2646218"/>
                <a:gd name="connsiteX1" fmla="*/ 2959369 w 3149682"/>
                <a:gd name="connsiteY1" fmla="*/ 2339810 h 2646218"/>
                <a:gd name="connsiteX2" fmla="*/ 2999757 w 3149682"/>
                <a:gd name="connsiteY2" fmla="*/ 2059565 h 2646218"/>
                <a:gd name="connsiteX3" fmla="*/ 3052020 w 3149682"/>
                <a:gd name="connsiteY3" fmla="*/ 1838696 h 2646218"/>
                <a:gd name="connsiteX4" fmla="*/ 3116036 w 3149682"/>
                <a:gd name="connsiteY4" fmla="*/ 1655804 h 2646218"/>
                <a:gd name="connsiteX5" fmla="*/ 3135023 w 3149682"/>
                <a:gd name="connsiteY5" fmla="*/ 1513300 h 2646218"/>
                <a:gd name="connsiteX6" fmla="*/ 3028084 w 3149682"/>
                <a:gd name="connsiteY6" fmla="*/ 1411184 h 2646218"/>
                <a:gd name="connsiteX7" fmla="*/ 2885704 w 3149682"/>
                <a:gd name="connsiteY7" fmla="*/ 1375558 h 2646218"/>
                <a:gd name="connsiteX8" fmla="*/ 2529444 w 3149682"/>
                <a:gd name="connsiteY8" fmla="*/ 1328057 h 2646218"/>
                <a:gd name="connsiteX9" fmla="*/ 2291938 w 3149682"/>
                <a:gd name="connsiteY9" fmla="*/ 1244930 h 2646218"/>
                <a:gd name="connsiteX10" fmla="*/ 2101933 w 3149682"/>
                <a:gd name="connsiteY10" fmla="*/ 1138052 h 2646218"/>
                <a:gd name="connsiteX11" fmla="*/ 1876301 w 3149682"/>
                <a:gd name="connsiteY11" fmla="*/ 924296 h 2646218"/>
                <a:gd name="connsiteX12" fmla="*/ 1721922 w 3149682"/>
                <a:gd name="connsiteY12" fmla="*/ 722415 h 2646218"/>
                <a:gd name="connsiteX13" fmla="*/ 1662546 w 3149682"/>
                <a:gd name="connsiteY13" fmla="*/ 461158 h 2646218"/>
                <a:gd name="connsiteX14" fmla="*/ 1638795 w 3149682"/>
                <a:gd name="connsiteY14" fmla="*/ 294904 h 2646218"/>
                <a:gd name="connsiteX15" fmla="*/ 1626920 w 3149682"/>
                <a:gd name="connsiteY15" fmla="*/ 104898 h 2646218"/>
                <a:gd name="connsiteX16" fmla="*/ 1531917 w 3149682"/>
                <a:gd name="connsiteY16" fmla="*/ 45522 h 2646218"/>
                <a:gd name="connsiteX17" fmla="*/ 1425039 w 3149682"/>
                <a:gd name="connsiteY17" fmla="*/ 45522 h 2646218"/>
                <a:gd name="connsiteX18" fmla="*/ 1187533 w 3149682"/>
                <a:gd name="connsiteY18" fmla="*/ 9896 h 2646218"/>
                <a:gd name="connsiteX19" fmla="*/ 807522 w 3149682"/>
                <a:gd name="connsiteY19" fmla="*/ 104898 h 2646218"/>
                <a:gd name="connsiteX20" fmla="*/ 391886 w 3149682"/>
                <a:gd name="connsiteY20" fmla="*/ 294904 h 2646218"/>
                <a:gd name="connsiteX21" fmla="*/ 0 w 3149682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28084 w 3123520"/>
                <a:gd name="connsiteY6" fmla="*/ 1411184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12632 w 3123520"/>
                <a:gd name="connsiteY15" fmla="*/ 1429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1770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293421 h 2659022"/>
                <a:gd name="connsiteX21" fmla="*/ 0 w 3123520"/>
                <a:gd name="connsiteY21" fmla="*/ 414586 h 2659022"/>
                <a:gd name="connsiteX0" fmla="*/ 3025981 w 3180670"/>
                <a:gd name="connsiteY0" fmla="*/ 2659022 h 2659022"/>
                <a:gd name="connsiteX1" fmla="*/ 3016519 w 3180670"/>
                <a:gd name="connsiteY1" fmla="*/ 2352614 h 2659022"/>
                <a:gd name="connsiteX2" fmla="*/ 3056907 w 3180670"/>
                <a:gd name="connsiteY2" fmla="*/ 2072369 h 2659022"/>
                <a:gd name="connsiteX3" fmla="*/ 3109170 w 3180670"/>
                <a:gd name="connsiteY3" fmla="*/ 1851500 h 2659022"/>
                <a:gd name="connsiteX4" fmla="*/ 3173186 w 3180670"/>
                <a:gd name="connsiteY4" fmla="*/ 1668608 h 2659022"/>
                <a:gd name="connsiteX5" fmla="*/ 3154073 w 3180670"/>
                <a:gd name="connsiteY5" fmla="*/ 1511817 h 2659022"/>
                <a:gd name="connsiteX6" fmla="*/ 3061421 w 3180670"/>
                <a:gd name="connsiteY6" fmla="*/ 1419225 h 2659022"/>
                <a:gd name="connsiteX7" fmla="*/ 2928566 w 3180670"/>
                <a:gd name="connsiteY7" fmla="*/ 1388362 h 2659022"/>
                <a:gd name="connsiteX8" fmla="*/ 2586594 w 3180670"/>
                <a:gd name="connsiteY8" fmla="*/ 1340861 h 2659022"/>
                <a:gd name="connsiteX9" fmla="*/ 2349088 w 3180670"/>
                <a:gd name="connsiteY9" fmla="*/ 1257734 h 2659022"/>
                <a:gd name="connsiteX10" fmla="*/ 2159083 w 3180670"/>
                <a:gd name="connsiteY10" fmla="*/ 1150856 h 2659022"/>
                <a:gd name="connsiteX11" fmla="*/ 1933451 w 3180670"/>
                <a:gd name="connsiteY11" fmla="*/ 937100 h 2659022"/>
                <a:gd name="connsiteX12" fmla="*/ 1793360 w 3180670"/>
                <a:gd name="connsiteY12" fmla="*/ 720932 h 2659022"/>
                <a:gd name="connsiteX13" fmla="*/ 1719696 w 3180670"/>
                <a:gd name="connsiteY13" fmla="*/ 473962 h 2659022"/>
                <a:gd name="connsiteX14" fmla="*/ 1695945 w 3180670"/>
                <a:gd name="connsiteY14" fmla="*/ 307708 h 2659022"/>
                <a:gd name="connsiteX15" fmla="*/ 1669782 w 3180670"/>
                <a:gd name="connsiteY15" fmla="*/ 155802 h 2659022"/>
                <a:gd name="connsiteX16" fmla="*/ 1589067 w 3180670"/>
                <a:gd name="connsiteY16" fmla="*/ 58326 h 2659022"/>
                <a:gd name="connsiteX17" fmla="*/ 1453614 w 3180670"/>
                <a:gd name="connsiteY17" fmla="*/ 5938 h 2659022"/>
                <a:gd name="connsiteX18" fmla="*/ 1244683 w 3180670"/>
                <a:gd name="connsiteY18" fmla="*/ 22700 h 2659022"/>
                <a:gd name="connsiteX19" fmla="*/ 864672 w 3180670"/>
                <a:gd name="connsiteY19" fmla="*/ 136752 h 2659022"/>
                <a:gd name="connsiteX20" fmla="*/ 449036 w 3180670"/>
                <a:gd name="connsiteY20" fmla="*/ 293421 h 2659022"/>
                <a:gd name="connsiteX21" fmla="*/ 0 w 3180670"/>
                <a:gd name="connsiteY21" fmla="*/ 443161 h 2659022"/>
                <a:gd name="connsiteX0" fmla="*/ 3016519 w 3180670"/>
                <a:gd name="connsiteY0" fmla="*/ 2352614 h 2352614"/>
                <a:gd name="connsiteX1" fmla="*/ 3056907 w 3180670"/>
                <a:gd name="connsiteY1" fmla="*/ 2072369 h 2352614"/>
                <a:gd name="connsiteX2" fmla="*/ 3109170 w 3180670"/>
                <a:gd name="connsiteY2" fmla="*/ 1851500 h 2352614"/>
                <a:gd name="connsiteX3" fmla="*/ 3173186 w 3180670"/>
                <a:gd name="connsiteY3" fmla="*/ 1668608 h 2352614"/>
                <a:gd name="connsiteX4" fmla="*/ 3154073 w 3180670"/>
                <a:gd name="connsiteY4" fmla="*/ 1511817 h 2352614"/>
                <a:gd name="connsiteX5" fmla="*/ 3061421 w 3180670"/>
                <a:gd name="connsiteY5" fmla="*/ 1419225 h 2352614"/>
                <a:gd name="connsiteX6" fmla="*/ 2928566 w 3180670"/>
                <a:gd name="connsiteY6" fmla="*/ 1388362 h 2352614"/>
                <a:gd name="connsiteX7" fmla="*/ 2586594 w 3180670"/>
                <a:gd name="connsiteY7" fmla="*/ 1340861 h 2352614"/>
                <a:gd name="connsiteX8" fmla="*/ 2349088 w 3180670"/>
                <a:gd name="connsiteY8" fmla="*/ 1257734 h 2352614"/>
                <a:gd name="connsiteX9" fmla="*/ 2159083 w 3180670"/>
                <a:gd name="connsiteY9" fmla="*/ 1150856 h 2352614"/>
                <a:gd name="connsiteX10" fmla="*/ 1933451 w 3180670"/>
                <a:gd name="connsiteY10" fmla="*/ 937100 h 2352614"/>
                <a:gd name="connsiteX11" fmla="*/ 1793360 w 3180670"/>
                <a:gd name="connsiteY11" fmla="*/ 720932 h 2352614"/>
                <a:gd name="connsiteX12" fmla="*/ 1719696 w 3180670"/>
                <a:gd name="connsiteY12" fmla="*/ 473962 h 2352614"/>
                <a:gd name="connsiteX13" fmla="*/ 1695945 w 3180670"/>
                <a:gd name="connsiteY13" fmla="*/ 307708 h 2352614"/>
                <a:gd name="connsiteX14" fmla="*/ 1669782 w 3180670"/>
                <a:gd name="connsiteY14" fmla="*/ 155802 h 2352614"/>
                <a:gd name="connsiteX15" fmla="*/ 1589067 w 3180670"/>
                <a:gd name="connsiteY15" fmla="*/ 58326 h 2352614"/>
                <a:gd name="connsiteX16" fmla="*/ 1453614 w 3180670"/>
                <a:gd name="connsiteY16" fmla="*/ 5938 h 2352614"/>
                <a:gd name="connsiteX17" fmla="*/ 1244683 w 3180670"/>
                <a:gd name="connsiteY17" fmla="*/ 22700 h 2352614"/>
                <a:gd name="connsiteX18" fmla="*/ 864672 w 3180670"/>
                <a:gd name="connsiteY18" fmla="*/ 136752 h 2352614"/>
                <a:gd name="connsiteX19" fmla="*/ 449036 w 3180670"/>
                <a:gd name="connsiteY19" fmla="*/ 293421 h 2352614"/>
                <a:gd name="connsiteX20" fmla="*/ 0 w 3180670"/>
                <a:gd name="connsiteY20" fmla="*/ 443161 h 2352614"/>
                <a:gd name="connsiteX0" fmla="*/ 3056907 w 3180670"/>
                <a:gd name="connsiteY0" fmla="*/ 2072369 h 2072369"/>
                <a:gd name="connsiteX1" fmla="*/ 3109170 w 3180670"/>
                <a:gd name="connsiteY1" fmla="*/ 1851500 h 2072369"/>
                <a:gd name="connsiteX2" fmla="*/ 3173186 w 3180670"/>
                <a:gd name="connsiteY2" fmla="*/ 1668608 h 2072369"/>
                <a:gd name="connsiteX3" fmla="*/ 3154073 w 3180670"/>
                <a:gd name="connsiteY3" fmla="*/ 1511817 h 2072369"/>
                <a:gd name="connsiteX4" fmla="*/ 3061421 w 3180670"/>
                <a:gd name="connsiteY4" fmla="*/ 1419225 h 2072369"/>
                <a:gd name="connsiteX5" fmla="*/ 2928566 w 3180670"/>
                <a:gd name="connsiteY5" fmla="*/ 1388362 h 2072369"/>
                <a:gd name="connsiteX6" fmla="*/ 2586594 w 3180670"/>
                <a:gd name="connsiteY6" fmla="*/ 1340861 h 2072369"/>
                <a:gd name="connsiteX7" fmla="*/ 2349088 w 3180670"/>
                <a:gd name="connsiteY7" fmla="*/ 1257734 h 2072369"/>
                <a:gd name="connsiteX8" fmla="*/ 2159083 w 3180670"/>
                <a:gd name="connsiteY8" fmla="*/ 1150856 h 2072369"/>
                <a:gd name="connsiteX9" fmla="*/ 1933451 w 3180670"/>
                <a:gd name="connsiteY9" fmla="*/ 937100 h 2072369"/>
                <a:gd name="connsiteX10" fmla="*/ 1793360 w 3180670"/>
                <a:gd name="connsiteY10" fmla="*/ 720932 h 2072369"/>
                <a:gd name="connsiteX11" fmla="*/ 1719696 w 3180670"/>
                <a:gd name="connsiteY11" fmla="*/ 473962 h 2072369"/>
                <a:gd name="connsiteX12" fmla="*/ 1695945 w 3180670"/>
                <a:gd name="connsiteY12" fmla="*/ 307708 h 2072369"/>
                <a:gd name="connsiteX13" fmla="*/ 1669782 w 3180670"/>
                <a:gd name="connsiteY13" fmla="*/ 155802 h 2072369"/>
                <a:gd name="connsiteX14" fmla="*/ 1589067 w 3180670"/>
                <a:gd name="connsiteY14" fmla="*/ 58326 h 2072369"/>
                <a:gd name="connsiteX15" fmla="*/ 1453614 w 3180670"/>
                <a:gd name="connsiteY15" fmla="*/ 5938 h 2072369"/>
                <a:gd name="connsiteX16" fmla="*/ 1244683 w 3180670"/>
                <a:gd name="connsiteY16" fmla="*/ 22700 h 2072369"/>
                <a:gd name="connsiteX17" fmla="*/ 864672 w 3180670"/>
                <a:gd name="connsiteY17" fmla="*/ 136752 h 2072369"/>
                <a:gd name="connsiteX18" fmla="*/ 449036 w 3180670"/>
                <a:gd name="connsiteY18" fmla="*/ 293421 h 2072369"/>
                <a:gd name="connsiteX19" fmla="*/ 0 w 3180670"/>
                <a:gd name="connsiteY19" fmla="*/ 443161 h 2072369"/>
                <a:gd name="connsiteX0" fmla="*/ 3109170 w 3180670"/>
                <a:gd name="connsiteY0" fmla="*/ 1851500 h 1851500"/>
                <a:gd name="connsiteX1" fmla="*/ 3173186 w 3180670"/>
                <a:gd name="connsiteY1" fmla="*/ 1668608 h 1851500"/>
                <a:gd name="connsiteX2" fmla="*/ 3154073 w 3180670"/>
                <a:gd name="connsiteY2" fmla="*/ 1511817 h 1851500"/>
                <a:gd name="connsiteX3" fmla="*/ 3061421 w 3180670"/>
                <a:gd name="connsiteY3" fmla="*/ 1419225 h 1851500"/>
                <a:gd name="connsiteX4" fmla="*/ 2928566 w 3180670"/>
                <a:gd name="connsiteY4" fmla="*/ 1388362 h 1851500"/>
                <a:gd name="connsiteX5" fmla="*/ 2586594 w 3180670"/>
                <a:gd name="connsiteY5" fmla="*/ 1340861 h 1851500"/>
                <a:gd name="connsiteX6" fmla="*/ 2349088 w 3180670"/>
                <a:gd name="connsiteY6" fmla="*/ 1257734 h 1851500"/>
                <a:gd name="connsiteX7" fmla="*/ 2159083 w 3180670"/>
                <a:gd name="connsiteY7" fmla="*/ 1150856 h 1851500"/>
                <a:gd name="connsiteX8" fmla="*/ 1933451 w 3180670"/>
                <a:gd name="connsiteY8" fmla="*/ 937100 h 1851500"/>
                <a:gd name="connsiteX9" fmla="*/ 1793360 w 3180670"/>
                <a:gd name="connsiteY9" fmla="*/ 720932 h 1851500"/>
                <a:gd name="connsiteX10" fmla="*/ 1719696 w 3180670"/>
                <a:gd name="connsiteY10" fmla="*/ 473962 h 1851500"/>
                <a:gd name="connsiteX11" fmla="*/ 1695945 w 3180670"/>
                <a:gd name="connsiteY11" fmla="*/ 307708 h 1851500"/>
                <a:gd name="connsiteX12" fmla="*/ 1669782 w 3180670"/>
                <a:gd name="connsiteY12" fmla="*/ 155802 h 1851500"/>
                <a:gd name="connsiteX13" fmla="*/ 1589067 w 3180670"/>
                <a:gd name="connsiteY13" fmla="*/ 58326 h 1851500"/>
                <a:gd name="connsiteX14" fmla="*/ 1453614 w 3180670"/>
                <a:gd name="connsiteY14" fmla="*/ 5938 h 1851500"/>
                <a:gd name="connsiteX15" fmla="*/ 1244683 w 3180670"/>
                <a:gd name="connsiteY15" fmla="*/ 22700 h 1851500"/>
                <a:gd name="connsiteX16" fmla="*/ 864672 w 3180670"/>
                <a:gd name="connsiteY16" fmla="*/ 136752 h 1851500"/>
                <a:gd name="connsiteX17" fmla="*/ 449036 w 3180670"/>
                <a:gd name="connsiteY17" fmla="*/ 293421 h 1851500"/>
                <a:gd name="connsiteX18" fmla="*/ 0 w 3180670"/>
                <a:gd name="connsiteY18" fmla="*/ 443161 h 1851500"/>
                <a:gd name="connsiteX0" fmla="*/ 3173186 w 3180670"/>
                <a:gd name="connsiteY0" fmla="*/ 1668608 h 1668608"/>
                <a:gd name="connsiteX1" fmla="*/ 3154073 w 3180670"/>
                <a:gd name="connsiteY1" fmla="*/ 1511817 h 1668608"/>
                <a:gd name="connsiteX2" fmla="*/ 3061421 w 3180670"/>
                <a:gd name="connsiteY2" fmla="*/ 1419225 h 1668608"/>
                <a:gd name="connsiteX3" fmla="*/ 2928566 w 3180670"/>
                <a:gd name="connsiteY3" fmla="*/ 1388362 h 1668608"/>
                <a:gd name="connsiteX4" fmla="*/ 2586594 w 3180670"/>
                <a:gd name="connsiteY4" fmla="*/ 1340861 h 1668608"/>
                <a:gd name="connsiteX5" fmla="*/ 2349088 w 3180670"/>
                <a:gd name="connsiteY5" fmla="*/ 1257734 h 1668608"/>
                <a:gd name="connsiteX6" fmla="*/ 2159083 w 3180670"/>
                <a:gd name="connsiteY6" fmla="*/ 1150856 h 1668608"/>
                <a:gd name="connsiteX7" fmla="*/ 1933451 w 3180670"/>
                <a:gd name="connsiteY7" fmla="*/ 937100 h 1668608"/>
                <a:gd name="connsiteX8" fmla="*/ 1793360 w 3180670"/>
                <a:gd name="connsiteY8" fmla="*/ 720932 h 1668608"/>
                <a:gd name="connsiteX9" fmla="*/ 1719696 w 3180670"/>
                <a:gd name="connsiteY9" fmla="*/ 473962 h 1668608"/>
                <a:gd name="connsiteX10" fmla="*/ 1695945 w 3180670"/>
                <a:gd name="connsiteY10" fmla="*/ 307708 h 1668608"/>
                <a:gd name="connsiteX11" fmla="*/ 1669782 w 3180670"/>
                <a:gd name="connsiteY11" fmla="*/ 155802 h 1668608"/>
                <a:gd name="connsiteX12" fmla="*/ 1589067 w 3180670"/>
                <a:gd name="connsiteY12" fmla="*/ 58326 h 1668608"/>
                <a:gd name="connsiteX13" fmla="*/ 1453614 w 3180670"/>
                <a:gd name="connsiteY13" fmla="*/ 5938 h 1668608"/>
                <a:gd name="connsiteX14" fmla="*/ 1244683 w 3180670"/>
                <a:gd name="connsiteY14" fmla="*/ 22700 h 1668608"/>
                <a:gd name="connsiteX15" fmla="*/ 864672 w 3180670"/>
                <a:gd name="connsiteY15" fmla="*/ 136752 h 1668608"/>
                <a:gd name="connsiteX16" fmla="*/ 449036 w 3180670"/>
                <a:gd name="connsiteY16" fmla="*/ 293421 h 1668608"/>
                <a:gd name="connsiteX17" fmla="*/ 0 w 3180670"/>
                <a:gd name="connsiteY17" fmla="*/ 443161 h 1668608"/>
                <a:gd name="connsiteX0" fmla="*/ 3154073 w 3154073"/>
                <a:gd name="connsiteY0" fmla="*/ 1511817 h 1511817"/>
                <a:gd name="connsiteX1" fmla="*/ 3061421 w 3154073"/>
                <a:gd name="connsiteY1" fmla="*/ 1419225 h 1511817"/>
                <a:gd name="connsiteX2" fmla="*/ 2928566 w 3154073"/>
                <a:gd name="connsiteY2" fmla="*/ 1388362 h 1511817"/>
                <a:gd name="connsiteX3" fmla="*/ 2586594 w 3154073"/>
                <a:gd name="connsiteY3" fmla="*/ 1340861 h 1511817"/>
                <a:gd name="connsiteX4" fmla="*/ 2349088 w 3154073"/>
                <a:gd name="connsiteY4" fmla="*/ 1257734 h 1511817"/>
                <a:gd name="connsiteX5" fmla="*/ 2159083 w 3154073"/>
                <a:gd name="connsiteY5" fmla="*/ 1150856 h 1511817"/>
                <a:gd name="connsiteX6" fmla="*/ 1933451 w 3154073"/>
                <a:gd name="connsiteY6" fmla="*/ 937100 h 1511817"/>
                <a:gd name="connsiteX7" fmla="*/ 1793360 w 3154073"/>
                <a:gd name="connsiteY7" fmla="*/ 720932 h 1511817"/>
                <a:gd name="connsiteX8" fmla="*/ 1719696 w 3154073"/>
                <a:gd name="connsiteY8" fmla="*/ 473962 h 1511817"/>
                <a:gd name="connsiteX9" fmla="*/ 1695945 w 3154073"/>
                <a:gd name="connsiteY9" fmla="*/ 307708 h 1511817"/>
                <a:gd name="connsiteX10" fmla="*/ 1669782 w 3154073"/>
                <a:gd name="connsiteY10" fmla="*/ 155802 h 1511817"/>
                <a:gd name="connsiteX11" fmla="*/ 1589067 w 3154073"/>
                <a:gd name="connsiteY11" fmla="*/ 58326 h 1511817"/>
                <a:gd name="connsiteX12" fmla="*/ 1453614 w 3154073"/>
                <a:gd name="connsiteY12" fmla="*/ 5938 h 1511817"/>
                <a:gd name="connsiteX13" fmla="*/ 1244683 w 3154073"/>
                <a:gd name="connsiteY13" fmla="*/ 22700 h 1511817"/>
                <a:gd name="connsiteX14" fmla="*/ 864672 w 3154073"/>
                <a:gd name="connsiteY14" fmla="*/ 136752 h 1511817"/>
                <a:gd name="connsiteX15" fmla="*/ 449036 w 3154073"/>
                <a:gd name="connsiteY15" fmla="*/ 293421 h 1511817"/>
                <a:gd name="connsiteX16" fmla="*/ 0 w 3154073"/>
                <a:gd name="connsiteY16" fmla="*/ 443161 h 1511817"/>
                <a:gd name="connsiteX0" fmla="*/ 3061421 w 3061421"/>
                <a:gd name="connsiteY0" fmla="*/ 1419225 h 1419225"/>
                <a:gd name="connsiteX1" fmla="*/ 2928566 w 3061421"/>
                <a:gd name="connsiteY1" fmla="*/ 1388362 h 1419225"/>
                <a:gd name="connsiteX2" fmla="*/ 2586594 w 3061421"/>
                <a:gd name="connsiteY2" fmla="*/ 1340861 h 1419225"/>
                <a:gd name="connsiteX3" fmla="*/ 2349088 w 3061421"/>
                <a:gd name="connsiteY3" fmla="*/ 1257734 h 1419225"/>
                <a:gd name="connsiteX4" fmla="*/ 2159083 w 3061421"/>
                <a:gd name="connsiteY4" fmla="*/ 1150856 h 1419225"/>
                <a:gd name="connsiteX5" fmla="*/ 1933451 w 3061421"/>
                <a:gd name="connsiteY5" fmla="*/ 937100 h 1419225"/>
                <a:gd name="connsiteX6" fmla="*/ 1793360 w 3061421"/>
                <a:gd name="connsiteY6" fmla="*/ 720932 h 1419225"/>
                <a:gd name="connsiteX7" fmla="*/ 1719696 w 3061421"/>
                <a:gd name="connsiteY7" fmla="*/ 473962 h 1419225"/>
                <a:gd name="connsiteX8" fmla="*/ 1695945 w 3061421"/>
                <a:gd name="connsiteY8" fmla="*/ 307708 h 1419225"/>
                <a:gd name="connsiteX9" fmla="*/ 1669782 w 3061421"/>
                <a:gd name="connsiteY9" fmla="*/ 155802 h 1419225"/>
                <a:gd name="connsiteX10" fmla="*/ 1589067 w 3061421"/>
                <a:gd name="connsiteY10" fmla="*/ 58326 h 1419225"/>
                <a:gd name="connsiteX11" fmla="*/ 1453614 w 3061421"/>
                <a:gd name="connsiteY11" fmla="*/ 5938 h 1419225"/>
                <a:gd name="connsiteX12" fmla="*/ 1244683 w 3061421"/>
                <a:gd name="connsiteY12" fmla="*/ 22700 h 1419225"/>
                <a:gd name="connsiteX13" fmla="*/ 864672 w 3061421"/>
                <a:gd name="connsiteY13" fmla="*/ 136752 h 1419225"/>
                <a:gd name="connsiteX14" fmla="*/ 449036 w 3061421"/>
                <a:gd name="connsiteY14" fmla="*/ 293421 h 1419225"/>
                <a:gd name="connsiteX15" fmla="*/ 0 w 3061421"/>
                <a:gd name="connsiteY15" fmla="*/ 443161 h 1419225"/>
                <a:gd name="connsiteX0" fmla="*/ 2928566 w 2928566"/>
                <a:gd name="connsiteY0" fmla="*/ 1388362 h 1388362"/>
                <a:gd name="connsiteX1" fmla="*/ 2586594 w 2928566"/>
                <a:gd name="connsiteY1" fmla="*/ 1340861 h 1388362"/>
                <a:gd name="connsiteX2" fmla="*/ 2349088 w 2928566"/>
                <a:gd name="connsiteY2" fmla="*/ 1257734 h 1388362"/>
                <a:gd name="connsiteX3" fmla="*/ 2159083 w 2928566"/>
                <a:gd name="connsiteY3" fmla="*/ 1150856 h 1388362"/>
                <a:gd name="connsiteX4" fmla="*/ 1933451 w 2928566"/>
                <a:gd name="connsiteY4" fmla="*/ 937100 h 1388362"/>
                <a:gd name="connsiteX5" fmla="*/ 1793360 w 2928566"/>
                <a:gd name="connsiteY5" fmla="*/ 720932 h 1388362"/>
                <a:gd name="connsiteX6" fmla="*/ 1719696 w 2928566"/>
                <a:gd name="connsiteY6" fmla="*/ 473962 h 1388362"/>
                <a:gd name="connsiteX7" fmla="*/ 1695945 w 2928566"/>
                <a:gd name="connsiteY7" fmla="*/ 307708 h 1388362"/>
                <a:gd name="connsiteX8" fmla="*/ 1669782 w 2928566"/>
                <a:gd name="connsiteY8" fmla="*/ 155802 h 1388362"/>
                <a:gd name="connsiteX9" fmla="*/ 1589067 w 2928566"/>
                <a:gd name="connsiteY9" fmla="*/ 58326 h 1388362"/>
                <a:gd name="connsiteX10" fmla="*/ 1453614 w 2928566"/>
                <a:gd name="connsiteY10" fmla="*/ 5938 h 1388362"/>
                <a:gd name="connsiteX11" fmla="*/ 1244683 w 2928566"/>
                <a:gd name="connsiteY11" fmla="*/ 22700 h 1388362"/>
                <a:gd name="connsiteX12" fmla="*/ 864672 w 2928566"/>
                <a:gd name="connsiteY12" fmla="*/ 136752 h 1388362"/>
                <a:gd name="connsiteX13" fmla="*/ 449036 w 2928566"/>
                <a:gd name="connsiteY13" fmla="*/ 293421 h 1388362"/>
                <a:gd name="connsiteX14" fmla="*/ 0 w 2928566"/>
                <a:gd name="connsiteY14" fmla="*/ 443161 h 1388362"/>
                <a:gd name="connsiteX0" fmla="*/ 2586594 w 2586594"/>
                <a:gd name="connsiteY0" fmla="*/ 1340861 h 1340861"/>
                <a:gd name="connsiteX1" fmla="*/ 2349088 w 2586594"/>
                <a:gd name="connsiteY1" fmla="*/ 1257734 h 1340861"/>
                <a:gd name="connsiteX2" fmla="*/ 2159083 w 2586594"/>
                <a:gd name="connsiteY2" fmla="*/ 1150856 h 1340861"/>
                <a:gd name="connsiteX3" fmla="*/ 1933451 w 2586594"/>
                <a:gd name="connsiteY3" fmla="*/ 937100 h 1340861"/>
                <a:gd name="connsiteX4" fmla="*/ 1793360 w 2586594"/>
                <a:gd name="connsiteY4" fmla="*/ 720932 h 1340861"/>
                <a:gd name="connsiteX5" fmla="*/ 1719696 w 2586594"/>
                <a:gd name="connsiteY5" fmla="*/ 473962 h 1340861"/>
                <a:gd name="connsiteX6" fmla="*/ 1695945 w 2586594"/>
                <a:gd name="connsiteY6" fmla="*/ 307708 h 1340861"/>
                <a:gd name="connsiteX7" fmla="*/ 1669782 w 2586594"/>
                <a:gd name="connsiteY7" fmla="*/ 155802 h 1340861"/>
                <a:gd name="connsiteX8" fmla="*/ 1589067 w 2586594"/>
                <a:gd name="connsiteY8" fmla="*/ 58326 h 1340861"/>
                <a:gd name="connsiteX9" fmla="*/ 1453614 w 2586594"/>
                <a:gd name="connsiteY9" fmla="*/ 5938 h 1340861"/>
                <a:gd name="connsiteX10" fmla="*/ 1244683 w 2586594"/>
                <a:gd name="connsiteY10" fmla="*/ 22700 h 1340861"/>
                <a:gd name="connsiteX11" fmla="*/ 864672 w 2586594"/>
                <a:gd name="connsiteY11" fmla="*/ 136752 h 1340861"/>
                <a:gd name="connsiteX12" fmla="*/ 449036 w 2586594"/>
                <a:gd name="connsiteY12" fmla="*/ 293421 h 1340861"/>
                <a:gd name="connsiteX13" fmla="*/ 0 w 2586594"/>
                <a:gd name="connsiteY13" fmla="*/ 443161 h 1340861"/>
                <a:gd name="connsiteX0" fmla="*/ 2349088 w 2349088"/>
                <a:gd name="connsiteY0" fmla="*/ 1257734 h 1257734"/>
                <a:gd name="connsiteX1" fmla="*/ 2159083 w 2349088"/>
                <a:gd name="connsiteY1" fmla="*/ 1150856 h 1257734"/>
                <a:gd name="connsiteX2" fmla="*/ 1933451 w 2349088"/>
                <a:gd name="connsiteY2" fmla="*/ 937100 h 1257734"/>
                <a:gd name="connsiteX3" fmla="*/ 1793360 w 2349088"/>
                <a:gd name="connsiteY3" fmla="*/ 720932 h 1257734"/>
                <a:gd name="connsiteX4" fmla="*/ 1719696 w 2349088"/>
                <a:gd name="connsiteY4" fmla="*/ 473962 h 1257734"/>
                <a:gd name="connsiteX5" fmla="*/ 1695945 w 2349088"/>
                <a:gd name="connsiteY5" fmla="*/ 307708 h 1257734"/>
                <a:gd name="connsiteX6" fmla="*/ 1669782 w 2349088"/>
                <a:gd name="connsiteY6" fmla="*/ 155802 h 1257734"/>
                <a:gd name="connsiteX7" fmla="*/ 1589067 w 2349088"/>
                <a:gd name="connsiteY7" fmla="*/ 58326 h 1257734"/>
                <a:gd name="connsiteX8" fmla="*/ 1453614 w 2349088"/>
                <a:gd name="connsiteY8" fmla="*/ 5938 h 1257734"/>
                <a:gd name="connsiteX9" fmla="*/ 1244683 w 2349088"/>
                <a:gd name="connsiteY9" fmla="*/ 22700 h 1257734"/>
                <a:gd name="connsiteX10" fmla="*/ 864672 w 2349088"/>
                <a:gd name="connsiteY10" fmla="*/ 136752 h 1257734"/>
                <a:gd name="connsiteX11" fmla="*/ 449036 w 2349088"/>
                <a:gd name="connsiteY11" fmla="*/ 293421 h 1257734"/>
                <a:gd name="connsiteX12" fmla="*/ 0 w 2349088"/>
                <a:gd name="connsiteY12" fmla="*/ 443161 h 1257734"/>
                <a:gd name="connsiteX0" fmla="*/ 2159083 w 2159083"/>
                <a:gd name="connsiteY0" fmla="*/ 1150856 h 1150856"/>
                <a:gd name="connsiteX1" fmla="*/ 1933451 w 2159083"/>
                <a:gd name="connsiteY1" fmla="*/ 937100 h 1150856"/>
                <a:gd name="connsiteX2" fmla="*/ 1793360 w 2159083"/>
                <a:gd name="connsiteY2" fmla="*/ 720932 h 1150856"/>
                <a:gd name="connsiteX3" fmla="*/ 1719696 w 2159083"/>
                <a:gd name="connsiteY3" fmla="*/ 473962 h 1150856"/>
                <a:gd name="connsiteX4" fmla="*/ 1695945 w 2159083"/>
                <a:gd name="connsiteY4" fmla="*/ 307708 h 1150856"/>
                <a:gd name="connsiteX5" fmla="*/ 1669782 w 2159083"/>
                <a:gd name="connsiteY5" fmla="*/ 155802 h 1150856"/>
                <a:gd name="connsiteX6" fmla="*/ 1589067 w 2159083"/>
                <a:gd name="connsiteY6" fmla="*/ 58326 h 1150856"/>
                <a:gd name="connsiteX7" fmla="*/ 1453614 w 2159083"/>
                <a:gd name="connsiteY7" fmla="*/ 5938 h 1150856"/>
                <a:gd name="connsiteX8" fmla="*/ 1244683 w 2159083"/>
                <a:gd name="connsiteY8" fmla="*/ 22700 h 1150856"/>
                <a:gd name="connsiteX9" fmla="*/ 864672 w 2159083"/>
                <a:gd name="connsiteY9" fmla="*/ 136752 h 1150856"/>
                <a:gd name="connsiteX10" fmla="*/ 449036 w 2159083"/>
                <a:gd name="connsiteY10" fmla="*/ 293421 h 1150856"/>
                <a:gd name="connsiteX11" fmla="*/ 0 w 2159083"/>
                <a:gd name="connsiteY11" fmla="*/ 443161 h 1150856"/>
                <a:gd name="connsiteX0" fmla="*/ 1933451 w 1933451"/>
                <a:gd name="connsiteY0" fmla="*/ 937100 h 937100"/>
                <a:gd name="connsiteX1" fmla="*/ 1793360 w 1933451"/>
                <a:gd name="connsiteY1" fmla="*/ 720932 h 937100"/>
                <a:gd name="connsiteX2" fmla="*/ 1719696 w 1933451"/>
                <a:gd name="connsiteY2" fmla="*/ 473962 h 937100"/>
                <a:gd name="connsiteX3" fmla="*/ 1695945 w 1933451"/>
                <a:gd name="connsiteY3" fmla="*/ 307708 h 937100"/>
                <a:gd name="connsiteX4" fmla="*/ 1669782 w 1933451"/>
                <a:gd name="connsiteY4" fmla="*/ 155802 h 937100"/>
                <a:gd name="connsiteX5" fmla="*/ 1589067 w 1933451"/>
                <a:gd name="connsiteY5" fmla="*/ 58326 h 937100"/>
                <a:gd name="connsiteX6" fmla="*/ 1453614 w 1933451"/>
                <a:gd name="connsiteY6" fmla="*/ 5938 h 937100"/>
                <a:gd name="connsiteX7" fmla="*/ 1244683 w 1933451"/>
                <a:gd name="connsiteY7" fmla="*/ 22700 h 937100"/>
                <a:gd name="connsiteX8" fmla="*/ 864672 w 1933451"/>
                <a:gd name="connsiteY8" fmla="*/ 136752 h 937100"/>
                <a:gd name="connsiteX9" fmla="*/ 449036 w 1933451"/>
                <a:gd name="connsiteY9" fmla="*/ 293421 h 937100"/>
                <a:gd name="connsiteX10" fmla="*/ 0 w 1933451"/>
                <a:gd name="connsiteY10" fmla="*/ 443161 h 937100"/>
                <a:gd name="connsiteX0" fmla="*/ 1793360 w 1793360"/>
                <a:gd name="connsiteY0" fmla="*/ 720932 h 720932"/>
                <a:gd name="connsiteX1" fmla="*/ 1719696 w 1793360"/>
                <a:gd name="connsiteY1" fmla="*/ 473962 h 720932"/>
                <a:gd name="connsiteX2" fmla="*/ 1695945 w 1793360"/>
                <a:gd name="connsiteY2" fmla="*/ 307708 h 720932"/>
                <a:gd name="connsiteX3" fmla="*/ 1669782 w 1793360"/>
                <a:gd name="connsiteY3" fmla="*/ 155802 h 720932"/>
                <a:gd name="connsiteX4" fmla="*/ 1589067 w 1793360"/>
                <a:gd name="connsiteY4" fmla="*/ 58326 h 720932"/>
                <a:gd name="connsiteX5" fmla="*/ 1453614 w 1793360"/>
                <a:gd name="connsiteY5" fmla="*/ 5938 h 720932"/>
                <a:gd name="connsiteX6" fmla="*/ 1244683 w 1793360"/>
                <a:gd name="connsiteY6" fmla="*/ 22700 h 720932"/>
                <a:gd name="connsiteX7" fmla="*/ 864672 w 1793360"/>
                <a:gd name="connsiteY7" fmla="*/ 136752 h 720932"/>
                <a:gd name="connsiteX8" fmla="*/ 449036 w 1793360"/>
                <a:gd name="connsiteY8" fmla="*/ 293421 h 720932"/>
                <a:gd name="connsiteX9" fmla="*/ 0 w 1793360"/>
                <a:gd name="connsiteY9" fmla="*/ 443161 h 720932"/>
                <a:gd name="connsiteX0" fmla="*/ 1719696 w 1719696"/>
                <a:gd name="connsiteY0" fmla="*/ 473962 h 473962"/>
                <a:gd name="connsiteX1" fmla="*/ 1695945 w 1719696"/>
                <a:gd name="connsiteY1" fmla="*/ 307708 h 473962"/>
                <a:gd name="connsiteX2" fmla="*/ 1669782 w 1719696"/>
                <a:gd name="connsiteY2" fmla="*/ 155802 h 473962"/>
                <a:gd name="connsiteX3" fmla="*/ 1589067 w 1719696"/>
                <a:gd name="connsiteY3" fmla="*/ 58326 h 473962"/>
                <a:gd name="connsiteX4" fmla="*/ 1453614 w 1719696"/>
                <a:gd name="connsiteY4" fmla="*/ 5938 h 473962"/>
                <a:gd name="connsiteX5" fmla="*/ 1244683 w 1719696"/>
                <a:gd name="connsiteY5" fmla="*/ 22700 h 473962"/>
                <a:gd name="connsiteX6" fmla="*/ 864672 w 1719696"/>
                <a:gd name="connsiteY6" fmla="*/ 136752 h 473962"/>
                <a:gd name="connsiteX7" fmla="*/ 449036 w 1719696"/>
                <a:gd name="connsiteY7" fmla="*/ 293421 h 473962"/>
                <a:gd name="connsiteX8" fmla="*/ 0 w 1719696"/>
                <a:gd name="connsiteY8" fmla="*/ 443161 h 473962"/>
                <a:gd name="connsiteX0" fmla="*/ 1695945 w 1695945"/>
                <a:gd name="connsiteY0" fmla="*/ 307708 h 443161"/>
                <a:gd name="connsiteX1" fmla="*/ 1669782 w 1695945"/>
                <a:gd name="connsiteY1" fmla="*/ 155802 h 443161"/>
                <a:gd name="connsiteX2" fmla="*/ 1589067 w 1695945"/>
                <a:gd name="connsiteY2" fmla="*/ 58326 h 443161"/>
                <a:gd name="connsiteX3" fmla="*/ 1453614 w 1695945"/>
                <a:gd name="connsiteY3" fmla="*/ 5938 h 443161"/>
                <a:gd name="connsiteX4" fmla="*/ 1244683 w 1695945"/>
                <a:gd name="connsiteY4" fmla="*/ 22700 h 443161"/>
                <a:gd name="connsiteX5" fmla="*/ 864672 w 1695945"/>
                <a:gd name="connsiteY5" fmla="*/ 136752 h 443161"/>
                <a:gd name="connsiteX6" fmla="*/ 449036 w 1695945"/>
                <a:gd name="connsiteY6" fmla="*/ 293421 h 443161"/>
                <a:gd name="connsiteX7" fmla="*/ 0 w 1695945"/>
                <a:gd name="connsiteY7" fmla="*/ 443161 h 443161"/>
                <a:gd name="connsiteX0" fmla="*/ 1669782 w 1669782"/>
                <a:gd name="connsiteY0" fmla="*/ 155802 h 443161"/>
                <a:gd name="connsiteX1" fmla="*/ 1589067 w 1669782"/>
                <a:gd name="connsiteY1" fmla="*/ 58326 h 443161"/>
                <a:gd name="connsiteX2" fmla="*/ 1453614 w 1669782"/>
                <a:gd name="connsiteY2" fmla="*/ 5938 h 443161"/>
                <a:gd name="connsiteX3" fmla="*/ 1244683 w 1669782"/>
                <a:gd name="connsiteY3" fmla="*/ 22700 h 443161"/>
                <a:gd name="connsiteX4" fmla="*/ 864672 w 1669782"/>
                <a:gd name="connsiteY4" fmla="*/ 136752 h 443161"/>
                <a:gd name="connsiteX5" fmla="*/ 449036 w 1669782"/>
                <a:gd name="connsiteY5" fmla="*/ 293421 h 443161"/>
                <a:gd name="connsiteX6" fmla="*/ 0 w 1669782"/>
                <a:gd name="connsiteY6" fmla="*/ 443161 h 443161"/>
                <a:gd name="connsiteX0" fmla="*/ 1589067 w 1589067"/>
                <a:gd name="connsiteY0" fmla="*/ 58326 h 443161"/>
                <a:gd name="connsiteX1" fmla="*/ 1453614 w 1589067"/>
                <a:gd name="connsiteY1" fmla="*/ 5938 h 443161"/>
                <a:gd name="connsiteX2" fmla="*/ 1244683 w 1589067"/>
                <a:gd name="connsiteY2" fmla="*/ 22700 h 443161"/>
                <a:gd name="connsiteX3" fmla="*/ 864672 w 1589067"/>
                <a:gd name="connsiteY3" fmla="*/ 136752 h 443161"/>
                <a:gd name="connsiteX4" fmla="*/ 449036 w 1589067"/>
                <a:gd name="connsiteY4" fmla="*/ 293421 h 443161"/>
                <a:gd name="connsiteX5" fmla="*/ 0 w 1589067"/>
                <a:gd name="connsiteY5" fmla="*/ 443161 h 44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9067" h="443161">
                  <a:moveTo>
                    <a:pt x="1589067" y="58326"/>
                  </a:moveTo>
                  <a:cubicBezTo>
                    <a:pt x="1553039" y="33349"/>
                    <a:pt x="1511011" y="11876"/>
                    <a:pt x="1453614" y="5938"/>
                  </a:cubicBezTo>
                  <a:cubicBezTo>
                    <a:pt x="1396217" y="0"/>
                    <a:pt x="1342840" y="898"/>
                    <a:pt x="1244683" y="22700"/>
                  </a:cubicBezTo>
                  <a:cubicBezTo>
                    <a:pt x="1146526" y="44502"/>
                    <a:pt x="997280" y="91632"/>
                    <a:pt x="864672" y="136752"/>
                  </a:cubicBezTo>
                  <a:cubicBezTo>
                    <a:pt x="732064" y="181872"/>
                    <a:pt x="593148" y="242353"/>
                    <a:pt x="449036" y="293421"/>
                  </a:cubicBezTo>
                  <a:cubicBezTo>
                    <a:pt x="304924" y="344489"/>
                    <a:pt x="69273" y="419410"/>
                    <a:pt x="0" y="443161"/>
                  </a:cubicBezTo>
                </a:path>
              </a:pathLst>
            </a:cu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524347" y="4367583"/>
              <a:ext cx="1212991" cy="663504"/>
            </a:xfrm>
            <a:custGeom>
              <a:avLst/>
              <a:gdLst>
                <a:gd name="connsiteX0" fmla="*/ 2968831 w 3168732"/>
                <a:gd name="connsiteY0" fmla="*/ 2646218 h 2646218"/>
                <a:gd name="connsiteX1" fmla="*/ 2945081 w 3168732"/>
                <a:gd name="connsiteY1" fmla="*/ 2349335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52020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48920"/>
                <a:gd name="connsiteY0" fmla="*/ 2646218 h 2646218"/>
                <a:gd name="connsiteX1" fmla="*/ 2959369 w 3148920"/>
                <a:gd name="connsiteY1" fmla="*/ 2339810 h 2646218"/>
                <a:gd name="connsiteX2" fmla="*/ 2999757 w 3148920"/>
                <a:gd name="connsiteY2" fmla="*/ 2059565 h 2646218"/>
                <a:gd name="connsiteX3" fmla="*/ 3052020 w 3148920"/>
                <a:gd name="connsiteY3" fmla="*/ 1838696 h 2646218"/>
                <a:gd name="connsiteX4" fmla="*/ 3135086 w 3148920"/>
                <a:gd name="connsiteY4" fmla="*/ 1660566 h 2646218"/>
                <a:gd name="connsiteX5" fmla="*/ 3135023 w 3148920"/>
                <a:gd name="connsiteY5" fmla="*/ 1513300 h 2646218"/>
                <a:gd name="connsiteX6" fmla="*/ 3075709 w 3148920"/>
                <a:gd name="connsiteY6" fmla="*/ 1411184 h 2646218"/>
                <a:gd name="connsiteX7" fmla="*/ 2885704 w 3148920"/>
                <a:gd name="connsiteY7" fmla="*/ 1375558 h 2646218"/>
                <a:gd name="connsiteX8" fmla="*/ 2529444 w 3148920"/>
                <a:gd name="connsiteY8" fmla="*/ 1328057 h 2646218"/>
                <a:gd name="connsiteX9" fmla="*/ 2291938 w 3148920"/>
                <a:gd name="connsiteY9" fmla="*/ 1244930 h 2646218"/>
                <a:gd name="connsiteX10" fmla="*/ 2101933 w 3148920"/>
                <a:gd name="connsiteY10" fmla="*/ 1138052 h 2646218"/>
                <a:gd name="connsiteX11" fmla="*/ 1876301 w 3148920"/>
                <a:gd name="connsiteY11" fmla="*/ 924296 h 2646218"/>
                <a:gd name="connsiteX12" fmla="*/ 1721922 w 3148920"/>
                <a:gd name="connsiteY12" fmla="*/ 722415 h 2646218"/>
                <a:gd name="connsiteX13" fmla="*/ 1662546 w 3148920"/>
                <a:gd name="connsiteY13" fmla="*/ 461158 h 2646218"/>
                <a:gd name="connsiteX14" fmla="*/ 1638795 w 3148920"/>
                <a:gd name="connsiteY14" fmla="*/ 294904 h 2646218"/>
                <a:gd name="connsiteX15" fmla="*/ 1626920 w 3148920"/>
                <a:gd name="connsiteY15" fmla="*/ 104898 h 2646218"/>
                <a:gd name="connsiteX16" fmla="*/ 1531917 w 3148920"/>
                <a:gd name="connsiteY16" fmla="*/ 45522 h 2646218"/>
                <a:gd name="connsiteX17" fmla="*/ 1425039 w 3148920"/>
                <a:gd name="connsiteY17" fmla="*/ 45522 h 2646218"/>
                <a:gd name="connsiteX18" fmla="*/ 1187533 w 3148920"/>
                <a:gd name="connsiteY18" fmla="*/ 9896 h 2646218"/>
                <a:gd name="connsiteX19" fmla="*/ 807522 w 3148920"/>
                <a:gd name="connsiteY19" fmla="*/ 104898 h 2646218"/>
                <a:gd name="connsiteX20" fmla="*/ 391886 w 3148920"/>
                <a:gd name="connsiteY20" fmla="*/ 294904 h 2646218"/>
                <a:gd name="connsiteX21" fmla="*/ 0 w 3148920"/>
                <a:gd name="connsiteY21" fmla="*/ 401782 h 2646218"/>
                <a:gd name="connsiteX0" fmla="*/ 2968831 w 3152857"/>
                <a:gd name="connsiteY0" fmla="*/ 2646218 h 2646218"/>
                <a:gd name="connsiteX1" fmla="*/ 2959369 w 3152857"/>
                <a:gd name="connsiteY1" fmla="*/ 2339810 h 2646218"/>
                <a:gd name="connsiteX2" fmla="*/ 2999757 w 3152857"/>
                <a:gd name="connsiteY2" fmla="*/ 2059565 h 2646218"/>
                <a:gd name="connsiteX3" fmla="*/ 3052020 w 3152857"/>
                <a:gd name="connsiteY3" fmla="*/ 1838696 h 2646218"/>
                <a:gd name="connsiteX4" fmla="*/ 3135086 w 3152857"/>
                <a:gd name="connsiteY4" fmla="*/ 1660566 h 2646218"/>
                <a:gd name="connsiteX5" fmla="*/ 3135023 w 3152857"/>
                <a:gd name="connsiteY5" fmla="*/ 1513300 h 2646218"/>
                <a:gd name="connsiteX6" fmla="*/ 3028084 w 3152857"/>
                <a:gd name="connsiteY6" fmla="*/ 1411184 h 2646218"/>
                <a:gd name="connsiteX7" fmla="*/ 2885704 w 3152857"/>
                <a:gd name="connsiteY7" fmla="*/ 1375558 h 2646218"/>
                <a:gd name="connsiteX8" fmla="*/ 2529444 w 3152857"/>
                <a:gd name="connsiteY8" fmla="*/ 1328057 h 2646218"/>
                <a:gd name="connsiteX9" fmla="*/ 2291938 w 3152857"/>
                <a:gd name="connsiteY9" fmla="*/ 1244930 h 2646218"/>
                <a:gd name="connsiteX10" fmla="*/ 2101933 w 3152857"/>
                <a:gd name="connsiteY10" fmla="*/ 1138052 h 2646218"/>
                <a:gd name="connsiteX11" fmla="*/ 1876301 w 3152857"/>
                <a:gd name="connsiteY11" fmla="*/ 924296 h 2646218"/>
                <a:gd name="connsiteX12" fmla="*/ 1721922 w 3152857"/>
                <a:gd name="connsiteY12" fmla="*/ 722415 h 2646218"/>
                <a:gd name="connsiteX13" fmla="*/ 1662546 w 3152857"/>
                <a:gd name="connsiteY13" fmla="*/ 461158 h 2646218"/>
                <a:gd name="connsiteX14" fmla="*/ 1638795 w 3152857"/>
                <a:gd name="connsiteY14" fmla="*/ 294904 h 2646218"/>
                <a:gd name="connsiteX15" fmla="*/ 1626920 w 3152857"/>
                <a:gd name="connsiteY15" fmla="*/ 104898 h 2646218"/>
                <a:gd name="connsiteX16" fmla="*/ 1531917 w 3152857"/>
                <a:gd name="connsiteY16" fmla="*/ 45522 h 2646218"/>
                <a:gd name="connsiteX17" fmla="*/ 1425039 w 3152857"/>
                <a:gd name="connsiteY17" fmla="*/ 45522 h 2646218"/>
                <a:gd name="connsiteX18" fmla="*/ 1187533 w 3152857"/>
                <a:gd name="connsiteY18" fmla="*/ 9896 h 2646218"/>
                <a:gd name="connsiteX19" fmla="*/ 807522 w 3152857"/>
                <a:gd name="connsiteY19" fmla="*/ 104898 h 2646218"/>
                <a:gd name="connsiteX20" fmla="*/ 391886 w 3152857"/>
                <a:gd name="connsiteY20" fmla="*/ 294904 h 2646218"/>
                <a:gd name="connsiteX21" fmla="*/ 0 w 3152857"/>
                <a:gd name="connsiteY21" fmla="*/ 401782 h 2646218"/>
                <a:gd name="connsiteX0" fmla="*/ 2968831 w 3149682"/>
                <a:gd name="connsiteY0" fmla="*/ 2646218 h 2646218"/>
                <a:gd name="connsiteX1" fmla="*/ 2959369 w 3149682"/>
                <a:gd name="connsiteY1" fmla="*/ 2339810 h 2646218"/>
                <a:gd name="connsiteX2" fmla="*/ 2999757 w 3149682"/>
                <a:gd name="connsiteY2" fmla="*/ 2059565 h 2646218"/>
                <a:gd name="connsiteX3" fmla="*/ 3052020 w 3149682"/>
                <a:gd name="connsiteY3" fmla="*/ 1838696 h 2646218"/>
                <a:gd name="connsiteX4" fmla="*/ 3116036 w 3149682"/>
                <a:gd name="connsiteY4" fmla="*/ 1655804 h 2646218"/>
                <a:gd name="connsiteX5" fmla="*/ 3135023 w 3149682"/>
                <a:gd name="connsiteY5" fmla="*/ 1513300 h 2646218"/>
                <a:gd name="connsiteX6" fmla="*/ 3028084 w 3149682"/>
                <a:gd name="connsiteY6" fmla="*/ 1411184 h 2646218"/>
                <a:gd name="connsiteX7" fmla="*/ 2885704 w 3149682"/>
                <a:gd name="connsiteY7" fmla="*/ 1375558 h 2646218"/>
                <a:gd name="connsiteX8" fmla="*/ 2529444 w 3149682"/>
                <a:gd name="connsiteY8" fmla="*/ 1328057 h 2646218"/>
                <a:gd name="connsiteX9" fmla="*/ 2291938 w 3149682"/>
                <a:gd name="connsiteY9" fmla="*/ 1244930 h 2646218"/>
                <a:gd name="connsiteX10" fmla="*/ 2101933 w 3149682"/>
                <a:gd name="connsiteY10" fmla="*/ 1138052 h 2646218"/>
                <a:gd name="connsiteX11" fmla="*/ 1876301 w 3149682"/>
                <a:gd name="connsiteY11" fmla="*/ 924296 h 2646218"/>
                <a:gd name="connsiteX12" fmla="*/ 1721922 w 3149682"/>
                <a:gd name="connsiteY12" fmla="*/ 722415 h 2646218"/>
                <a:gd name="connsiteX13" fmla="*/ 1662546 w 3149682"/>
                <a:gd name="connsiteY13" fmla="*/ 461158 h 2646218"/>
                <a:gd name="connsiteX14" fmla="*/ 1638795 w 3149682"/>
                <a:gd name="connsiteY14" fmla="*/ 294904 h 2646218"/>
                <a:gd name="connsiteX15" fmla="*/ 1626920 w 3149682"/>
                <a:gd name="connsiteY15" fmla="*/ 104898 h 2646218"/>
                <a:gd name="connsiteX16" fmla="*/ 1531917 w 3149682"/>
                <a:gd name="connsiteY16" fmla="*/ 45522 h 2646218"/>
                <a:gd name="connsiteX17" fmla="*/ 1425039 w 3149682"/>
                <a:gd name="connsiteY17" fmla="*/ 45522 h 2646218"/>
                <a:gd name="connsiteX18" fmla="*/ 1187533 w 3149682"/>
                <a:gd name="connsiteY18" fmla="*/ 9896 h 2646218"/>
                <a:gd name="connsiteX19" fmla="*/ 807522 w 3149682"/>
                <a:gd name="connsiteY19" fmla="*/ 104898 h 2646218"/>
                <a:gd name="connsiteX20" fmla="*/ 391886 w 3149682"/>
                <a:gd name="connsiteY20" fmla="*/ 294904 h 2646218"/>
                <a:gd name="connsiteX21" fmla="*/ 0 w 3149682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28084 w 3123520"/>
                <a:gd name="connsiteY6" fmla="*/ 1411184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12632 w 3123520"/>
                <a:gd name="connsiteY15" fmla="*/ 1429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1770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293421 h 2659022"/>
                <a:gd name="connsiteX21" fmla="*/ 0 w 3123520"/>
                <a:gd name="connsiteY21" fmla="*/ 414586 h 2659022"/>
                <a:gd name="connsiteX0" fmla="*/ 3025981 w 3180670"/>
                <a:gd name="connsiteY0" fmla="*/ 2659022 h 2659022"/>
                <a:gd name="connsiteX1" fmla="*/ 3016519 w 3180670"/>
                <a:gd name="connsiteY1" fmla="*/ 2352614 h 2659022"/>
                <a:gd name="connsiteX2" fmla="*/ 3056907 w 3180670"/>
                <a:gd name="connsiteY2" fmla="*/ 2072369 h 2659022"/>
                <a:gd name="connsiteX3" fmla="*/ 3109170 w 3180670"/>
                <a:gd name="connsiteY3" fmla="*/ 1851500 h 2659022"/>
                <a:gd name="connsiteX4" fmla="*/ 3173186 w 3180670"/>
                <a:gd name="connsiteY4" fmla="*/ 1668608 h 2659022"/>
                <a:gd name="connsiteX5" fmla="*/ 3154073 w 3180670"/>
                <a:gd name="connsiteY5" fmla="*/ 1511817 h 2659022"/>
                <a:gd name="connsiteX6" fmla="*/ 3061421 w 3180670"/>
                <a:gd name="connsiteY6" fmla="*/ 1419225 h 2659022"/>
                <a:gd name="connsiteX7" fmla="*/ 2928566 w 3180670"/>
                <a:gd name="connsiteY7" fmla="*/ 1388362 h 2659022"/>
                <a:gd name="connsiteX8" fmla="*/ 2586594 w 3180670"/>
                <a:gd name="connsiteY8" fmla="*/ 1340861 h 2659022"/>
                <a:gd name="connsiteX9" fmla="*/ 2349088 w 3180670"/>
                <a:gd name="connsiteY9" fmla="*/ 1257734 h 2659022"/>
                <a:gd name="connsiteX10" fmla="*/ 2159083 w 3180670"/>
                <a:gd name="connsiteY10" fmla="*/ 1150856 h 2659022"/>
                <a:gd name="connsiteX11" fmla="*/ 1933451 w 3180670"/>
                <a:gd name="connsiteY11" fmla="*/ 937100 h 2659022"/>
                <a:gd name="connsiteX12" fmla="*/ 1793360 w 3180670"/>
                <a:gd name="connsiteY12" fmla="*/ 720932 h 2659022"/>
                <a:gd name="connsiteX13" fmla="*/ 1719696 w 3180670"/>
                <a:gd name="connsiteY13" fmla="*/ 473962 h 2659022"/>
                <a:gd name="connsiteX14" fmla="*/ 1695945 w 3180670"/>
                <a:gd name="connsiteY14" fmla="*/ 307708 h 2659022"/>
                <a:gd name="connsiteX15" fmla="*/ 1669782 w 3180670"/>
                <a:gd name="connsiteY15" fmla="*/ 155802 h 2659022"/>
                <a:gd name="connsiteX16" fmla="*/ 1589067 w 3180670"/>
                <a:gd name="connsiteY16" fmla="*/ 58326 h 2659022"/>
                <a:gd name="connsiteX17" fmla="*/ 1453614 w 3180670"/>
                <a:gd name="connsiteY17" fmla="*/ 5938 h 2659022"/>
                <a:gd name="connsiteX18" fmla="*/ 1244683 w 3180670"/>
                <a:gd name="connsiteY18" fmla="*/ 22700 h 2659022"/>
                <a:gd name="connsiteX19" fmla="*/ 864672 w 3180670"/>
                <a:gd name="connsiteY19" fmla="*/ 136752 h 2659022"/>
                <a:gd name="connsiteX20" fmla="*/ 449036 w 3180670"/>
                <a:gd name="connsiteY20" fmla="*/ 293421 h 2659022"/>
                <a:gd name="connsiteX21" fmla="*/ 0 w 3180670"/>
                <a:gd name="connsiteY21" fmla="*/ 443161 h 2659022"/>
                <a:gd name="connsiteX0" fmla="*/ 2576945 w 2731634"/>
                <a:gd name="connsiteY0" fmla="*/ 2659022 h 2659022"/>
                <a:gd name="connsiteX1" fmla="*/ 2567483 w 2731634"/>
                <a:gd name="connsiteY1" fmla="*/ 2352614 h 2659022"/>
                <a:gd name="connsiteX2" fmla="*/ 2607871 w 2731634"/>
                <a:gd name="connsiteY2" fmla="*/ 2072369 h 2659022"/>
                <a:gd name="connsiteX3" fmla="*/ 2660134 w 2731634"/>
                <a:gd name="connsiteY3" fmla="*/ 1851500 h 2659022"/>
                <a:gd name="connsiteX4" fmla="*/ 2724150 w 2731634"/>
                <a:gd name="connsiteY4" fmla="*/ 1668608 h 2659022"/>
                <a:gd name="connsiteX5" fmla="*/ 2705037 w 2731634"/>
                <a:gd name="connsiteY5" fmla="*/ 1511817 h 2659022"/>
                <a:gd name="connsiteX6" fmla="*/ 2612385 w 2731634"/>
                <a:gd name="connsiteY6" fmla="*/ 1419225 h 2659022"/>
                <a:gd name="connsiteX7" fmla="*/ 2479530 w 2731634"/>
                <a:gd name="connsiteY7" fmla="*/ 1388362 h 2659022"/>
                <a:gd name="connsiteX8" fmla="*/ 2137558 w 2731634"/>
                <a:gd name="connsiteY8" fmla="*/ 1340861 h 2659022"/>
                <a:gd name="connsiteX9" fmla="*/ 1900052 w 2731634"/>
                <a:gd name="connsiteY9" fmla="*/ 1257734 h 2659022"/>
                <a:gd name="connsiteX10" fmla="*/ 1710047 w 2731634"/>
                <a:gd name="connsiteY10" fmla="*/ 1150856 h 2659022"/>
                <a:gd name="connsiteX11" fmla="*/ 1484415 w 2731634"/>
                <a:gd name="connsiteY11" fmla="*/ 937100 h 2659022"/>
                <a:gd name="connsiteX12" fmla="*/ 1344324 w 2731634"/>
                <a:gd name="connsiteY12" fmla="*/ 720932 h 2659022"/>
                <a:gd name="connsiteX13" fmla="*/ 1270660 w 2731634"/>
                <a:gd name="connsiteY13" fmla="*/ 473962 h 2659022"/>
                <a:gd name="connsiteX14" fmla="*/ 1246909 w 2731634"/>
                <a:gd name="connsiteY14" fmla="*/ 307708 h 2659022"/>
                <a:gd name="connsiteX15" fmla="*/ 1220746 w 2731634"/>
                <a:gd name="connsiteY15" fmla="*/ 155802 h 2659022"/>
                <a:gd name="connsiteX16" fmla="*/ 1140031 w 2731634"/>
                <a:gd name="connsiteY16" fmla="*/ 58326 h 2659022"/>
                <a:gd name="connsiteX17" fmla="*/ 1004578 w 2731634"/>
                <a:gd name="connsiteY17" fmla="*/ 5938 h 2659022"/>
                <a:gd name="connsiteX18" fmla="*/ 795647 w 2731634"/>
                <a:gd name="connsiteY18" fmla="*/ 22700 h 2659022"/>
                <a:gd name="connsiteX19" fmla="*/ 415636 w 2731634"/>
                <a:gd name="connsiteY19" fmla="*/ 136752 h 2659022"/>
                <a:gd name="connsiteX20" fmla="*/ 0 w 2731634"/>
                <a:gd name="connsiteY20" fmla="*/ 293421 h 2659022"/>
                <a:gd name="connsiteX0" fmla="*/ 2161309 w 2315998"/>
                <a:gd name="connsiteY0" fmla="*/ 2659022 h 2659022"/>
                <a:gd name="connsiteX1" fmla="*/ 2151847 w 2315998"/>
                <a:gd name="connsiteY1" fmla="*/ 2352614 h 2659022"/>
                <a:gd name="connsiteX2" fmla="*/ 2192235 w 2315998"/>
                <a:gd name="connsiteY2" fmla="*/ 2072369 h 2659022"/>
                <a:gd name="connsiteX3" fmla="*/ 2244498 w 2315998"/>
                <a:gd name="connsiteY3" fmla="*/ 1851500 h 2659022"/>
                <a:gd name="connsiteX4" fmla="*/ 2308514 w 2315998"/>
                <a:gd name="connsiteY4" fmla="*/ 1668608 h 2659022"/>
                <a:gd name="connsiteX5" fmla="*/ 2289401 w 2315998"/>
                <a:gd name="connsiteY5" fmla="*/ 1511817 h 2659022"/>
                <a:gd name="connsiteX6" fmla="*/ 2196749 w 2315998"/>
                <a:gd name="connsiteY6" fmla="*/ 1419225 h 2659022"/>
                <a:gd name="connsiteX7" fmla="*/ 2063894 w 2315998"/>
                <a:gd name="connsiteY7" fmla="*/ 1388362 h 2659022"/>
                <a:gd name="connsiteX8" fmla="*/ 1721922 w 2315998"/>
                <a:gd name="connsiteY8" fmla="*/ 1340861 h 2659022"/>
                <a:gd name="connsiteX9" fmla="*/ 1484416 w 2315998"/>
                <a:gd name="connsiteY9" fmla="*/ 1257734 h 2659022"/>
                <a:gd name="connsiteX10" fmla="*/ 1294411 w 2315998"/>
                <a:gd name="connsiteY10" fmla="*/ 1150856 h 2659022"/>
                <a:gd name="connsiteX11" fmla="*/ 1068779 w 2315998"/>
                <a:gd name="connsiteY11" fmla="*/ 937100 h 2659022"/>
                <a:gd name="connsiteX12" fmla="*/ 928688 w 2315998"/>
                <a:gd name="connsiteY12" fmla="*/ 720932 h 2659022"/>
                <a:gd name="connsiteX13" fmla="*/ 855024 w 2315998"/>
                <a:gd name="connsiteY13" fmla="*/ 473962 h 2659022"/>
                <a:gd name="connsiteX14" fmla="*/ 831273 w 2315998"/>
                <a:gd name="connsiteY14" fmla="*/ 307708 h 2659022"/>
                <a:gd name="connsiteX15" fmla="*/ 805110 w 2315998"/>
                <a:gd name="connsiteY15" fmla="*/ 155802 h 2659022"/>
                <a:gd name="connsiteX16" fmla="*/ 724395 w 2315998"/>
                <a:gd name="connsiteY16" fmla="*/ 58326 h 2659022"/>
                <a:gd name="connsiteX17" fmla="*/ 588942 w 2315998"/>
                <a:gd name="connsiteY17" fmla="*/ 5938 h 2659022"/>
                <a:gd name="connsiteX18" fmla="*/ 380011 w 2315998"/>
                <a:gd name="connsiteY18" fmla="*/ 22700 h 2659022"/>
                <a:gd name="connsiteX19" fmla="*/ 0 w 2315998"/>
                <a:gd name="connsiteY19" fmla="*/ 136752 h 2659022"/>
                <a:gd name="connsiteX0" fmla="*/ 1781298 w 1935987"/>
                <a:gd name="connsiteY0" fmla="*/ 2659022 h 2659022"/>
                <a:gd name="connsiteX1" fmla="*/ 1771836 w 1935987"/>
                <a:gd name="connsiteY1" fmla="*/ 2352614 h 2659022"/>
                <a:gd name="connsiteX2" fmla="*/ 1812224 w 1935987"/>
                <a:gd name="connsiteY2" fmla="*/ 2072369 h 2659022"/>
                <a:gd name="connsiteX3" fmla="*/ 1864487 w 1935987"/>
                <a:gd name="connsiteY3" fmla="*/ 1851500 h 2659022"/>
                <a:gd name="connsiteX4" fmla="*/ 1928503 w 1935987"/>
                <a:gd name="connsiteY4" fmla="*/ 1668608 h 2659022"/>
                <a:gd name="connsiteX5" fmla="*/ 1909390 w 1935987"/>
                <a:gd name="connsiteY5" fmla="*/ 1511817 h 2659022"/>
                <a:gd name="connsiteX6" fmla="*/ 1816738 w 1935987"/>
                <a:gd name="connsiteY6" fmla="*/ 1419225 h 2659022"/>
                <a:gd name="connsiteX7" fmla="*/ 1683883 w 1935987"/>
                <a:gd name="connsiteY7" fmla="*/ 1388362 h 2659022"/>
                <a:gd name="connsiteX8" fmla="*/ 1341911 w 1935987"/>
                <a:gd name="connsiteY8" fmla="*/ 1340861 h 2659022"/>
                <a:gd name="connsiteX9" fmla="*/ 1104405 w 1935987"/>
                <a:gd name="connsiteY9" fmla="*/ 1257734 h 2659022"/>
                <a:gd name="connsiteX10" fmla="*/ 914400 w 1935987"/>
                <a:gd name="connsiteY10" fmla="*/ 1150856 h 2659022"/>
                <a:gd name="connsiteX11" fmla="*/ 688768 w 1935987"/>
                <a:gd name="connsiteY11" fmla="*/ 937100 h 2659022"/>
                <a:gd name="connsiteX12" fmla="*/ 548677 w 1935987"/>
                <a:gd name="connsiteY12" fmla="*/ 720932 h 2659022"/>
                <a:gd name="connsiteX13" fmla="*/ 475013 w 1935987"/>
                <a:gd name="connsiteY13" fmla="*/ 473962 h 2659022"/>
                <a:gd name="connsiteX14" fmla="*/ 451262 w 1935987"/>
                <a:gd name="connsiteY14" fmla="*/ 307708 h 2659022"/>
                <a:gd name="connsiteX15" fmla="*/ 425099 w 1935987"/>
                <a:gd name="connsiteY15" fmla="*/ 155802 h 2659022"/>
                <a:gd name="connsiteX16" fmla="*/ 344384 w 1935987"/>
                <a:gd name="connsiteY16" fmla="*/ 58326 h 2659022"/>
                <a:gd name="connsiteX17" fmla="*/ 208931 w 1935987"/>
                <a:gd name="connsiteY17" fmla="*/ 5938 h 2659022"/>
                <a:gd name="connsiteX18" fmla="*/ 0 w 1935987"/>
                <a:gd name="connsiteY18" fmla="*/ 22700 h 2659022"/>
                <a:gd name="connsiteX0" fmla="*/ 1572367 w 1727056"/>
                <a:gd name="connsiteY0" fmla="*/ 2653084 h 2653084"/>
                <a:gd name="connsiteX1" fmla="*/ 1562905 w 1727056"/>
                <a:gd name="connsiteY1" fmla="*/ 2346676 h 2653084"/>
                <a:gd name="connsiteX2" fmla="*/ 1603293 w 1727056"/>
                <a:gd name="connsiteY2" fmla="*/ 2066431 h 2653084"/>
                <a:gd name="connsiteX3" fmla="*/ 1655556 w 1727056"/>
                <a:gd name="connsiteY3" fmla="*/ 1845562 h 2653084"/>
                <a:gd name="connsiteX4" fmla="*/ 1719572 w 1727056"/>
                <a:gd name="connsiteY4" fmla="*/ 1662670 h 2653084"/>
                <a:gd name="connsiteX5" fmla="*/ 1700459 w 1727056"/>
                <a:gd name="connsiteY5" fmla="*/ 1505879 h 2653084"/>
                <a:gd name="connsiteX6" fmla="*/ 1607807 w 1727056"/>
                <a:gd name="connsiteY6" fmla="*/ 1413287 h 2653084"/>
                <a:gd name="connsiteX7" fmla="*/ 1474952 w 1727056"/>
                <a:gd name="connsiteY7" fmla="*/ 1382424 h 2653084"/>
                <a:gd name="connsiteX8" fmla="*/ 1132980 w 1727056"/>
                <a:gd name="connsiteY8" fmla="*/ 1334923 h 2653084"/>
                <a:gd name="connsiteX9" fmla="*/ 895474 w 1727056"/>
                <a:gd name="connsiteY9" fmla="*/ 1251796 h 2653084"/>
                <a:gd name="connsiteX10" fmla="*/ 705469 w 1727056"/>
                <a:gd name="connsiteY10" fmla="*/ 1144918 h 2653084"/>
                <a:gd name="connsiteX11" fmla="*/ 479837 w 1727056"/>
                <a:gd name="connsiteY11" fmla="*/ 931162 h 2653084"/>
                <a:gd name="connsiteX12" fmla="*/ 339746 w 1727056"/>
                <a:gd name="connsiteY12" fmla="*/ 714994 h 2653084"/>
                <a:gd name="connsiteX13" fmla="*/ 266082 w 1727056"/>
                <a:gd name="connsiteY13" fmla="*/ 468024 h 2653084"/>
                <a:gd name="connsiteX14" fmla="*/ 242331 w 1727056"/>
                <a:gd name="connsiteY14" fmla="*/ 301770 h 2653084"/>
                <a:gd name="connsiteX15" fmla="*/ 216168 w 1727056"/>
                <a:gd name="connsiteY15" fmla="*/ 149864 h 2653084"/>
                <a:gd name="connsiteX16" fmla="*/ 135453 w 1727056"/>
                <a:gd name="connsiteY16" fmla="*/ 52388 h 2653084"/>
                <a:gd name="connsiteX17" fmla="*/ 0 w 1727056"/>
                <a:gd name="connsiteY17" fmla="*/ 0 h 2653084"/>
                <a:gd name="connsiteX0" fmla="*/ 1436914 w 1591603"/>
                <a:gd name="connsiteY0" fmla="*/ 2600696 h 2600696"/>
                <a:gd name="connsiteX1" fmla="*/ 1427452 w 1591603"/>
                <a:gd name="connsiteY1" fmla="*/ 2294288 h 2600696"/>
                <a:gd name="connsiteX2" fmla="*/ 1467840 w 1591603"/>
                <a:gd name="connsiteY2" fmla="*/ 2014043 h 2600696"/>
                <a:gd name="connsiteX3" fmla="*/ 1520103 w 1591603"/>
                <a:gd name="connsiteY3" fmla="*/ 1793174 h 2600696"/>
                <a:gd name="connsiteX4" fmla="*/ 1584119 w 1591603"/>
                <a:gd name="connsiteY4" fmla="*/ 1610282 h 2600696"/>
                <a:gd name="connsiteX5" fmla="*/ 1565006 w 1591603"/>
                <a:gd name="connsiteY5" fmla="*/ 1453491 h 2600696"/>
                <a:gd name="connsiteX6" fmla="*/ 1472354 w 1591603"/>
                <a:gd name="connsiteY6" fmla="*/ 1360899 h 2600696"/>
                <a:gd name="connsiteX7" fmla="*/ 1339499 w 1591603"/>
                <a:gd name="connsiteY7" fmla="*/ 1330036 h 2600696"/>
                <a:gd name="connsiteX8" fmla="*/ 997527 w 1591603"/>
                <a:gd name="connsiteY8" fmla="*/ 1282535 h 2600696"/>
                <a:gd name="connsiteX9" fmla="*/ 760021 w 1591603"/>
                <a:gd name="connsiteY9" fmla="*/ 1199408 h 2600696"/>
                <a:gd name="connsiteX10" fmla="*/ 570016 w 1591603"/>
                <a:gd name="connsiteY10" fmla="*/ 1092530 h 2600696"/>
                <a:gd name="connsiteX11" fmla="*/ 344384 w 1591603"/>
                <a:gd name="connsiteY11" fmla="*/ 878774 h 2600696"/>
                <a:gd name="connsiteX12" fmla="*/ 204293 w 1591603"/>
                <a:gd name="connsiteY12" fmla="*/ 662606 h 2600696"/>
                <a:gd name="connsiteX13" fmla="*/ 130629 w 1591603"/>
                <a:gd name="connsiteY13" fmla="*/ 415636 h 2600696"/>
                <a:gd name="connsiteX14" fmla="*/ 106878 w 1591603"/>
                <a:gd name="connsiteY14" fmla="*/ 249382 h 2600696"/>
                <a:gd name="connsiteX15" fmla="*/ 80715 w 1591603"/>
                <a:gd name="connsiteY15" fmla="*/ 97476 h 2600696"/>
                <a:gd name="connsiteX16" fmla="*/ 0 w 1591603"/>
                <a:gd name="connsiteY16" fmla="*/ 0 h 2600696"/>
                <a:gd name="connsiteX0" fmla="*/ 1356199 w 1510888"/>
                <a:gd name="connsiteY0" fmla="*/ 2503220 h 2503220"/>
                <a:gd name="connsiteX1" fmla="*/ 1346737 w 1510888"/>
                <a:gd name="connsiteY1" fmla="*/ 2196812 h 2503220"/>
                <a:gd name="connsiteX2" fmla="*/ 1387125 w 1510888"/>
                <a:gd name="connsiteY2" fmla="*/ 1916567 h 2503220"/>
                <a:gd name="connsiteX3" fmla="*/ 1439388 w 1510888"/>
                <a:gd name="connsiteY3" fmla="*/ 1695698 h 2503220"/>
                <a:gd name="connsiteX4" fmla="*/ 1503404 w 1510888"/>
                <a:gd name="connsiteY4" fmla="*/ 1512806 h 2503220"/>
                <a:gd name="connsiteX5" fmla="*/ 1484291 w 1510888"/>
                <a:gd name="connsiteY5" fmla="*/ 1356015 h 2503220"/>
                <a:gd name="connsiteX6" fmla="*/ 1391639 w 1510888"/>
                <a:gd name="connsiteY6" fmla="*/ 1263423 h 2503220"/>
                <a:gd name="connsiteX7" fmla="*/ 1258784 w 1510888"/>
                <a:gd name="connsiteY7" fmla="*/ 1232560 h 2503220"/>
                <a:gd name="connsiteX8" fmla="*/ 916812 w 1510888"/>
                <a:gd name="connsiteY8" fmla="*/ 1185059 h 2503220"/>
                <a:gd name="connsiteX9" fmla="*/ 679306 w 1510888"/>
                <a:gd name="connsiteY9" fmla="*/ 1101932 h 2503220"/>
                <a:gd name="connsiteX10" fmla="*/ 489301 w 1510888"/>
                <a:gd name="connsiteY10" fmla="*/ 995054 h 2503220"/>
                <a:gd name="connsiteX11" fmla="*/ 263669 w 1510888"/>
                <a:gd name="connsiteY11" fmla="*/ 781298 h 2503220"/>
                <a:gd name="connsiteX12" fmla="*/ 123578 w 1510888"/>
                <a:gd name="connsiteY12" fmla="*/ 565130 h 2503220"/>
                <a:gd name="connsiteX13" fmla="*/ 49914 w 1510888"/>
                <a:gd name="connsiteY13" fmla="*/ 318160 h 2503220"/>
                <a:gd name="connsiteX14" fmla="*/ 26163 w 1510888"/>
                <a:gd name="connsiteY14" fmla="*/ 151906 h 2503220"/>
                <a:gd name="connsiteX15" fmla="*/ 0 w 1510888"/>
                <a:gd name="connsiteY15" fmla="*/ 0 h 2503220"/>
                <a:gd name="connsiteX0" fmla="*/ 1330036 w 1484725"/>
                <a:gd name="connsiteY0" fmla="*/ 2351314 h 2351314"/>
                <a:gd name="connsiteX1" fmla="*/ 1320574 w 1484725"/>
                <a:gd name="connsiteY1" fmla="*/ 2044906 h 2351314"/>
                <a:gd name="connsiteX2" fmla="*/ 1360962 w 1484725"/>
                <a:gd name="connsiteY2" fmla="*/ 1764661 h 2351314"/>
                <a:gd name="connsiteX3" fmla="*/ 1413225 w 1484725"/>
                <a:gd name="connsiteY3" fmla="*/ 1543792 h 2351314"/>
                <a:gd name="connsiteX4" fmla="*/ 1477241 w 1484725"/>
                <a:gd name="connsiteY4" fmla="*/ 1360900 h 2351314"/>
                <a:gd name="connsiteX5" fmla="*/ 1458128 w 1484725"/>
                <a:gd name="connsiteY5" fmla="*/ 1204109 h 2351314"/>
                <a:gd name="connsiteX6" fmla="*/ 1365476 w 1484725"/>
                <a:gd name="connsiteY6" fmla="*/ 1111517 h 2351314"/>
                <a:gd name="connsiteX7" fmla="*/ 1232621 w 1484725"/>
                <a:gd name="connsiteY7" fmla="*/ 1080654 h 2351314"/>
                <a:gd name="connsiteX8" fmla="*/ 890649 w 1484725"/>
                <a:gd name="connsiteY8" fmla="*/ 1033153 h 2351314"/>
                <a:gd name="connsiteX9" fmla="*/ 653143 w 1484725"/>
                <a:gd name="connsiteY9" fmla="*/ 950026 h 2351314"/>
                <a:gd name="connsiteX10" fmla="*/ 463138 w 1484725"/>
                <a:gd name="connsiteY10" fmla="*/ 843148 h 2351314"/>
                <a:gd name="connsiteX11" fmla="*/ 237506 w 1484725"/>
                <a:gd name="connsiteY11" fmla="*/ 629392 h 2351314"/>
                <a:gd name="connsiteX12" fmla="*/ 97415 w 1484725"/>
                <a:gd name="connsiteY12" fmla="*/ 413224 h 2351314"/>
                <a:gd name="connsiteX13" fmla="*/ 23751 w 1484725"/>
                <a:gd name="connsiteY13" fmla="*/ 166254 h 2351314"/>
                <a:gd name="connsiteX14" fmla="*/ 0 w 1484725"/>
                <a:gd name="connsiteY14" fmla="*/ 0 h 2351314"/>
                <a:gd name="connsiteX0" fmla="*/ 1306285 w 1460974"/>
                <a:gd name="connsiteY0" fmla="*/ 2185060 h 2185060"/>
                <a:gd name="connsiteX1" fmla="*/ 1296823 w 1460974"/>
                <a:gd name="connsiteY1" fmla="*/ 1878652 h 2185060"/>
                <a:gd name="connsiteX2" fmla="*/ 1337211 w 1460974"/>
                <a:gd name="connsiteY2" fmla="*/ 1598407 h 2185060"/>
                <a:gd name="connsiteX3" fmla="*/ 1389474 w 1460974"/>
                <a:gd name="connsiteY3" fmla="*/ 1377538 h 2185060"/>
                <a:gd name="connsiteX4" fmla="*/ 1453490 w 1460974"/>
                <a:gd name="connsiteY4" fmla="*/ 1194646 h 2185060"/>
                <a:gd name="connsiteX5" fmla="*/ 1434377 w 1460974"/>
                <a:gd name="connsiteY5" fmla="*/ 1037855 h 2185060"/>
                <a:gd name="connsiteX6" fmla="*/ 1341725 w 1460974"/>
                <a:gd name="connsiteY6" fmla="*/ 945263 h 2185060"/>
                <a:gd name="connsiteX7" fmla="*/ 1208870 w 1460974"/>
                <a:gd name="connsiteY7" fmla="*/ 914400 h 2185060"/>
                <a:gd name="connsiteX8" fmla="*/ 866898 w 1460974"/>
                <a:gd name="connsiteY8" fmla="*/ 866899 h 2185060"/>
                <a:gd name="connsiteX9" fmla="*/ 629392 w 1460974"/>
                <a:gd name="connsiteY9" fmla="*/ 783772 h 2185060"/>
                <a:gd name="connsiteX10" fmla="*/ 439387 w 1460974"/>
                <a:gd name="connsiteY10" fmla="*/ 676894 h 2185060"/>
                <a:gd name="connsiteX11" fmla="*/ 213755 w 1460974"/>
                <a:gd name="connsiteY11" fmla="*/ 463138 h 2185060"/>
                <a:gd name="connsiteX12" fmla="*/ 73664 w 1460974"/>
                <a:gd name="connsiteY12" fmla="*/ 246970 h 2185060"/>
                <a:gd name="connsiteX13" fmla="*/ 0 w 1460974"/>
                <a:gd name="connsiteY13" fmla="*/ 0 h 2185060"/>
                <a:gd name="connsiteX0" fmla="*/ 1232621 w 1387310"/>
                <a:gd name="connsiteY0" fmla="*/ 1938090 h 1938090"/>
                <a:gd name="connsiteX1" fmla="*/ 1223159 w 1387310"/>
                <a:gd name="connsiteY1" fmla="*/ 1631682 h 1938090"/>
                <a:gd name="connsiteX2" fmla="*/ 1263547 w 1387310"/>
                <a:gd name="connsiteY2" fmla="*/ 1351437 h 1938090"/>
                <a:gd name="connsiteX3" fmla="*/ 1315810 w 1387310"/>
                <a:gd name="connsiteY3" fmla="*/ 1130568 h 1938090"/>
                <a:gd name="connsiteX4" fmla="*/ 1379826 w 1387310"/>
                <a:gd name="connsiteY4" fmla="*/ 947676 h 1938090"/>
                <a:gd name="connsiteX5" fmla="*/ 1360713 w 1387310"/>
                <a:gd name="connsiteY5" fmla="*/ 790885 h 1938090"/>
                <a:gd name="connsiteX6" fmla="*/ 1268061 w 1387310"/>
                <a:gd name="connsiteY6" fmla="*/ 698293 h 1938090"/>
                <a:gd name="connsiteX7" fmla="*/ 1135206 w 1387310"/>
                <a:gd name="connsiteY7" fmla="*/ 667430 h 1938090"/>
                <a:gd name="connsiteX8" fmla="*/ 793234 w 1387310"/>
                <a:gd name="connsiteY8" fmla="*/ 619929 h 1938090"/>
                <a:gd name="connsiteX9" fmla="*/ 555728 w 1387310"/>
                <a:gd name="connsiteY9" fmla="*/ 536802 h 1938090"/>
                <a:gd name="connsiteX10" fmla="*/ 365723 w 1387310"/>
                <a:gd name="connsiteY10" fmla="*/ 429924 h 1938090"/>
                <a:gd name="connsiteX11" fmla="*/ 140091 w 1387310"/>
                <a:gd name="connsiteY11" fmla="*/ 216168 h 1938090"/>
                <a:gd name="connsiteX12" fmla="*/ 0 w 1387310"/>
                <a:gd name="connsiteY12" fmla="*/ 0 h 1938090"/>
                <a:gd name="connsiteX0" fmla="*/ 1092530 w 1247219"/>
                <a:gd name="connsiteY0" fmla="*/ 1721922 h 1721922"/>
                <a:gd name="connsiteX1" fmla="*/ 1083068 w 1247219"/>
                <a:gd name="connsiteY1" fmla="*/ 1415514 h 1721922"/>
                <a:gd name="connsiteX2" fmla="*/ 1123456 w 1247219"/>
                <a:gd name="connsiteY2" fmla="*/ 1135269 h 1721922"/>
                <a:gd name="connsiteX3" fmla="*/ 1175719 w 1247219"/>
                <a:gd name="connsiteY3" fmla="*/ 914400 h 1721922"/>
                <a:gd name="connsiteX4" fmla="*/ 1239735 w 1247219"/>
                <a:gd name="connsiteY4" fmla="*/ 731508 h 1721922"/>
                <a:gd name="connsiteX5" fmla="*/ 1220622 w 1247219"/>
                <a:gd name="connsiteY5" fmla="*/ 574717 h 1721922"/>
                <a:gd name="connsiteX6" fmla="*/ 1127970 w 1247219"/>
                <a:gd name="connsiteY6" fmla="*/ 482125 h 1721922"/>
                <a:gd name="connsiteX7" fmla="*/ 995115 w 1247219"/>
                <a:gd name="connsiteY7" fmla="*/ 451262 h 1721922"/>
                <a:gd name="connsiteX8" fmla="*/ 653143 w 1247219"/>
                <a:gd name="connsiteY8" fmla="*/ 403761 h 1721922"/>
                <a:gd name="connsiteX9" fmla="*/ 415637 w 1247219"/>
                <a:gd name="connsiteY9" fmla="*/ 320634 h 1721922"/>
                <a:gd name="connsiteX10" fmla="*/ 225632 w 1247219"/>
                <a:gd name="connsiteY10" fmla="*/ 213756 h 1721922"/>
                <a:gd name="connsiteX11" fmla="*/ 0 w 1247219"/>
                <a:gd name="connsiteY11" fmla="*/ 0 h 1721922"/>
                <a:gd name="connsiteX0" fmla="*/ 1092530 w 1261507"/>
                <a:gd name="connsiteY0" fmla="*/ 1721922 h 1721922"/>
                <a:gd name="connsiteX1" fmla="*/ 1083068 w 1261507"/>
                <a:gd name="connsiteY1" fmla="*/ 1415514 h 1721922"/>
                <a:gd name="connsiteX2" fmla="*/ 1123456 w 1261507"/>
                <a:gd name="connsiteY2" fmla="*/ 1135269 h 1721922"/>
                <a:gd name="connsiteX3" fmla="*/ 1175719 w 1261507"/>
                <a:gd name="connsiteY3" fmla="*/ 914400 h 1721922"/>
                <a:gd name="connsiteX4" fmla="*/ 1254023 w 1261507"/>
                <a:gd name="connsiteY4" fmla="*/ 731508 h 1721922"/>
                <a:gd name="connsiteX5" fmla="*/ 1220622 w 1261507"/>
                <a:gd name="connsiteY5" fmla="*/ 574717 h 1721922"/>
                <a:gd name="connsiteX6" fmla="*/ 1127970 w 1261507"/>
                <a:gd name="connsiteY6" fmla="*/ 482125 h 1721922"/>
                <a:gd name="connsiteX7" fmla="*/ 995115 w 1261507"/>
                <a:gd name="connsiteY7" fmla="*/ 451262 h 1721922"/>
                <a:gd name="connsiteX8" fmla="*/ 653143 w 1261507"/>
                <a:gd name="connsiteY8" fmla="*/ 403761 h 1721922"/>
                <a:gd name="connsiteX9" fmla="*/ 415637 w 1261507"/>
                <a:gd name="connsiteY9" fmla="*/ 320634 h 1721922"/>
                <a:gd name="connsiteX10" fmla="*/ 225632 w 1261507"/>
                <a:gd name="connsiteY10" fmla="*/ 213756 h 1721922"/>
                <a:gd name="connsiteX11" fmla="*/ 0 w 1261507"/>
                <a:gd name="connsiteY11" fmla="*/ 0 h 1721922"/>
                <a:gd name="connsiteX0" fmla="*/ 1092530 w 1260713"/>
                <a:gd name="connsiteY0" fmla="*/ 1721922 h 1721922"/>
                <a:gd name="connsiteX1" fmla="*/ 1083068 w 1260713"/>
                <a:gd name="connsiteY1" fmla="*/ 1415514 h 1721922"/>
                <a:gd name="connsiteX2" fmla="*/ 1123456 w 1260713"/>
                <a:gd name="connsiteY2" fmla="*/ 1135269 h 1721922"/>
                <a:gd name="connsiteX3" fmla="*/ 1180482 w 1260713"/>
                <a:gd name="connsiteY3" fmla="*/ 909637 h 1721922"/>
                <a:gd name="connsiteX4" fmla="*/ 1254023 w 1260713"/>
                <a:gd name="connsiteY4" fmla="*/ 731508 h 1721922"/>
                <a:gd name="connsiteX5" fmla="*/ 1220622 w 1260713"/>
                <a:gd name="connsiteY5" fmla="*/ 574717 h 1721922"/>
                <a:gd name="connsiteX6" fmla="*/ 1127970 w 1260713"/>
                <a:gd name="connsiteY6" fmla="*/ 482125 h 1721922"/>
                <a:gd name="connsiteX7" fmla="*/ 995115 w 1260713"/>
                <a:gd name="connsiteY7" fmla="*/ 451262 h 1721922"/>
                <a:gd name="connsiteX8" fmla="*/ 653143 w 1260713"/>
                <a:gd name="connsiteY8" fmla="*/ 403761 h 1721922"/>
                <a:gd name="connsiteX9" fmla="*/ 415637 w 1260713"/>
                <a:gd name="connsiteY9" fmla="*/ 320634 h 1721922"/>
                <a:gd name="connsiteX10" fmla="*/ 225632 w 1260713"/>
                <a:gd name="connsiteY10" fmla="*/ 213756 h 1721922"/>
                <a:gd name="connsiteX11" fmla="*/ 0 w 1260713"/>
                <a:gd name="connsiteY11" fmla="*/ 0 h 1721922"/>
                <a:gd name="connsiteX0" fmla="*/ 1092530 w 1262300"/>
                <a:gd name="connsiteY0" fmla="*/ 1721922 h 1721922"/>
                <a:gd name="connsiteX1" fmla="*/ 1083068 w 1262300"/>
                <a:gd name="connsiteY1" fmla="*/ 1415514 h 1721922"/>
                <a:gd name="connsiteX2" fmla="*/ 1123456 w 1262300"/>
                <a:gd name="connsiteY2" fmla="*/ 1135269 h 1721922"/>
                <a:gd name="connsiteX3" fmla="*/ 1170957 w 1262300"/>
                <a:gd name="connsiteY3" fmla="*/ 942975 h 1721922"/>
                <a:gd name="connsiteX4" fmla="*/ 1254023 w 1262300"/>
                <a:gd name="connsiteY4" fmla="*/ 731508 h 1721922"/>
                <a:gd name="connsiteX5" fmla="*/ 1220622 w 1262300"/>
                <a:gd name="connsiteY5" fmla="*/ 574717 h 1721922"/>
                <a:gd name="connsiteX6" fmla="*/ 1127970 w 1262300"/>
                <a:gd name="connsiteY6" fmla="*/ 482125 h 1721922"/>
                <a:gd name="connsiteX7" fmla="*/ 995115 w 1262300"/>
                <a:gd name="connsiteY7" fmla="*/ 451262 h 1721922"/>
                <a:gd name="connsiteX8" fmla="*/ 653143 w 1262300"/>
                <a:gd name="connsiteY8" fmla="*/ 403761 h 1721922"/>
                <a:gd name="connsiteX9" fmla="*/ 415637 w 1262300"/>
                <a:gd name="connsiteY9" fmla="*/ 320634 h 1721922"/>
                <a:gd name="connsiteX10" fmla="*/ 225632 w 1262300"/>
                <a:gd name="connsiteY10" fmla="*/ 213756 h 1721922"/>
                <a:gd name="connsiteX11" fmla="*/ 0 w 1262300"/>
                <a:gd name="connsiteY11" fmla="*/ 0 h 1721922"/>
                <a:gd name="connsiteX0" fmla="*/ 1083068 w 1262300"/>
                <a:gd name="connsiteY0" fmla="*/ 1415514 h 1415514"/>
                <a:gd name="connsiteX1" fmla="*/ 1123456 w 1262300"/>
                <a:gd name="connsiteY1" fmla="*/ 1135269 h 1415514"/>
                <a:gd name="connsiteX2" fmla="*/ 1170957 w 1262300"/>
                <a:gd name="connsiteY2" fmla="*/ 942975 h 1415514"/>
                <a:gd name="connsiteX3" fmla="*/ 1254023 w 1262300"/>
                <a:gd name="connsiteY3" fmla="*/ 731508 h 1415514"/>
                <a:gd name="connsiteX4" fmla="*/ 1220622 w 1262300"/>
                <a:gd name="connsiteY4" fmla="*/ 574717 h 1415514"/>
                <a:gd name="connsiteX5" fmla="*/ 1127970 w 1262300"/>
                <a:gd name="connsiteY5" fmla="*/ 482125 h 1415514"/>
                <a:gd name="connsiteX6" fmla="*/ 995115 w 1262300"/>
                <a:gd name="connsiteY6" fmla="*/ 451262 h 1415514"/>
                <a:gd name="connsiteX7" fmla="*/ 653143 w 1262300"/>
                <a:gd name="connsiteY7" fmla="*/ 403761 h 1415514"/>
                <a:gd name="connsiteX8" fmla="*/ 415637 w 1262300"/>
                <a:gd name="connsiteY8" fmla="*/ 320634 h 1415514"/>
                <a:gd name="connsiteX9" fmla="*/ 225632 w 1262300"/>
                <a:gd name="connsiteY9" fmla="*/ 213756 h 1415514"/>
                <a:gd name="connsiteX10" fmla="*/ 0 w 1262300"/>
                <a:gd name="connsiteY10" fmla="*/ 0 h 1415514"/>
                <a:gd name="connsiteX0" fmla="*/ 1123456 w 1262300"/>
                <a:gd name="connsiteY0" fmla="*/ 1135269 h 1135269"/>
                <a:gd name="connsiteX1" fmla="*/ 1170957 w 1262300"/>
                <a:gd name="connsiteY1" fmla="*/ 942975 h 1135269"/>
                <a:gd name="connsiteX2" fmla="*/ 1254023 w 1262300"/>
                <a:gd name="connsiteY2" fmla="*/ 731508 h 1135269"/>
                <a:gd name="connsiteX3" fmla="*/ 1220622 w 1262300"/>
                <a:gd name="connsiteY3" fmla="*/ 574717 h 1135269"/>
                <a:gd name="connsiteX4" fmla="*/ 1127970 w 1262300"/>
                <a:gd name="connsiteY4" fmla="*/ 482125 h 1135269"/>
                <a:gd name="connsiteX5" fmla="*/ 995115 w 1262300"/>
                <a:gd name="connsiteY5" fmla="*/ 451262 h 1135269"/>
                <a:gd name="connsiteX6" fmla="*/ 653143 w 1262300"/>
                <a:gd name="connsiteY6" fmla="*/ 403761 h 1135269"/>
                <a:gd name="connsiteX7" fmla="*/ 415637 w 1262300"/>
                <a:gd name="connsiteY7" fmla="*/ 320634 h 1135269"/>
                <a:gd name="connsiteX8" fmla="*/ 225632 w 1262300"/>
                <a:gd name="connsiteY8" fmla="*/ 213756 h 1135269"/>
                <a:gd name="connsiteX9" fmla="*/ 0 w 1262300"/>
                <a:gd name="connsiteY9" fmla="*/ 0 h 1135269"/>
                <a:gd name="connsiteX0" fmla="*/ 1170957 w 1262300"/>
                <a:gd name="connsiteY0" fmla="*/ 942975 h 942975"/>
                <a:gd name="connsiteX1" fmla="*/ 1254023 w 1262300"/>
                <a:gd name="connsiteY1" fmla="*/ 731508 h 942975"/>
                <a:gd name="connsiteX2" fmla="*/ 1220622 w 1262300"/>
                <a:gd name="connsiteY2" fmla="*/ 574717 h 942975"/>
                <a:gd name="connsiteX3" fmla="*/ 1127970 w 1262300"/>
                <a:gd name="connsiteY3" fmla="*/ 482125 h 942975"/>
                <a:gd name="connsiteX4" fmla="*/ 995115 w 1262300"/>
                <a:gd name="connsiteY4" fmla="*/ 451262 h 942975"/>
                <a:gd name="connsiteX5" fmla="*/ 653143 w 1262300"/>
                <a:gd name="connsiteY5" fmla="*/ 403761 h 942975"/>
                <a:gd name="connsiteX6" fmla="*/ 415637 w 1262300"/>
                <a:gd name="connsiteY6" fmla="*/ 320634 h 942975"/>
                <a:gd name="connsiteX7" fmla="*/ 225632 w 1262300"/>
                <a:gd name="connsiteY7" fmla="*/ 213756 h 942975"/>
                <a:gd name="connsiteX8" fmla="*/ 0 w 1262300"/>
                <a:gd name="connsiteY8" fmla="*/ 0 h 942975"/>
                <a:gd name="connsiteX0" fmla="*/ 1254023 w 1262300"/>
                <a:gd name="connsiteY0" fmla="*/ 731508 h 731508"/>
                <a:gd name="connsiteX1" fmla="*/ 1220622 w 1262300"/>
                <a:gd name="connsiteY1" fmla="*/ 574717 h 731508"/>
                <a:gd name="connsiteX2" fmla="*/ 1127970 w 1262300"/>
                <a:gd name="connsiteY2" fmla="*/ 482125 h 731508"/>
                <a:gd name="connsiteX3" fmla="*/ 995115 w 1262300"/>
                <a:gd name="connsiteY3" fmla="*/ 451262 h 731508"/>
                <a:gd name="connsiteX4" fmla="*/ 653143 w 1262300"/>
                <a:gd name="connsiteY4" fmla="*/ 403761 h 731508"/>
                <a:gd name="connsiteX5" fmla="*/ 415637 w 1262300"/>
                <a:gd name="connsiteY5" fmla="*/ 320634 h 731508"/>
                <a:gd name="connsiteX6" fmla="*/ 225632 w 1262300"/>
                <a:gd name="connsiteY6" fmla="*/ 213756 h 731508"/>
                <a:gd name="connsiteX7" fmla="*/ 0 w 1262300"/>
                <a:gd name="connsiteY7" fmla="*/ 0 h 731508"/>
                <a:gd name="connsiteX0" fmla="*/ 1220622 w 1220622"/>
                <a:gd name="connsiteY0" fmla="*/ 574717 h 574717"/>
                <a:gd name="connsiteX1" fmla="*/ 1127970 w 1220622"/>
                <a:gd name="connsiteY1" fmla="*/ 482125 h 574717"/>
                <a:gd name="connsiteX2" fmla="*/ 995115 w 1220622"/>
                <a:gd name="connsiteY2" fmla="*/ 451262 h 574717"/>
                <a:gd name="connsiteX3" fmla="*/ 653143 w 1220622"/>
                <a:gd name="connsiteY3" fmla="*/ 403761 h 574717"/>
                <a:gd name="connsiteX4" fmla="*/ 415637 w 1220622"/>
                <a:gd name="connsiteY4" fmla="*/ 320634 h 574717"/>
                <a:gd name="connsiteX5" fmla="*/ 225632 w 1220622"/>
                <a:gd name="connsiteY5" fmla="*/ 213756 h 574717"/>
                <a:gd name="connsiteX6" fmla="*/ 0 w 1220622"/>
                <a:gd name="connsiteY6" fmla="*/ 0 h 574717"/>
                <a:gd name="connsiteX0" fmla="*/ 1220622 w 1220622"/>
                <a:gd name="connsiteY0" fmla="*/ 574717 h 574717"/>
                <a:gd name="connsiteX1" fmla="*/ 1127970 w 1220622"/>
                <a:gd name="connsiteY1" fmla="*/ 482125 h 574717"/>
                <a:gd name="connsiteX2" fmla="*/ 995115 w 1220622"/>
                <a:gd name="connsiteY2" fmla="*/ 451262 h 574717"/>
                <a:gd name="connsiteX3" fmla="*/ 653143 w 1220622"/>
                <a:gd name="connsiteY3" fmla="*/ 403761 h 574717"/>
                <a:gd name="connsiteX4" fmla="*/ 544368 w 1220622"/>
                <a:gd name="connsiteY4" fmla="*/ 381797 h 574717"/>
                <a:gd name="connsiteX5" fmla="*/ 415637 w 1220622"/>
                <a:gd name="connsiteY5" fmla="*/ 320634 h 574717"/>
                <a:gd name="connsiteX6" fmla="*/ 225632 w 1220622"/>
                <a:gd name="connsiteY6" fmla="*/ 213756 h 574717"/>
                <a:gd name="connsiteX7" fmla="*/ 0 w 1220622"/>
                <a:gd name="connsiteY7" fmla="*/ 0 h 574717"/>
                <a:gd name="connsiteX0" fmla="*/ 1287820 w 1287820"/>
                <a:gd name="connsiteY0" fmla="*/ 772586 h 772586"/>
                <a:gd name="connsiteX1" fmla="*/ 1127970 w 1287820"/>
                <a:gd name="connsiteY1" fmla="*/ 482125 h 772586"/>
                <a:gd name="connsiteX2" fmla="*/ 995115 w 1287820"/>
                <a:gd name="connsiteY2" fmla="*/ 451262 h 772586"/>
                <a:gd name="connsiteX3" fmla="*/ 653143 w 1287820"/>
                <a:gd name="connsiteY3" fmla="*/ 403761 h 772586"/>
                <a:gd name="connsiteX4" fmla="*/ 544368 w 1287820"/>
                <a:gd name="connsiteY4" fmla="*/ 381797 h 772586"/>
                <a:gd name="connsiteX5" fmla="*/ 415637 w 1287820"/>
                <a:gd name="connsiteY5" fmla="*/ 320634 h 772586"/>
                <a:gd name="connsiteX6" fmla="*/ 225632 w 1287820"/>
                <a:gd name="connsiteY6" fmla="*/ 213756 h 772586"/>
                <a:gd name="connsiteX7" fmla="*/ 0 w 1287820"/>
                <a:gd name="connsiteY7" fmla="*/ 0 h 772586"/>
                <a:gd name="connsiteX0" fmla="*/ 1287820 w 1287820"/>
                <a:gd name="connsiteY0" fmla="*/ 772586 h 772586"/>
                <a:gd name="connsiteX1" fmla="*/ 1221952 w 1287820"/>
                <a:gd name="connsiteY1" fmla="*/ 633630 h 772586"/>
                <a:gd name="connsiteX2" fmla="*/ 1127970 w 1287820"/>
                <a:gd name="connsiteY2" fmla="*/ 482125 h 772586"/>
                <a:gd name="connsiteX3" fmla="*/ 995115 w 1287820"/>
                <a:gd name="connsiteY3" fmla="*/ 451262 h 772586"/>
                <a:gd name="connsiteX4" fmla="*/ 653143 w 1287820"/>
                <a:gd name="connsiteY4" fmla="*/ 403761 h 772586"/>
                <a:gd name="connsiteX5" fmla="*/ 544368 w 1287820"/>
                <a:gd name="connsiteY5" fmla="*/ 381797 h 772586"/>
                <a:gd name="connsiteX6" fmla="*/ 415637 w 1287820"/>
                <a:gd name="connsiteY6" fmla="*/ 320634 h 772586"/>
                <a:gd name="connsiteX7" fmla="*/ 225632 w 1287820"/>
                <a:gd name="connsiteY7" fmla="*/ 213756 h 772586"/>
                <a:gd name="connsiteX8" fmla="*/ 0 w 1287820"/>
                <a:gd name="connsiteY8" fmla="*/ 0 h 772586"/>
                <a:gd name="connsiteX0" fmla="*/ 1287820 w 1289927"/>
                <a:gd name="connsiteY0" fmla="*/ 772586 h 772586"/>
                <a:gd name="connsiteX1" fmla="*/ 1277950 w 1289927"/>
                <a:gd name="connsiteY1" fmla="*/ 597653 h 772586"/>
                <a:gd name="connsiteX2" fmla="*/ 1127970 w 1289927"/>
                <a:gd name="connsiteY2" fmla="*/ 482125 h 772586"/>
                <a:gd name="connsiteX3" fmla="*/ 995115 w 1289927"/>
                <a:gd name="connsiteY3" fmla="*/ 451262 h 772586"/>
                <a:gd name="connsiteX4" fmla="*/ 653143 w 1289927"/>
                <a:gd name="connsiteY4" fmla="*/ 403761 h 772586"/>
                <a:gd name="connsiteX5" fmla="*/ 544368 w 1289927"/>
                <a:gd name="connsiteY5" fmla="*/ 381797 h 772586"/>
                <a:gd name="connsiteX6" fmla="*/ 415637 w 1289927"/>
                <a:gd name="connsiteY6" fmla="*/ 320634 h 772586"/>
                <a:gd name="connsiteX7" fmla="*/ 225632 w 1289927"/>
                <a:gd name="connsiteY7" fmla="*/ 213756 h 772586"/>
                <a:gd name="connsiteX8" fmla="*/ 0 w 1289927"/>
                <a:gd name="connsiteY8" fmla="*/ 0 h 772586"/>
                <a:gd name="connsiteX0" fmla="*/ 1258624 w 1285124"/>
                <a:gd name="connsiteY0" fmla="*/ 752693 h 752693"/>
                <a:gd name="connsiteX1" fmla="*/ 1277950 w 1285124"/>
                <a:gd name="connsiteY1" fmla="*/ 597653 h 752693"/>
                <a:gd name="connsiteX2" fmla="*/ 1127970 w 1285124"/>
                <a:gd name="connsiteY2" fmla="*/ 482125 h 752693"/>
                <a:gd name="connsiteX3" fmla="*/ 995115 w 1285124"/>
                <a:gd name="connsiteY3" fmla="*/ 451262 h 752693"/>
                <a:gd name="connsiteX4" fmla="*/ 653143 w 1285124"/>
                <a:gd name="connsiteY4" fmla="*/ 403761 h 752693"/>
                <a:gd name="connsiteX5" fmla="*/ 544368 w 1285124"/>
                <a:gd name="connsiteY5" fmla="*/ 381797 h 752693"/>
                <a:gd name="connsiteX6" fmla="*/ 415637 w 1285124"/>
                <a:gd name="connsiteY6" fmla="*/ 320634 h 752693"/>
                <a:gd name="connsiteX7" fmla="*/ 225632 w 1285124"/>
                <a:gd name="connsiteY7" fmla="*/ 213756 h 752693"/>
                <a:gd name="connsiteX8" fmla="*/ 0 w 1285124"/>
                <a:gd name="connsiteY8" fmla="*/ 0 h 752693"/>
                <a:gd name="connsiteX0" fmla="*/ 1258624 w 1285124"/>
                <a:gd name="connsiteY0" fmla="*/ 752693 h 752693"/>
                <a:gd name="connsiteX1" fmla="*/ 1277950 w 1285124"/>
                <a:gd name="connsiteY1" fmla="*/ 597653 h 752693"/>
                <a:gd name="connsiteX2" fmla="*/ 1181054 w 1285124"/>
                <a:gd name="connsiteY2" fmla="*/ 499176 h 752693"/>
                <a:gd name="connsiteX3" fmla="*/ 995115 w 1285124"/>
                <a:gd name="connsiteY3" fmla="*/ 451262 h 752693"/>
                <a:gd name="connsiteX4" fmla="*/ 653143 w 1285124"/>
                <a:gd name="connsiteY4" fmla="*/ 403761 h 752693"/>
                <a:gd name="connsiteX5" fmla="*/ 544368 w 1285124"/>
                <a:gd name="connsiteY5" fmla="*/ 381797 h 752693"/>
                <a:gd name="connsiteX6" fmla="*/ 415637 w 1285124"/>
                <a:gd name="connsiteY6" fmla="*/ 320634 h 752693"/>
                <a:gd name="connsiteX7" fmla="*/ 225632 w 1285124"/>
                <a:gd name="connsiteY7" fmla="*/ 213756 h 752693"/>
                <a:gd name="connsiteX8" fmla="*/ 0 w 1285124"/>
                <a:gd name="connsiteY8" fmla="*/ 0 h 75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124" h="752693">
                  <a:moveTo>
                    <a:pt x="1258624" y="752693"/>
                  </a:moveTo>
                  <a:cubicBezTo>
                    <a:pt x="1247646" y="729534"/>
                    <a:pt x="1304592" y="646063"/>
                    <a:pt x="1277950" y="597653"/>
                  </a:cubicBezTo>
                  <a:cubicBezTo>
                    <a:pt x="1251308" y="549243"/>
                    <a:pt x="1228193" y="523575"/>
                    <a:pt x="1181054" y="499176"/>
                  </a:cubicBezTo>
                  <a:cubicBezTo>
                    <a:pt x="1133915" y="474777"/>
                    <a:pt x="1083100" y="467165"/>
                    <a:pt x="995115" y="451262"/>
                  </a:cubicBezTo>
                  <a:cubicBezTo>
                    <a:pt x="907130" y="435360"/>
                    <a:pt x="728268" y="415339"/>
                    <a:pt x="653143" y="403761"/>
                  </a:cubicBezTo>
                  <a:cubicBezTo>
                    <a:pt x="578018" y="392183"/>
                    <a:pt x="583952" y="395651"/>
                    <a:pt x="544368" y="381797"/>
                  </a:cubicBezTo>
                  <a:cubicBezTo>
                    <a:pt x="504784" y="367943"/>
                    <a:pt x="468760" y="348641"/>
                    <a:pt x="415637" y="320634"/>
                  </a:cubicBezTo>
                  <a:cubicBezTo>
                    <a:pt x="362514" y="292627"/>
                    <a:pt x="294905" y="267195"/>
                    <a:pt x="225632" y="213756"/>
                  </a:cubicBezTo>
                  <a:cubicBezTo>
                    <a:pt x="156359" y="160317"/>
                    <a:pt x="60954" y="71654"/>
                    <a:pt x="0" y="0"/>
                  </a:cubicBezTo>
                </a:path>
              </a:pathLst>
            </a:custGeom>
            <a:ln w="5080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543934" y="5008290"/>
              <a:ext cx="163674" cy="873545"/>
            </a:xfrm>
            <a:custGeom>
              <a:avLst/>
              <a:gdLst>
                <a:gd name="connsiteX0" fmla="*/ 2968831 w 3168732"/>
                <a:gd name="connsiteY0" fmla="*/ 2646218 h 2646218"/>
                <a:gd name="connsiteX1" fmla="*/ 2945081 w 3168732"/>
                <a:gd name="connsiteY1" fmla="*/ 2349335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52020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48920"/>
                <a:gd name="connsiteY0" fmla="*/ 2646218 h 2646218"/>
                <a:gd name="connsiteX1" fmla="*/ 2959369 w 3148920"/>
                <a:gd name="connsiteY1" fmla="*/ 2339810 h 2646218"/>
                <a:gd name="connsiteX2" fmla="*/ 2999757 w 3148920"/>
                <a:gd name="connsiteY2" fmla="*/ 2059565 h 2646218"/>
                <a:gd name="connsiteX3" fmla="*/ 3052020 w 3148920"/>
                <a:gd name="connsiteY3" fmla="*/ 1838696 h 2646218"/>
                <a:gd name="connsiteX4" fmla="*/ 3135086 w 3148920"/>
                <a:gd name="connsiteY4" fmla="*/ 1660566 h 2646218"/>
                <a:gd name="connsiteX5" fmla="*/ 3135023 w 3148920"/>
                <a:gd name="connsiteY5" fmla="*/ 1513300 h 2646218"/>
                <a:gd name="connsiteX6" fmla="*/ 3075709 w 3148920"/>
                <a:gd name="connsiteY6" fmla="*/ 1411184 h 2646218"/>
                <a:gd name="connsiteX7" fmla="*/ 2885704 w 3148920"/>
                <a:gd name="connsiteY7" fmla="*/ 1375558 h 2646218"/>
                <a:gd name="connsiteX8" fmla="*/ 2529444 w 3148920"/>
                <a:gd name="connsiteY8" fmla="*/ 1328057 h 2646218"/>
                <a:gd name="connsiteX9" fmla="*/ 2291938 w 3148920"/>
                <a:gd name="connsiteY9" fmla="*/ 1244930 h 2646218"/>
                <a:gd name="connsiteX10" fmla="*/ 2101933 w 3148920"/>
                <a:gd name="connsiteY10" fmla="*/ 1138052 h 2646218"/>
                <a:gd name="connsiteX11" fmla="*/ 1876301 w 3148920"/>
                <a:gd name="connsiteY11" fmla="*/ 924296 h 2646218"/>
                <a:gd name="connsiteX12" fmla="*/ 1721922 w 3148920"/>
                <a:gd name="connsiteY12" fmla="*/ 722415 h 2646218"/>
                <a:gd name="connsiteX13" fmla="*/ 1662546 w 3148920"/>
                <a:gd name="connsiteY13" fmla="*/ 461158 h 2646218"/>
                <a:gd name="connsiteX14" fmla="*/ 1638795 w 3148920"/>
                <a:gd name="connsiteY14" fmla="*/ 294904 h 2646218"/>
                <a:gd name="connsiteX15" fmla="*/ 1626920 w 3148920"/>
                <a:gd name="connsiteY15" fmla="*/ 104898 h 2646218"/>
                <a:gd name="connsiteX16" fmla="*/ 1531917 w 3148920"/>
                <a:gd name="connsiteY16" fmla="*/ 45522 h 2646218"/>
                <a:gd name="connsiteX17" fmla="*/ 1425039 w 3148920"/>
                <a:gd name="connsiteY17" fmla="*/ 45522 h 2646218"/>
                <a:gd name="connsiteX18" fmla="*/ 1187533 w 3148920"/>
                <a:gd name="connsiteY18" fmla="*/ 9896 h 2646218"/>
                <a:gd name="connsiteX19" fmla="*/ 807522 w 3148920"/>
                <a:gd name="connsiteY19" fmla="*/ 104898 h 2646218"/>
                <a:gd name="connsiteX20" fmla="*/ 391886 w 3148920"/>
                <a:gd name="connsiteY20" fmla="*/ 294904 h 2646218"/>
                <a:gd name="connsiteX21" fmla="*/ 0 w 3148920"/>
                <a:gd name="connsiteY21" fmla="*/ 401782 h 2646218"/>
                <a:gd name="connsiteX0" fmla="*/ 2968831 w 3152857"/>
                <a:gd name="connsiteY0" fmla="*/ 2646218 h 2646218"/>
                <a:gd name="connsiteX1" fmla="*/ 2959369 w 3152857"/>
                <a:gd name="connsiteY1" fmla="*/ 2339810 h 2646218"/>
                <a:gd name="connsiteX2" fmla="*/ 2999757 w 3152857"/>
                <a:gd name="connsiteY2" fmla="*/ 2059565 h 2646218"/>
                <a:gd name="connsiteX3" fmla="*/ 3052020 w 3152857"/>
                <a:gd name="connsiteY3" fmla="*/ 1838696 h 2646218"/>
                <a:gd name="connsiteX4" fmla="*/ 3135086 w 3152857"/>
                <a:gd name="connsiteY4" fmla="*/ 1660566 h 2646218"/>
                <a:gd name="connsiteX5" fmla="*/ 3135023 w 3152857"/>
                <a:gd name="connsiteY5" fmla="*/ 1513300 h 2646218"/>
                <a:gd name="connsiteX6" fmla="*/ 3028084 w 3152857"/>
                <a:gd name="connsiteY6" fmla="*/ 1411184 h 2646218"/>
                <a:gd name="connsiteX7" fmla="*/ 2885704 w 3152857"/>
                <a:gd name="connsiteY7" fmla="*/ 1375558 h 2646218"/>
                <a:gd name="connsiteX8" fmla="*/ 2529444 w 3152857"/>
                <a:gd name="connsiteY8" fmla="*/ 1328057 h 2646218"/>
                <a:gd name="connsiteX9" fmla="*/ 2291938 w 3152857"/>
                <a:gd name="connsiteY9" fmla="*/ 1244930 h 2646218"/>
                <a:gd name="connsiteX10" fmla="*/ 2101933 w 3152857"/>
                <a:gd name="connsiteY10" fmla="*/ 1138052 h 2646218"/>
                <a:gd name="connsiteX11" fmla="*/ 1876301 w 3152857"/>
                <a:gd name="connsiteY11" fmla="*/ 924296 h 2646218"/>
                <a:gd name="connsiteX12" fmla="*/ 1721922 w 3152857"/>
                <a:gd name="connsiteY12" fmla="*/ 722415 h 2646218"/>
                <a:gd name="connsiteX13" fmla="*/ 1662546 w 3152857"/>
                <a:gd name="connsiteY13" fmla="*/ 461158 h 2646218"/>
                <a:gd name="connsiteX14" fmla="*/ 1638795 w 3152857"/>
                <a:gd name="connsiteY14" fmla="*/ 294904 h 2646218"/>
                <a:gd name="connsiteX15" fmla="*/ 1626920 w 3152857"/>
                <a:gd name="connsiteY15" fmla="*/ 104898 h 2646218"/>
                <a:gd name="connsiteX16" fmla="*/ 1531917 w 3152857"/>
                <a:gd name="connsiteY16" fmla="*/ 45522 h 2646218"/>
                <a:gd name="connsiteX17" fmla="*/ 1425039 w 3152857"/>
                <a:gd name="connsiteY17" fmla="*/ 45522 h 2646218"/>
                <a:gd name="connsiteX18" fmla="*/ 1187533 w 3152857"/>
                <a:gd name="connsiteY18" fmla="*/ 9896 h 2646218"/>
                <a:gd name="connsiteX19" fmla="*/ 807522 w 3152857"/>
                <a:gd name="connsiteY19" fmla="*/ 104898 h 2646218"/>
                <a:gd name="connsiteX20" fmla="*/ 391886 w 3152857"/>
                <a:gd name="connsiteY20" fmla="*/ 294904 h 2646218"/>
                <a:gd name="connsiteX21" fmla="*/ 0 w 3152857"/>
                <a:gd name="connsiteY21" fmla="*/ 401782 h 2646218"/>
                <a:gd name="connsiteX0" fmla="*/ 2968831 w 3149682"/>
                <a:gd name="connsiteY0" fmla="*/ 2646218 h 2646218"/>
                <a:gd name="connsiteX1" fmla="*/ 2959369 w 3149682"/>
                <a:gd name="connsiteY1" fmla="*/ 2339810 h 2646218"/>
                <a:gd name="connsiteX2" fmla="*/ 2999757 w 3149682"/>
                <a:gd name="connsiteY2" fmla="*/ 2059565 h 2646218"/>
                <a:gd name="connsiteX3" fmla="*/ 3052020 w 3149682"/>
                <a:gd name="connsiteY3" fmla="*/ 1838696 h 2646218"/>
                <a:gd name="connsiteX4" fmla="*/ 3116036 w 3149682"/>
                <a:gd name="connsiteY4" fmla="*/ 1655804 h 2646218"/>
                <a:gd name="connsiteX5" fmla="*/ 3135023 w 3149682"/>
                <a:gd name="connsiteY5" fmla="*/ 1513300 h 2646218"/>
                <a:gd name="connsiteX6" fmla="*/ 3028084 w 3149682"/>
                <a:gd name="connsiteY6" fmla="*/ 1411184 h 2646218"/>
                <a:gd name="connsiteX7" fmla="*/ 2885704 w 3149682"/>
                <a:gd name="connsiteY7" fmla="*/ 1375558 h 2646218"/>
                <a:gd name="connsiteX8" fmla="*/ 2529444 w 3149682"/>
                <a:gd name="connsiteY8" fmla="*/ 1328057 h 2646218"/>
                <a:gd name="connsiteX9" fmla="*/ 2291938 w 3149682"/>
                <a:gd name="connsiteY9" fmla="*/ 1244930 h 2646218"/>
                <a:gd name="connsiteX10" fmla="*/ 2101933 w 3149682"/>
                <a:gd name="connsiteY10" fmla="*/ 1138052 h 2646218"/>
                <a:gd name="connsiteX11" fmla="*/ 1876301 w 3149682"/>
                <a:gd name="connsiteY11" fmla="*/ 924296 h 2646218"/>
                <a:gd name="connsiteX12" fmla="*/ 1721922 w 3149682"/>
                <a:gd name="connsiteY12" fmla="*/ 722415 h 2646218"/>
                <a:gd name="connsiteX13" fmla="*/ 1662546 w 3149682"/>
                <a:gd name="connsiteY13" fmla="*/ 461158 h 2646218"/>
                <a:gd name="connsiteX14" fmla="*/ 1638795 w 3149682"/>
                <a:gd name="connsiteY14" fmla="*/ 294904 h 2646218"/>
                <a:gd name="connsiteX15" fmla="*/ 1626920 w 3149682"/>
                <a:gd name="connsiteY15" fmla="*/ 104898 h 2646218"/>
                <a:gd name="connsiteX16" fmla="*/ 1531917 w 3149682"/>
                <a:gd name="connsiteY16" fmla="*/ 45522 h 2646218"/>
                <a:gd name="connsiteX17" fmla="*/ 1425039 w 3149682"/>
                <a:gd name="connsiteY17" fmla="*/ 45522 h 2646218"/>
                <a:gd name="connsiteX18" fmla="*/ 1187533 w 3149682"/>
                <a:gd name="connsiteY18" fmla="*/ 9896 h 2646218"/>
                <a:gd name="connsiteX19" fmla="*/ 807522 w 3149682"/>
                <a:gd name="connsiteY19" fmla="*/ 104898 h 2646218"/>
                <a:gd name="connsiteX20" fmla="*/ 391886 w 3149682"/>
                <a:gd name="connsiteY20" fmla="*/ 294904 h 2646218"/>
                <a:gd name="connsiteX21" fmla="*/ 0 w 3149682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28084 w 3123520"/>
                <a:gd name="connsiteY6" fmla="*/ 1411184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12632 w 3123520"/>
                <a:gd name="connsiteY15" fmla="*/ 1429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1770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293421 h 2659022"/>
                <a:gd name="connsiteX21" fmla="*/ 0 w 3123520"/>
                <a:gd name="connsiteY21" fmla="*/ 414586 h 2659022"/>
                <a:gd name="connsiteX0" fmla="*/ 3025981 w 3180670"/>
                <a:gd name="connsiteY0" fmla="*/ 2659022 h 2659022"/>
                <a:gd name="connsiteX1" fmla="*/ 3016519 w 3180670"/>
                <a:gd name="connsiteY1" fmla="*/ 2352614 h 2659022"/>
                <a:gd name="connsiteX2" fmla="*/ 3056907 w 3180670"/>
                <a:gd name="connsiteY2" fmla="*/ 2072369 h 2659022"/>
                <a:gd name="connsiteX3" fmla="*/ 3109170 w 3180670"/>
                <a:gd name="connsiteY3" fmla="*/ 1851500 h 2659022"/>
                <a:gd name="connsiteX4" fmla="*/ 3173186 w 3180670"/>
                <a:gd name="connsiteY4" fmla="*/ 1668608 h 2659022"/>
                <a:gd name="connsiteX5" fmla="*/ 3154073 w 3180670"/>
                <a:gd name="connsiteY5" fmla="*/ 1511817 h 2659022"/>
                <a:gd name="connsiteX6" fmla="*/ 3061421 w 3180670"/>
                <a:gd name="connsiteY6" fmla="*/ 1419225 h 2659022"/>
                <a:gd name="connsiteX7" fmla="*/ 2928566 w 3180670"/>
                <a:gd name="connsiteY7" fmla="*/ 1388362 h 2659022"/>
                <a:gd name="connsiteX8" fmla="*/ 2586594 w 3180670"/>
                <a:gd name="connsiteY8" fmla="*/ 1340861 h 2659022"/>
                <a:gd name="connsiteX9" fmla="*/ 2349088 w 3180670"/>
                <a:gd name="connsiteY9" fmla="*/ 1257734 h 2659022"/>
                <a:gd name="connsiteX10" fmla="*/ 2159083 w 3180670"/>
                <a:gd name="connsiteY10" fmla="*/ 1150856 h 2659022"/>
                <a:gd name="connsiteX11" fmla="*/ 1933451 w 3180670"/>
                <a:gd name="connsiteY11" fmla="*/ 937100 h 2659022"/>
                <a:gd name="connsiteX12" fmla="*/ 1793360 w 3180670"/>
                <a:gd name="connsiteY12" fmla="*/ 720932 h 2659022"/>
                <a:gd name="connsiteX13" fmla="*/ 1719696 w 3180670"/>
                <a:gd name="connsiteY13" fmla="*/ 473962 h 2659022"/>
                <a:gd name="connsiteX14" fmla="*/ 1695945 w 3180670"/>
                <a:gd name="connsiteY14" fmla="*/ 307708 h 2659022"/>
                <a:gd name="connsiteX15" fmla="*/ 1669782 w 3180670"/>
                <a:gd name="connsiteY15" fmla="*/ 155802 h 2659022"/>
                <a:gd name="connsiteX16" fmla="*/ 1589067 w 3180670"/>
                <a:gd name="connsiteY16" fmla="*/ 58326 h 2659022"/>
                <a:gd name="connsiteX17" fmla="*/ 1453614 w 3180670"/>
                <a:gd name="connsiteY17" fmla="*/ 5938 h 2659022"/>
                <a:gd name="connsiteX18" fmla="*/ 1244683 w 3180670"/>
                <a:gd name="connsiteY18" fmla="*/ 22700 h 2659022"/>
                <a:gd name="connsiteX19" fmla="*/ 864672 w 3180670"/>
                <a:gd name="connsiteY19" fmla="*/ 136752 h 2659022"/>
                <a:gd name="connsiteX20" fmla="*/ 449036 w 3180670"/>
                <a:gd name="connsiteY20" fmla="*/ 293421 h 2659022"/>
                <a:gd name="connsiteX21" fmla="*/ 0 w 3180670"/>
                <a:gd name="connsiteY21" fmla="*/ 443161 h 2659022"/>
                <a:gd name="connsiteX0" fmla="*/ 2576945 w 2731634"/>
                <a:gd name="connsiteY0" fmla="*/ 2659022 h 2659022"/>
                <a:gd name="connsiteX1" fmla="*/ 2567483 w 2731634"/>
                <a:gd name="connsiteY1" fmla="*/ 2352614 h 2659022"/>
                <a:gd name="connsiteX2" fmla="*/ 2607871 w 2731634"/>
                <a:gd name="connsiteY2" fmla="*/ 2072369 h 2659022"/>
                <a:gd name="connsiteX3" fmla="*/ 2660134 w 2731634"/>
                <a:gd name="connsiteY3" fmla="*/ 1851500 h 2659022"/>
                <a:gd name="connsiteX4" fmla="*/ 2724150 w 2731634"/>
                <a:gd name="connsiteY4" fmla="*/ 1668608 h 2659022"/>
                <a:gd name="connsiteX5" fmla="*/ 2705037 w 2731634"/>
                <a:gd name="connsiteY5" fmla="*/ 1511817 h 2659022"/>
                <a:gd name="connsiteX6" fmla="*/ 2612385 w 2731634"/>
                <a:gd name="connsiteY6" fmla="*/ 1419225 h 2659022"/>
                <a:gd name="connsiteX7" fmla="*/ 2479530 w 2731634"/>
                <a:gd name="connsiteY7" fmla="*/ 1388362 h 2659022"/>
                <a:gd name="connsiteX8" fmla="*/ 2137558 w 2731634"/>
                <a:gd name="connsiteY8" fmla="*/ 1340861 h 2659022"/>
                <a:gd name="connsiteX9" fmla="*/ 1900052 w 2731634"/>
                <a:gd name="connsiteY9" fmla="*/ 1257734 h 2659022"/>
                <a:gd name="connsiteX10" fmla="*/ 1710047 w 2731634"/>
                <a:gd name="connsiteY10" fmla="*/ 1150856 h 2659022"/>
                <a:gd name="connsiteX11" fmla="*/ 1484415 w 2731634"/>
                <a:gd name="connsiteY11" fmla="*/ 937100 h 2659022"/>
                <a:gd name="connsiteX12" fmla="*/ 1344324 w 2731634"/>
                <a:gd name="connsiteY12" fmla="*/ 720932 h 2659022"/>
                <a:gd name="connsiteX13" fmla="*/ 1270660 w 2731634"/>
                <a:gd name="connsiteY13" fmla="*/ 473962 h 2659022"/>
                <a:gd name="connsiteX14" fmla="*/ 1246909 w 2731634"/>
                <a:gd name="connsiteY14" fmla="*/ 307708 h 2659022"/>
                <a:gd name="connsiteX15" fmla="*/ 1220746 w 2731634"/>
                <a:gd name="connsiteY15" fmla="*/ 155802 h 2659022"/>
                <a:gd name="connsiteX16" fmla="*/ 1140031 w 2731634"/>
                <a:gd name="connsiteY16" fmla="*/ 58326 h 2659022"/>
                <a:gd name="connsiteX17" fmla="*/ 1004578 w 2731634"/>
                <a:gd name="connsiteY17" fmla="*/ 5938 h 2659022"/>
                <a:gd name="connsiteX18" fmla="*/ 795647 w 2731634"/>
                <a:gd name="connsiteY18" fmla="*/ 22700 h 2659022"/>
                <a:gd name="connsiteX19" fmla="*/ 415636 w 2731634"/>
                <a:gd name="connsiteY19" fmla="*/ 136752 h 2659022"/>
                <a:gd name="connsiteX20" fmla="*/ 0 w 2731634"/>
                <a:gd name="connsiteY20" fmla="*/ 293421 h 2659022"/>
                <a:gd name="connsiteX0" fmla="*/ 2161309 w 2315998"/>
                <a:gd name="connsiteY0" fmla="*/ 2659022 h 2659022"/>
                <a:gd name="connsiteX1" fmla="*/ 2151847 w 2315998"/>
                <a:gd name="connsiteY1" fmla="*/ 2352614 h 2659022"/>
                <a:gd name="connsiteX2" fmla="*/ 2192235 w 2315998"/>
                <a:gd name="connsiteY2" fmla="*/ 2072369 h 2659022"/>
                <a:gd name="connsiteX3" fmla="*/ 2244498 w 2315998"/>
                <a:gd name="connsiteY3" fmla="*/ 1851500 h 2659022"/>
                <a:gd name="connsiteX4" fmla="*/ 2308514 w 2315998"/>
                <a:gd name="connsiteY4" fmla="*/ 1668608 h 2659022"/>
                <a:gd name="connsiteX5" fmla="*/ 2289401 w 2315998"/>
                <a:gd name="connsiteY5" fmla="*/ 1511817 h 2659022"/>
                <a:gd name="connsiteX6" fmla="*/ 2196749 w 2315998"/>
                <a:gd name="connsiteY6" fmla="*/ 1419225 h 2659022"/>
                <a:gd name="connsiteX7" fmla="*/ 2063894 w 2315998"/>
                <a:gd name="connsiteY7" fmla="*/ 1388362 h 2659022"/>
                <a:gd name="connsiteX8" fmla="*/ 1721922 w 2315998"/>
                <a:gd name="connsiteY8" fmla="*/ 1340861 h 2659022"/>
                <a:gd name="connsiteX9" fmla="*/ 1484416 w 2315998"/>
                <a:gd name="connsiteY9" fmla="*/ 1257734 h 2659022"/>
                <a:gd name="connsiteX10" fmla="*/ 1294411 w 2315998"/>
                <a:gd name="connsiteY10" fmla="*/ 1150856 h 2659022"/>
                <a:gd name="connsiteX11" fmla="*/ 1068779 w 2315998"/>
                <a:gd name="connsiteY11" fmla="*/ 937100 h 2659022"/>
                <a:gd name="connsiteX12" fmla="*/ 928688 w 2315998"/>
                <a:gd name="connsiteY12" fmla="*/ 720932 h 2659022"/>
                <a:gd name="connsiteX13" fmla="*/ 855024 w 2315998"/>
                <a:gd name="connsiteY13" fmla="*/ 473962 h 2659022"/>
                <a:gd name="connsiteX14" fmla="*/ 831273 w 2315998"/>
                <a:gd name="connsiteY14" fmla="*/ 307708 h 2659022"/>
                <a:gd name="connsiteX15" fmla="*/ 805110 w 2315998"/>
                <a:gd name="connsiteY15" fmla="*/ 155802 h 2659022"/>
                <a:gd name="connsiteX16" fmla="*/ 724395 w 2315998"/>
                <a:gd name="connsiteY16" fmla="*/ 58326 h 2659022"/>
                <a:gd name="connsiteX17" fmla="*/ 588942 w 2315998"/>
                <a:gd name="connsiteY17" fmla="*/ 5938 h 2659022"/>
                <a:gd name="connsiteX18" fmla="*/ 380011 w 2315998"/>
                <a:gd name="connsiteY18" fmla="*/ 22700 h 2659022"/>
                <a:gd name="connsiteX19" fmla="*/ 0 w 2315998"/>
                <a:gd name="connsiteY19" fmla="*/ 136752 h 2659022"/>
                <a:gd name="connsiteX0" fmla="*/ 1781298 w 1935987"/>
                <a:gd name="connsiteY0" fmla="*/ 2659022 h 2659022"/>
                <a:gd name="connsiteX1" fmla="*/ 1771836 w 1935987"/>
                <a:gd name="connsiteY1" fmla="*/ 2352614 h 2659022"/>
                <a:gd name="connsiteX2" fmla="*/ 1812224 w 1935987"/>
                <a:gd name="connsiteY2" fmla="*/ 2072369 h 2659022"/>
                <a:gd name="connsiteX3" fmla="*/ 1864487 w 1935987"/>
                <a:gd name="connsiteY3" fmla="*/ 1851500 h 2659022"/>
                <a:gd name="connsiteX4" fmla="*/ 1928503 w 1935987"/>
                <a:gd name="connsiteY4" fmla="*/ 1668608 h 2659022"/>
                <a:gd name="connsiteX5" fmla="*/ 1909390 w 1935987"/>
                <a:gd name="connsiteY5" fmla="*/ 1511817 h 2659022"/>
                <a:gd name="connsiteX6" fmla="*/ 1816738 w 1935987"/>
                <a:gd name="connsiteY6" fmla="*/ 1419225 h 2659022"/>
                <a:gd name="connsiteX7" fmla="*/ 1683883 w 1935987"/>
                <a:gd name="connsiteY7" fmla="*/ 1388362 h 2659022"/>
                <a:gd name="connsiteX8" fmla="*/ 1341911 w 1935987"/>
                <a:gd name="connsiteY8" fmla="*/ 1340861 h 2659022"/>
                <a:gd name="connsiteX9" fmla="*/ 1104405 w 1935987"/>
                <a:gd name="connsiteY9" fmla="*/ 1257734 h 2659022"/>
                <a:gd name="connsiteX10" fmla="*/ 914400 w 1935987"/>
                <a:gd name="connsiteY10" fmla="*/ 1150856 h 2659022"/>
                <a:gd name="connsiteX11" fmla="*/ 688768 w 1935987"/>
                <a:gd name="connsiteY11" fmla="*/ 937100 h 2659022"/>
                <a:gd name="connsiteX12" fmla="*/ 548677 w 1935987"/>
                <a:gd name="connsiteY12" fmla="*/ 720932 h 2659022"/>
                <a:gd name="connsiteX13" fmla="*/ 475013 w 1935987"/>
                <a:gd name="connsiteY13" fmla="*/ 473962 h 2659022"/>
                <a:gd name="connsiteX14" fmla="*/ 451262 w 1935987"/>
                <a:gd name="connsiteY14" fmla="*/ 307708 h 2659022"/>
                <a:gd name="connsiteX15" fmla="*/ 425099 w 1935987"/>
                <a:gd name="connsiteY15" fmla="*/ 155802 h 2659022"/>
                <a:gd name="connsiteX16" fmla="*/ 344384 w 1935987"/>
                <a:gd name="connsiteY16" fmla="*/ 58326 h 2659022"/>
                <a:gd name="connsiteX17" fmla="*/ 208931 w 1935987"/>
                <a:gd name="connsiteY17" fmla="*/ 5938 h 2659022"/>
                <a:gd name="connsiteX18" fmla="*/ 0 w 1935987"/>
                <a:gd name="connsiteY18" fmla="*/ 22700 h 2659022"/>
                <a:gd name="connsiteX0" fmla="*/ 1572367 w 1727056"/>
                <a:gd name="connsiteY0" fmla="*/ 2653084 h 2653084"/>
                <a:gd name="connsiteX1" fmla="*/ 1562905 w 1727056"/>
                <a:gd name="connsiteY1" fmla="*/ 2346676 h 2653084"/>
                <a:gd name="connsiteX2" fmla="*/ 1603293 w 1727056"/>
                <a:gd name="connsiteY2" fmla="*/ 2066431 h 2653084"/>
                <a:gd name="connsiteX3" fmla="*/ 1655556 w 1727056"/>
                <a:gd name="connsiteY3" fmla="*/ 1845562 h 2653084"/>
                <a:gd name="connsiteX4" fmla="*/ 1719572 w 1727056"/>
                <a:gd name="connsiteY4" fmla="*/ 1662670 h 2653084"/>
                <a:gd name="connsiteX5" fmla="*/ 1700459 w 1727056"/>
                <a:gd name="connsiteY5" fmla="*/ 1505879 h 2653084"/>
                <a:gd name="connsiteX6" fmla="*/ 1607807 w 1727056"/>
                <a:gd name="connsiteY6" fmla="*/ 1413287 h 2653084"/>
                <a:gd name="connsiteX7" fmla="*/ 1474952 w 1727056"/>
                <a:gd name="connsiteY7" fmla="*/ 1382424 h 2653084"/>
                <a:gd name="connsiteX8" fmla="*/ 1132980 w 1727056"/>
                <a:gd name="connsiteY8" fmla="*/ 1334923 h 2653084"/>
                <a:gd name="connsiteX9" fmla="*/ 895474 w 1727056"/>
                <a:gd name="connsiteY9" fmla="*/ 1251796 h 2653084"/>
                <a:gd name="connsiteX10" fmla="*/ 705469 w 1727056"/>
                <a:gd name="connsiteY10" fmla="*/ 1144918 h 2653084"/>
                <a:gd name="connsiteX11" fmla="*/ 479837 w 1727056"/>
                <a:gd name="connsiteY11" fmla="*/ 931162 h 2653084"/>
                <a:gd name="connsiteX12" fmla="*/ 339746 w 1727056"/>
                <a:gd name="connsiteY12" fmla="*/ 714994 h 2653084"/>
                <a:gd name="connsiteX13" fmla="*/ 266082 w 1727056"/>
                <a:gd name="connsiteY13" fmla="*/ 468024 h 2653084"/>
                <a:gd name="connsiteX14" fmla="*/ 242331 w 1727056"/>
                <a:gd name="connsiteY14" fmla="*/ 301770 h 2653084"/>
                <a:gd name="connsiteX15" fmla="*/ 216168 w 1727056"/>
                <a:gd name="connsiteY15" fmla="*/ 149864 h 2653084"/>
                <a:gd name="connsiteX16" fmla="*/ 135453 w 1727056"/>
                <a:gd name="connsiteY16" fmla="*/ 52388 h 2653084"/>
                <a:gd name="connsiteX17" fmla="*/ 0 w 1727056"/>
                <a:gd name="connsiteY17" fmla="*/ 0 h 2653084"/>
                <a:gd name="connsiteX0" fmla="*/ 1436914 w 1591603"/>
                <a:gd name="connsiteY0" fmla="*/ 2600696 h 2600696"/>
                <a:gd name="connsiteX1" fmla="*/ 1427452 w 1591603"/>
                <a:gd name="connsiteY1" fmla="*/ 2294288 h 2600696"/>
                <a:gd name="connsiteX2" fmla="*/ 1467840 w 1591603"/>
                <a:gd name="connsiteY2" fmla="*/ 2014043 h 2600696"/>
                <a:gd name="connsiteX3" fmla="*/ 1520103 w 1591603"/>
                <a:gd name="connsiteY3" fmla="*/ 1793174 h 2600696"/>
                <a:gd name="connsiteX4" fmla="*/ 1584119 w 1591603"/>
                <a:gd name="connsiteY4" fmla="*/ 1610282 h 2600696"/>
                <a:gd name="connsiteX5" fmla="*/ 1565006 w 1591603"/>
                <a:gd name="connsiteY5" fmla="*/ 1453491 h 2600696"/>
                <a:gd name="connsiteX6" fmla="*/ 1472354 w 1591603"/>
                <a:gd name="connsiteY6" fmla="*/ 1360899 h 2600696"/>
                <a:gd name="connsiteX7" fmla="*/ 1339499 w 1591603"/>
                <a:gd name="connsiteY7" fmla="*/ 1330036 h 2600696"/>
                <a:gd name="connsiteX8" fmla="*/ 997527 w 1591603"/>
                <a:gd name="connsiteY8" fmla="*/ 1282535 h 2600696"/>
                <a:gd name="connsiteX9" fmla="*/ 760021 w 1591603"/>
                <a:gd name="connsiteY9" fmla="*/ 1199408 h 2600696"/>
                <a:gd name="connsiteX10" fmla="*/ 570016 w 1591603"/>
                <a:gd name="connsiteY10" fmla="*/ 1092530 h 2600696"/>
                <a:gd name="connsiteX11" fmla="*/ 344384 w 1591603"/>
                <a:gd name="connsiteY11" fmla="*/ 878774 h 2600696"/>
                <a:gd name="connsiteX12" fmla="*/ 204293 w 1591603"/>
                <a:gd name="connsiteY12" fmla="*/ 662606 h 2600696"/>
                <a:gd name="connsiteX13" fmla="*/ 130629 w 1591603"/>
                <a:gd name="connsiteY13" fmla="*/ 415636 h 2600696"/>
                <a:gd name="connsiteX14" fmla="*/ 106878 w 1591603"/>
                <a:gd name="connsiteY14" fmla="*/ 249382 h 2600696"/>
                <a:gd name="connsiteX15" fmla="*/ 80715 w 1591603"/>
                <a:gd name="connsiteY15" fmla="*/ 97476 h 2600696"/>
                <a:gd name="connsiteX16" fmla="*/ 0 w 1591603"/>
                <a:gd name="connsiteY16" fmla="*/ 0 h 2600696"/>
                <a:gd name="connsiteX0" fmla="*/ 1356199 w 1510888"/>
                <a:gd name="connsiteY0" fmla="*/ 2503220 h 2503220"/>
                <a:gd name="connsiteX1" fmla="*/ 1346737 w 1510888"/>
                <a:gd name="connsiteY1" fmla="*/ 2196812 h 2503220"/>
                <a:gd name="connsiteX2" fmla="*/ 1387125 w 1510888"/>
                <a:gd name="connsiteY2" fmla="*/ 1916567 h 2503220"/>
                <a:gd name="connsiteX3" fmla="*/ 1439388 w 1510888"/>
                <a:gd name="connsiteY3" fmla="*/ 1695698 h 2503220"/>
                <a:gd name="connsiteX4" fmla="*/ 1503404 w 1510888"/>
                <a:gd name="connsiteY4" fmla="*/ 1512806 h 2503220"/>
                <a:gd name="connsiteX5" fmla="*/ 1484291 w 1510888"/>
                <a:gd name="connsiteY5" fmla="*/ 1356015 h 2503220"/>
                <a:gd name="connsiteX6" fmla="*/ 1391639 w 1510888"/>
                <a:gd name="connsiteY6" fmla="*/ 1263423 h 2503220"/>
                <a:gd name="connsiteX7" fmla="*/ 1258784 w 1510888"/>
                <a:gd name="connsiteY7" fmla="*/ 1232560 h 2503220"/>
                <a:gd name="connsiteX8" fmla="*/ 916812 w 1510888"/>
                <a:gd name="connsiteY8" fmla="*/ 1185059 h 2503220"/>
                <a:gd name="connsiteX9" fmla="*/ 679306 w 1510888"/>
                <a:gd name="connsiteY9" fmla="*/ 1101932 h 2503220"/>
                <a:gd name="connsiteX10" fmla="*/ 489301 w 1510888"/>
                <a:gd name="connsiteY10" fmla="*/ 995054 h 2503220"/>
                <a:gd name="connsiteX11" fmla="*/ 263669 w 1510888"/>
                <a:gd name="connsiteY11" fmla="*/ 781298 h 2503220"/>
                <a:gd name="connsiteX12" fmla="*/ 123578 w 1510888"/>
                <a:gd name="connsiteY12" fmla="*/ 565130 h 2503220"/>
                <a:gd name="connsiteX13" fmla="*/ 49914 w 1510888"/>
                <a:gd name="connsiteY13" fmla="*/ 318160 h 2503220"/>
                <a:gd name="connsiteX14" fmla="*/ 26163 w 1510888"/>
                <a:gd name="connsiteY14" fmla="*/ 151906 h 2503220"/>
                <a:gd name="connsiteX15" fmla="*/ 0 w 1510888"/>
                <a:gd name="connsiteY15" fmla="*/ 0 h 2503220"/>
                <a:gd name="connsiteX0" fmla="*/ 1330036 w 1484725"/>
                <a:gd name="connsiteY0" fmla="*/ 2351314 h 2351314"/>
                <a:gd name="connsiteX1" fmla="*/ 1320574 w 1484725"/>
                <a:gd name="connsiteY1" fmla="*/ 2044906 h 2351314"/>
                <a:gd name="connsiteX2" fmla="*/ 1360962 w 1484725"/>
                <a:gd name="connsiteY2" fmla="*/ 1764661 h 2351314"/>
                <a:gd name="connsiteX3" fmla="*/ 1413225 w 1484725"/>
                <a:gd name="connsiteY3" fmla="*/ 1543792 h 2351314"/>
                <a:gd name="connsiteX4" fmla="*/ 1477241 w 1484725"/>
                <a:gd name="connsiteY4" fmla="*/ 1360900 h 2351314"/>
                <a:gd name="connsiteX5" fmla="*/ 1458128 w 1484725"/>
                <a:gd name="connsiteY5" fmla="*/ 1204109 h 2351314"/>
                <a:gd name="connsiteX6" fmla="*/ 1365476 w 1484725"/>
                <a:gd name="connsiteY6" fmla="*/ 1111517 h 2351314"/>
                <a:gd name="connsiteX7" fmla="*/ 1232621 w 1484725"/>
                <a:gd name="connsiteY7" fmla="*/ 1080654 h 2351314"/>
                <a:gd name="connsiteX8" fmla="*/ 890649 w 1484725"/>
                <a:gd name="connsiteY8" fmla="*/ 1033153 h 2351314"/>
                <a:gd name="connsiteX9" fmla="*/ 653143 w 1484725"/>
                <a:gd name="connsiteY9" fmla="*/ 950026 h 2351314"/>
                <a:gd name="connsiteX10" fmla="*/ 463138 w 1484725"/>
                <a:gd name="connsiteY10" fmla="*/ 843148 h 2351314"/>
                <a:gd name="connsiteX11" fmla="*/ 237506 w 1484725"/>
                <a:gd name="connsiteY11" fmla="*/ 629392 h 2351314"/>
                <a:gd name="connsiteX12" fmla="*/ 97415 w 1484725"/>
                <a:gd name="connsiteY12" fmla="*/ 413224 h 2351314"/>
                <a:gd name="connsiteX13" fmla="*/ 23751 w 1484725"/>
                <a:gd name="connsiteY13" fmla="*/ 166254 h 2351314"/>
                <a:gd name="connsiteX14" fmla="*/ 0 w 1484725"/>
                <a:gd name="connsiteY14" fmla="*/ 0 h 2351314"/>
                <a:gd name="connsiteX0" fmla="*/ 1306285 w 1460974"/>
                <a:gd name="connsiteY0" fmla="*/ 2185060 h 2185060"/>
                <a:gd name="connsiteX1" fmla="*/ 1296823 w 1460974"/>
                <a:gd name="connsiteY1" fmla="*/ 1878652 h 2185060"/>
                <a:gd name="connsiteX2" fmla="*/ 1337211 w 1460974"/>
                <a:gd name="connsiteY2" fmla="*/ 1598407 h 2185060"/>
                <a:gd name="connsiteX3" fmla="*/ 1389474 w 1460974"/>
                <a:gd name="connsiteY3" fmla="*/ 1377538 h 2185060"/>
                <a:gd name="connsiteX4" fmla="*/ 1453490 w 1460974"/>
                <a:gd name="connsiteY4" fmla="*/ 1194646 h 2185060"/>
                <a:gd name="connsiteX5" fmla="*/ 1434377 w 1460974"/>
                <a:gd name="connsiteY5" fmla="*/ 1037855 h 2185060"/>
                <a:gd name="connsiteX6" fmla="*/ 1341725 w 1460974"/>
                <a:gd name="connsiteY6" fmla="*/ 945263 h 2185060"/>
                <a:gd name="connsiteX7" fmla="*/ 1208870 w 1460974"/>
                <a:gd name="connsiteY7" fmla="*/ 914400 h 2185060"/>
                <a:gd name="connsiteX8" fmla="*/ 866898 w 1460974"/>
                <a:gd name="connsiteY8" fmla="*/ 866899 h 2185060"/>
                <a:gd name="connsiteX9" fmla="*/ 629392 w 1460974"/>
                <a:gd name="connsiteY9" fmla="*/ 783772 h 2185060"/>
                <a:gd name="connsiteX10" fmla="*/ 439387 w 1460974"/>
                <a:gd name="connsiteY10" fmla="*/ 676894 h 2185060"/>
                <a:gd name="connsiteX11" fmla="*/ 213755 w 1460974"/>
                <a:gd name="connsiteY11" fmla="*/ 463138 h 2185060"/>
                <a:gd name="connsiteX12" fmla="*/ 73664 w 1460974"/>
                <a:gd name="connsiteY12" fmla="*/ 246970 h 2185060"/>
                <a:gd name="connsiteX13" fmla="*/ 0 w 1460974"/>
                <a:gd name="connsiteY13" fmla="*/ 0 h 2185060"/>
                <a:gd name="connsiteX0" fmla="*/ 1232621 w 1387310"/>
                <a:gd name="connsiteY0" fmla="*/ 1938090 h 1938090"/>
                <a:gd name="connsiteX1" fmla="*/ 1223159 w 1387310"/>
                <a:gd name="connsiteY1" fmla="*/ 1631682 h 1938090"/>
                <a:gd name="connsiteX2" fmla="*/ 1263547 w 1387310"/>
                <a:gd name="connsiteY2" fmla="*/ 1351437 h 1938090"/>
                <a:gd name="connsiteX3" fmla="*/ 1315810 w 1387310"/>
                <a:gd name="connsiteY3" fmla="*/ 1130568 h 1938090"/>
                <a:gd name="connsiteX4" fmla="*/ 1379826 w 1387310"/>
                <a:gd name="connsiteY4" fmla="*/ 947676 h 1938090"/>
                <a:gd name="connsiteX5" fmla="*/ 1360713 w 1387310"/>
                <a:gd name="connsiteY5" fmla="*/ 790885 h 1938090"/>
                <a:gd name="connsiteX6" fmla="*/ 1268061 w 1387310"/>
                <a:gd name="connsiteY6" fmla="*/ 698293 h 1938090"/>
                <a:gd name="connsiteX7" fmla="*/ 1135206 w 1387310"/>
                <a:gd name="connsiteY7" fmla="*/ 667430 h 1938090"/>
                <a:gd name="connsiteX8" fmla="*/ 793234 w 1387310"/>
                <a:gd name="connsiteY8" fmla="*/ 619929 h 1938090"/>
                <a:gd name="connsiteX9" fmla="*/ 555728 w 1387310"/>
                <a:gd name="connsiteY9" fmla="*/ 536802 h 1938090"/>
                <a:gd name="connsiteX10" fmla="*/ 365723 w 1387310"/>
                <a:gd name="connsiteY10" fmla="*/ 429924 h 1938090"/>
                <a:gd name="connsiteX11" fmla="*/ 140091 w 1387310"/>
                <a:gd name="connsiteY11" fmla="*/ 216168 h 1938090"/>
                <a:gd name="connsiteX12" fmla="*/ 0 w 1387310"/>
                <a:gd name="connsiteY12" fmla="*/ 0 h 1938090"/>
                <a:gd name="connsiteX0" fmla="*/ 1092530 w 1247219"/>
                <a:gd name="connsiteY0" fmla="*/ 1721922 h 1721922"/>
                <a:gd name="connsiteX1" fmla="*/ 1083068 w 1247219"/>
                <a:gd name="connsiteY1" fmla="*/ 1415514 h 1721922"/>
                <a:gd name="connsiteX2" fmla="*/ 1123456 w 1247219"/>
                <a:gd name="connsiteY2" fmla="*/ 1135269 h 1721922"/>
                <a:gd name="connsiteX3" fmla="*/ 1175719 w 1247219"/>
                <a:gd name="connsiteY3" fmla="*/ 914400 h 1721922"/>
                <a:gd name="connsiteX4" fmla="*/ 1239735 w 1247219"/>
                <a:gd name="connsiteY4" fmla="*/ 731508 h 1721922"/>
                <a:gd name="connsiteX5" fmla="*/ 1220622 w 1247219"/>
                <a:gd name="connsiteY5" fmla="*/ 574717 h 1721922"/>
                <a:gd name="connsiteX6" fmla="*/ 1127970 w 1247219"/>
                <a:gd name="connsiteY6" fmla="*/ 482125 h 1721922"/>
                <a:gd name="connsiteX7" fmla="*/ 995115 w 1247219"/>
                <a:gd name="connsiteY7" fmla="*/ 451262 h 1721922"/>
                <a:gd name="connsiteX8" fmla="*/ 653143 w 1247219"/>
                <a:gd name="connsiteY8" fmla="*/ 403761 h 1721922"/>
                <a:gd name="connsiteX9" fmla="*/ 415637 w 1247219"/>
                <a:gd name="connsiteY9" fmla="*/ 320634 h 1721922"/>
                <a:gd name="connsiteX10" fmla="*/ 225632 w 1247219"/>
                <a:gd name="connsiteY10" fmla="*/ 213756 h 1721922"/>
                <a:gd name="connsiteX11" fmla="*/ 0 w 1247219"/>
                <a:gd name="connsiteY11" fmla="*/ 0 h 1721922"/>
                <a:gd name="connsiteX0" fmla="*/ 1092530 w 1261507"/>
                <a:gd name="connsiteY0" fmla="*/ 1721922 h 1721922"/>
                <a:gd name="connsiteX1" fmla="*/ 1083068 w 1261507"/>
                <a:gd name="connsiteY1" fmla="*/ 1415514 h 1721922"/>
                <a:gd name="connsiteX2" fmla="*/ 1123456 w 1261507"/>
                <a:gd name="connsiteY2" fmla="*/ 1135269 h 1721922"/>
                <a:gd name="connsiteX3" fmla="*/ 1175719 w 1261507"/>
                <a:gd name="connsiteY3" fmla="*/ 914400 h 1721922"/>
                <a:gd name="connsiteX4" fmla="*/ 1254023 w 1261507"/>
                <a:gd name="connsiteY4" fmla="*/ 731508 h 1721922"/>
                <a:gd name="connsiteX5" fmla="*/ 1220622 w 1261507"/>
                <a:gd name="connsiteY5" fmla="*/ 574717 h 1721922"/>
                <a:gd name="connsiteX6" fmla="*/ 1127970 w 1261507"/>
                <a:gd name="connsiteY6" fmla="*/ 482125 h 1721922"/>
                <a:gd name="connsiteX7" fmla="*/ 995115 w 1261507"/>
                <a:gd name="connsiteY7" fmla="*/ 451262 h 1721922"/>
                <a:gd name="connsiteX8" fmla="*/ 653143 w 1261507"/>
                <a:gd name="connsiteY8" fmla="*/ 403761 h 1721922"/>
                <a:gd name="connsiteX9" fmla="*/ 415637 w 1261507"/>
                <a:gd name="connsiteY9" fmla="*/ 320634 h 1721922"/>
                <a:gd name="connsiteX10" fmla="*/ 225632 w 1261507"/>
                <a:gd name="connsiteY10" fmla="*/ 213756 h 1721922"/>
                <a:gd name="connsiteX11" fmla="*/ 0 w 1261507"/>
                <a:gd name="connsiteY11" fmla="*/ 0 h 1721922"/>
                <a:gd name="connsiteX0" fmla="*/ 1092530 w 1260713"/>
                <a:gd name="connsiteY0" fmla="*/ 1721922 h 1721922"/>
                <a:gd name="connsiteX1" fmla="*/ 1083068 w 1260713"/>
                <a:gd name="connsiteY1" fmla="*/ 1415514 h 1721922"/>
                <a:gd name="connsiteX2" fmla="*/ 1123456 w 1260713"/>
                <a:gd name="connsiteY2" fmla="*/ 1135269 h 1721922"/>
                <a:gd name="connsiteX3" fmla="*/ 1180482 w 1260713"/>
                <a:gd name="connsiteY3" fmla="*/ 909637 h 1721922"/>
                <a:gd name="connsiteX4" fmla="*/ 1254023 w 1260713"/>
                <a:gd name="connsiteY4" fmla="*/ 731508 h 1721922"/>
                <a:gd name="connsiteX5" fmla="*/ 1220622 w 1260713"/>
                <a:gd name="connsiteY5" fmla="*/ 574717 h 1721922"/>
                <a:gd name="connsiteX6" fmla="*/ 1127970 w 1260713"/>
                <a:gd name="connsiteY6" fmla="*/ 482125 h 1721922"/>
                <a:gd name="connsiteX7" fmla="*/ 995115 w 1260713"/>
                <a:gd name="connsiteY7" fmla="*/ 451262 h 1721922"/>
                <a:gd name="connsiteX8" fmla="*/ 653143 w 1260713"/>
                <a:gd name="connsiteY8" fmla="*/ 403761 h 1721922"/>
                <a:gd name="connsiteX9" fmla="*/ 415637 w 1260713"/>
                <a:gd name="connsiteY9" fmla="*/ 320634 h 1721922"/>
                <a:gd name="connsiteX10" fmla="*/ 225632 w 1260713"/>
                <a:gd name="connsiteY10" fmla="*/ 213756 h 1721922"/>
                <a:gd name="connsiteX11" fmla="*/ 0 w 1260713"/>
                <a:gd name="connsiteY11" fmla="*/ 0 h 1721922"/>
                <a:gd name="connsiteX0" fmla="*/ 1092530 w 1262300"/>
                <a:gd name="connsiteY0" fmla="*/ 1721922 h 1721922"/>
                <a:gd name="connsiteX1" fmla="*/ 1083068 w 1262300"/>
                <a:gd name="connsiteY1" fmla="*/ 1415514 h 1721922"/>
                <a:gd name="connsiteX2" fmla="*/ 1123456 w 1262300"/>
                <a:gd name="connsiteY2" fmla="*/ 1135269 h 1721922"/>
                <a:gd name="connsiteX3" fmla="*/ 1170957 w 1262300"/>
                <a:gd name="connsiteY3" fmla="*/ 942975 h 1721922"/>
                <a:gd name="connsiteX4" fmla="*/ 1254023 w 1262300"/>
                <a:gd name="connsiteY4" fmla="*/ 731508 h 1721922"/>
                <a:gd name="connsiteX5" fmla="*/ 1220622 w 1262300"/>
                <a:gd name="connsiteY5" fmla="*/ 574717 h 1721922"/>
                <a:gd name="connsiteX6" fmla="*/ 1127970 w 1262300"/>
                <a:gd name="connsiteY6" fmla="*/ 482125 h 1721922"/>
                <a:gd name="connsiteX7" fmla="*/ 995115 w 1262300"/>
                <a:gd name="connsiteY7" fmla="*/ 451262 h 1721922"/>
                <a:gd name="connsiteX8" fmla="*/ 653143 w 1262300"/>
                <a:gd name="connsiteY8" fmla="*/ 403761 h 1721922"/>
                <a:gd name="connsiteX9" fmla="*/ 415637 w 1262300"/>
                <a:gd name="connsiteY9" fmla="*/ 320634 h 1721922"/>
                <a:gd name="connsiteX10" fmla="*/ 225632 w 1262300"/>
                <a:gd name="connsiteY10" fmla="*/ 213756 h 1721922"/>
                <a:gd name="connsiteX11" fmla="*/ 0 w 1262300"/>
                <a:gd name="connsiteY11" fmla="*/ 0 h 1721922"/>
                <a:gd name="connsiteX0" fmla="*/ 866898 w 1036668"/>
                <a:gd name="connsiteY0" fmla="*/ 1508166 h 1508166"/>
                <a:gd name="connsiteX1" fmla="*/ 857436 w 1036668"/>
                <a:gd name="connsiteY1" fmla="*/ 1201758 h 1508166"/>
                <a:gd name="connsiteX2" fmla="*/ 897824 w 1036668"/>
                <a:gd name="connsiteY2" fmla="*/ 921513 h 1508166"/>
                <a:gd name="connsiteX3" fmla="*/ 945325 w 1036668"/>
                <a:gd name="connsiteY3" fmla="*/ 729219 h 1508166"/>
                <a:gd name="connsiteX4" fmla="*/ 1028391 w 1036668"/>
                <a:gd name="connsiteY4" fmla="*/ 517752 h 1508166"/>
                <a:gd name="connsiteX5" fmla="*/ 994990 w 1036668"/>
                <a:gd name="connsiteY5" fmla="*/ 360961 h 1508166"/>
                <a:gd name="connsiteX6" fmla="*/ 902338 w 1036668"/>
                <a:gd name="connsiteY6" fmla="*/ 268369 h 1508166"/>
                <a:gd name="connsiteX7" fmla="*/ 769483 w 1036668"/>
                <a:gd name="connsiteY7" fmla="*/ 237506 h 1508166"/>
                <a:gd name="connsiteX8" fmla="*/ 427511 w 1036668"/>
                <a:gd name="connsiteY8" fmla="*/ 190005 h 1508166"/>
                <a:gd name="connsiteX9" fmla="*/ 190005 w 1036668"/>
                <a:gd name="connsiteY9" fmla="*/ 106878 h 1508166"/>
                <a:gd name="connsiteX10" fmla="*/ 0 w 1036668"/>
                <a:gd name="connsiteY10" fmla="*/ 0 h 1508166"/>
                <a:gd name="connsiteX0" fmla="*/ 676893 w 846663"/>
                <a:gd name="connsiteY0" fmla="*/ 1401288 h 1401288"/>
                <a:gd name="connsiteX1" fmla="*/ 667431 w 846663"/>
                <a:gd name="connsiteY1" fmla="*/ 1094880 h 1401288"/>
                <a:gd name="connsiteX2" fmla="*/ 707819 w 846663"/>
                <a:gd name="connsiteY2" fmla="*/ 814635 h 1401288"/>
                <a:gd name="connsiteX3" fmla="*/ 755320 w 846663"/>
                <a:gd name="connsiteY3" fmla="*/ 622341 h 1401288"/>
                <a:gd name="connsiteX4" fmla="*/ 838386 w 846663"/>
                <a:gd name="connsiteY4" fmla="*/ 410874 h 1401288"/>
                <a:gd name="connsiteX5" fmla="*/ 804985 w 846663"/>
                <a:gd name="connsiteY5" fmla="*/ 254083 h 1401288"/>
                <a:gd name="connsiteX6" fmla="*/ 712333 w 846663"/>
                <a:gd name="connsiteY6" fmla="*/ 161491 h 1401288"/>
                <a:gd name="connsiteX7" fmla="*/ 579478 w 846663"/>
                <a:gd name="connsiteY7" fmla="*/ 130628 h 1401288"/>
                <a:gd name="connsiteX8" fmla="*/ 237506 w 846663"/>
                <a:gd name="connsiteY8" fmla="*/ 83127 h 1401288"/>
                <a:gd name="connsiteX9" fmla="*/ 0 w 846663"/>
                <a:gd name="connsiteY9" fmla="*/ 0 h 1401288"/>
                <a:gd name="connsiteX0" fmla="*/ 439387 w 609157"/>
                <a:gd name="connsiteY0" fmla="*/ 1318161 h 1318161"/>
                <a:gd name="connsiteX1" fmla="*/ 429925 w 609157"/>
                <a:gd name="connsiteY1" fmla="*/ 1011753 h 1318161"/>
                <a:gd name="connsiteX2" fmla="*/ 470313 w 609157"/>
                <a:gd name="connsiteY2" fmla="*/ 731508 h 1318161"/>
                <a:gd name="connsiteX3" fmla="*/ 517814 w 609157"/>
                <a:gd name="connsiteY3" fmla="*/ 539214 h 1318161"/>
                <a:gd name="connsiteX4" fmla="*/ 600880 w 609157"/>
                <a:gd name="connsiteY4" fmla="*/ 327747 h 1318161"/>
                <a:gd name="connsiteX5" fmla="*/ 567479 w 609157"/>
                <a:gd name="connsiteY5" fmla="*/ 170956 h 1318161"/>
                <a:gd name="connsiteX6" fmla="*/ 474827 w 609157"/>
                <a:gd name="connsiteY6" fmla="*/ 78364 h 1318161"/>
                <a:gd name="connsiteX7" fmla="*/ 341972 w 609157"/>
                <a:gd name="connsiteY7" fmla="*/ 47501 h 1318161"/>
                <a:gd name="connsiteX8" fmla="*/ 0 w 609157"/>
                <a:gd name="connsiteY8" fmla="*/ 0 h 1318161"/>
                <a:gd name="connsiteX0" fmla="*/ 97415 w 267185"/>
                <a:gd name="connsiteY0" fmla="*/ 1270660 h 1270660"/>
                <a:gd name="connsiteX1" fmla="*/ 87953 w 267185"/>
                <a:gd name="connsiteY1" fmla="*/ 964252 h 1270660"/>
                <a:gd name="connsiteX2" fmla="*/ 128341 w 267185"/>
                <a:gd name="connsiteY2" fmla="*/ 684007 h 1270660"/>
                <a:gd name="connsiteX3" fmla="*/ 175842 w 267185"/>
                <a:gd name="connsiteY3" fmla="*/ 491713 h 1270660"/>
                <a:gd name="connsiteX4" fmla="*/ 258908 w 267185"/>
                <a:gd name="connsiteY4" fmla="*/ 280246 h 1270660"/>
                <a:gd name="connsiteX5" fmla="*/ 225507 w 267185"/>
                <a:gd name="connsiteY5" fmla="*/ 123455 h 1270660"/>
                <a:gd name="connsiteX6" fmla="*/ 132855 w 267185"/>
                <a:gd name="connsiteY6" fmla="*/ 30863 h 1270660"/>
                <a:gd name="connsiteX7" fmla="*/ 0 w 267185"/>
                <a:gd name="connsiteY7" fmla="*/ 0 h 1270660"/>
                <a:gd name="connsiteX0" fmla="*/ 14616 w 184386"/>
                <a:gd name="connsiteY0" fmla="*/ 1239797 h 1239797"/>
                <a:gd name="connsiteX1" fmla="*/ 5154 w 184386"/>
                <a:gd name="connsiteY1" fmla="*/ 933389 h 1239797"/>
                <a:gd name="connsiteX2" fmla="*/ 45542 w 184386"/>
                <a:gd name="connsiteY2" fmla="*/ 653144 h 1239797"/>
                <a:gd name="connsiteX3" fmla="*/ 93043 w 184386"/>
                <a:gd name="connsiteY3" fmla="*/ 460850 h 1239797"/>
                <a:gd name="connsiteX4" fmla="*/ 176109 w 184386"/>
                <a:gd name="connsiteY4" fmla="*/ 249383 h 1239797"/>
                <a:gd name="connsiteX5" fmla="*/ 142708 w 184386"/>
                <a:gd name="connsiteY5" fmla="*/ 92592 h 1239797"/>
                <a:gd name="connsiteX6" fmla="*/ 50056 w 184386"/>
                <a:gd name="connsiteY6" fmla="*/ 0 h 1239797"/>
                <a:gd name="connsiteX0" fmla="*/ 14616 w 184386"/>
                <a:gd name="connsiteY0" fmla="*/ 1147205 h 1147205"/>
                <a:gd name="connsiteX1" fmla="*/ 5154 w 184386"/>
                <a:gd name="connsiteY1" fmla="*/ 840797 h 1147205"/>
                <a:gd name="connsiteX2" fmla="*/ 45542 w 184386"/>
                <a:gd name="connsiteY2" fmla="*/ 560552 h 1147205"/>
                <a:gd name="connsiteX3" fmla="*/ 93043 w 184386"/>
                <a:gd name="connsiteY3" fmla="*/ 368258 h 1147205"/>
                <a:gd name="connsiteX4" fmla="*/ 176109 w 184386"/>
                <a:gd name="connsiteY4" fmla="*/ 156791 h 1147205"/>
                <a:gd name="connsiteX5" fmla="*/ 142708 w 184386"/>
                <a:gd name="connsiteY5" fmla="*/ 0 h 1147205"/>
                <a:gd name="connsiteX0" fmla="*/ 12160 w 173653"/>
                <a:gd name="connsiteY0" fmla="*/ 990414 h 990414"/>
                <a:gd name="connsiteX1" fmla="*/ 2698 w 173653"/>
                <a:gd name="connsiteY1" fmla="*/ 684006 h 990414"/>
                <a:gd name="connsiteX2" fmla="*/ 43086 w 173653"/>
                <a:gd name="connsiteY2" fmla="*/ 403761 h 990414"/>
                <a:gd name="connsiteX3" fmla="*/ 90587 w 173653"/>
                <a:gd name="connsiteY3" fmla="*/ 211467 h 990414"/>
                <a:gd name="connsiteX4" fmla="*/ 173653 w 173653"/>
                <a:gd name="connsiteY4" fmla="*/ 0 h 99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653" h="990414">
                  <a:moveTo>
                    <a:pt x="12160" y="990414"/>
                  </a:moveTo>
                  <a:cubicBezTo>
                    <a:pt x="-705" y="890463"/>
                    <a:pt x="-2456" y="781781"/>
                    <a:pt x="2698" y="684006"/>
                  </a:cubicBezTo>
                  <a:cubicBezTo>
                    <a:pt x="7852" y="586231"/>
                    <a:pt x="28438" y="482517"/>
                    <a:pt x="43086" y="403761"/>
                  </a:cubicBezTo>
                  <a:cubicBezTo>
                    <a:pt x="57734" y="325005"/>
                    <a:pt x="68826" y="278760"/>
                    <a:pt x="90587" y="211467"/>
                  </a:cubicBezTo>
                  <a:cubicBezTo>
                    <a:pt x="112348" y="144174"/>
                    <a:pt x="165376" y="61376"/>
                    <a:pt x="173653" y="0"/>
                  </a:cubicBezTo>
                </a:path>
              </a:pathLst>
            </a:custGeom>
            <a:ln w="5080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199240" y="3593661"/>
              <a:ext cx="325107" cy="773921"/>
            </a:xfrm>
            <a:custGeom>
              <a:avLst/>
              <a:gdLst>
                <a:gd name="connsiteX0" fmla="*/ 2968831 w 3168732"/>
                <a:gd name="connsiteY0" fmla="*/ 2646218 h 2646218"/>
                <a:gd name="connsiteX1" fmla="*/ 2945081 w 3168732"/>
                <a:gd name="connsiteY1" fmla="*/ 2349335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80707 w 3168732"/>
                <a:gd name="connsiteY2" fmla="*/ 2064327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28208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68732"/>
                <a:gd name="connsiteY0" fmla="*/ 2646218 h 2646218"/>
                <a:gd name="connsiteX1" fmla="*/ 2959369 w 3168732"/>
                <a:gd name="connsiteY1" fmla="*/ 2339810 h 2646218"/>
                <a:gd name="connsiteX2" fmla="*/ 2999757 w 3168732"/>
                <a:gd name="connsiteY2" fmla="*/ 2059565 h 2646218"/>
                <a:gd name="connsiteX3" fmla="*/ 3052020 w 3168732"/>
                <a:gd name="connsiteY3" fmla="*/ 1838696 h 2646218"/>
                <a:gd name="connsiteX4" fmla="*/ 3135086 w 3168732"/>
                <a:gd name="connsiteY4" fmla="*/ 1660566 h 2646218"/>
                <a:gd name="connsiteX5" fmla="*/ 3158836 w 3168732"/>
                <a:gd name="connsiteY5" fmla="*/ 1518062 h 2646218"/>
                <a:gd name="connsiteX6" fmla="*/ 3075709 w 3168732"/>
                <a:gd name="connsiteY6" fmla="*/ 1411184 h 2646218"/>
                <a:gd name="connsiteX7" fmla="*/ 2885704 w 3168732"/>
                <a:gd name="connsiteY7" fmla="*/ 1375558 h 2646218"/>
                <a:gd name="connsiteX8" fmla="*/ 2529444 w 3168732"/>
                <a:gd name="connsiteY8" fmla="*/ 1328057 h 2646218"/>
                <a:gd name="connsiteX9" fmla="*/ 2291938 w 3168732"/>
                <a:gd name="connsiteY9" fmla="*/ 1244930 h 2646218"/>
                <a:gd name="connsiteX10" fmla="*/ 2101933 w 3168732"/>
                <a:gd name="connsiteY10" fmla="*/ 1138052 h 2646218"/>
                <a:gd name="connsiteX11" fmla="*/ 1876301 w 3168732"/>
                <a:gd name="connsiteY11" fmla="*/ 924296 h 2646218"/>
                <a:gd name="connsiteX12" fmla="*/ 1721922 w 3168732"/>
                <a:gd name="connsiteY12" fmla="*/ 722415 h 2646218"/>
                <a:gd name="connsiteX13" fmla="*/ 1662546 w 3168732"/>
                <a:gd name="connsiteY13" fmla="*/ 461158 h 2646218"/>
                <a:gd name="connsiteX14" fmla="*/ 1638795 w 3168732"/>
                <a:gd name="connsiteY14" fmla="*/ 294904 h 2646218"/>
                <a:gd name="connsiteX15" fmla="*/ 1626920 w 3168732"/>
                <a:gd name="connsiteY15" fmla="*/ 104898 h 2646218"/>
                <a:gd name="connsiteX16" fmla="*/ 1531917 w 3168732"/>
                <a:gd name="connsiteY16" fmla="*/ 45522 h 2646218"/>
                <a:gd name="connsiteX17" fmla="*/ 1425039 w 3168732"/>
                <a:gd name="connsiteY17" fmla="*/ 45522 h 2646218"/>
                <a:gd name="connsiteX18" fmla="*/ 1187533 w 3168732"/>
                <a:gd name="connsiteY18" fmla="*/ 9896 h 2646218"/>
                <a:gd name="connsiteX19" fmla="*/ 807522 w 3168732"/>
                <a:gd name="connsiteY19" fmla="*/ 104898 h 2646218"/>
                <a:gd name="connsiteX20" fmla="*/ 391886 w 3168732"/>
                <a:gd name="connsiteY20" fmla="*/ 294904 h 2646218"/>
                <a:gd name="connsiteX21" fmla="*/ 0 w 3168732"/>
                <a:gd name="connsiteY21" fmla="*/ 401782 h 2646218"/>
                <a:gd name="connsiteX0" fmla="*/ 2968831 w 3148920"/>
                <a:gd name="connsiteY0" fmla="*/ 2646218 h 2646218"/>
                <a:gd name="connsiteX1" fmla="*/ 2959369 w 3148920"/>
                <a:gd name="connsiteY1" fmla="*/ 2339810 h 2646218"/>
                <a:gd name="connsiteX2" fmla="*/ 2999757 w 3148920"/>
                <a:gd name="connsiteY2" fmla="*/ 2059565 h 2646218"/>
                <a:gd name="connsiteX3" fmla="*/ 3052020 w 3148920"/>
                <a:gd name="connsiteY3" fmla="*/ 1838696 h 2646218"/>
                <a:gd name="connsiteX4" fmla="*/ 3135086 w 3148920"/>
                <a:gd name="connsiteY4" fmla="*/ 1660566 h 2646218"/>
                <a:gd name="connsiteX5" fmla="*/ 3135023 w 3148920"/>
                <a:gd name="connsiteY5" fmla="*/ 1513300 h 2646218"/>
                <a:gd name="connsiteX6" fmla="*/ 3075709 w 3148920"/>
                <a:gd name="connsiteY6" fmla="*/ 1411184 h 2646218"/>
                <a:gd name="connsiteX7" fmla="*/ 2885704 w 3148920"/>
                <a:gd name="connsiteY7" fmla="*/ 1375558 h 2646218"/>
                <a:gd name="connsiteX8" fmla="*/ 2529444 w 3148920"/>
                <a:gd name="connsiteY8" fmla="*/ 1328057 h 2646218"/>
                <a:gd name="connsiteX9" fmla="*/ 2291938 w 3148920"/>
                <a:gd name="connsiteY9" fmla="*/ 1244930 h 2646218"/>
                <a:gd name="connsiteX10" fmla="*/ 2101933 w 3148920"/>
                <a:gd name="connsiteY10" fmla="*/ 1138052 h 2646218"/>
                <a:gd name="connsiteX11" fmla="*/ 1876301 w 3148920"/>
                <a:gd name="connsiteY11" fmla="*/ 924296 h 2646218"/>
                <a:gd name="connsiteX12" fmla="*/ 1721922 w 3148920"/>
                <a:gd name="connsiteY12" fmla="*/ 722415 h 2646218"/>
                <a:gd name="connsiteX13" fmla="*/ 1662546 w 3148920"/>
                <a:gd name="connsiteY13" fmla="*/ 461158 h 2646218"/>
                <a:gd name="connsiteX14" fmla="*/ 1638795 w 3148920"/>
                <a:gd name="connsiteY14" fmla="*/ 294904 h 2646218"/>
                <a:gd name="connsiteX15" fmla="*/ 1626920 w 3148920"/>
                <a:gd name="connsiteY15" fmla="*/ 104898 h 2646218"/>
                <a:gd name="connsiteX16" fmla="*/ 1531917 w 3148920"/>
                <a:gd name="connsiteY16" fmla="*/ 45522 h 2646218"/>
                <a:gd name="connsiteX17" fmla="*/ 1425039 w 3148920"/>
                <a:gd name="connsiteY17" fmla="*/ 45522 h 2646218"/>
                <a:gd name="connsiteX18" fmla="*/ 1187533 w 3148920"/>
                <a:gd name="connsiteY18" fmla="*/ 9896 h 2646218"/>
                <a:gd name="connsiteX19" fmla="*/ 807522 w 3148920"/>
                <a:gd name="connsiteY19" fmla="*/ 104898 h 2646218"/>
                <a:gd name="connsiteX20" fmla="*/ 391886 w 3148920"/>
                <a:gd name="connsiteY20" fmla="*/ 294904 h 2646218"/>
                <a:gd name="connsiteX21" fmla="*/ 0 w 3148920"/>
                <a:gd name="connsiteY21" fmla="*/ 401782 h 2646218"/>
                <a:gd name="connsiteX0" fmla="*/ 2968831 w 3152857"/>
                <a:gd name="connsiteY0" fmla="*/ 2646218 h 2646218"/>
                <a:gd name="connsiteX1" fmla="*/ 2959369 w 3152857"/>
                <a:gd name="connsiteY1" fmla="*/ 2339810 h 2646218"/>
                <a:gd name="connsiteX2" fmla="*/ 2999757 w 3152857"/>
                <a:gd name="connsiteY2" fmla="*/ 2059565 h 2646218"/>
                <a:gd name="connsiteX3" fmla="*/ 3052020 w 3152857"/>
                <a:gd name="connsiteY3" fmla="*/ 1838696 h 2646218"/>
                <a:gd name="connsiteX4" fmla="*/ 3135086 w 3152857"/>
                <a:gd name="connsiteY4" fmla="*/ 1660566 h 2646218"/>
                <a:gd name="connsiteX5" fmla="*/ 3135023 w 3152857"/>
                <a:gd name="connsiteY5" fmla="*/ 1513300 h 2646218"/>
                <a:gd name="connsiteX6" fmla="*/ 3028084 w 3152857"/>
                <a:gd name="connsiteY6" fmla="*/ 1411184 h 2646218"/>
                <a:gd name="connsiteX7" fmla="*/ 2885704 w 3152857"/>
                <a:gd name="connsiteY7" fmla="*/ 1375558 h 2646218"/>
                <a:gd name="connsiteX8" fmla="*/ 2529444 w 3152857"/>
                <a:gd name="connsiteY8" fmla="*/ 1328057 h 2646218"/>
                <a:gd name="connsiteX9" fmla="*/ 2291938 w 3152857"/>
                <a:gd name="connsiteY9" fmla="*/ 1244930 h 2646218"/>
                <a:gd name="connsiteX10" fmla="*/ 2101933 w 3152857"/>
                <a:gd name="connsiteY10" fmla="*/ 1138052 h 2646218"/>
                <a:gd name="connsiteX11" fmla="*/ 1876301 w 3152857"/>
                <a:gd name="connsiteY11" fmla="*/ 924296 h 2646218"/>
                <a:gd name="connsiteX12" fmla="*/ 1721922 w 3152857"/>
                <a:gd name="connsiteY12" fmla="*/ 722415 h 2646218"/>
                <a:gd name="connsiteX13" fmla="*/ 1662546 w 3152857"/>
                <a:gd name="connsiteY13" fmla="*/ 461158 h 2646218"/>
                <a:gd name="connsiteX14" fmla="*/ 1638795 w 3152857"/>
                <a:gd name="connsiteY14" fmla="*/ 294904 h 2646218"/>
                <a:gd name="connsiteX15" fmla="*/ 1626920 w 3152857"/>
                <a:gd name="connsiteY15" fmla="*/ 104898 h 2646218"/>
                <a:gd name="connsiteX16" fmla="*/ 1531917 w 3152857"/>
                <a:gd name="connsiteY16" fmla="*/ 45522 h 2646218"/>
                <a:gd name="connsiteX17" fmla="*/ 1425039 w 3152857"/>
                <a:gd name="connsiteY17" fmla="*/ 45522 h 2646218"/>
                <a:gd name="connsiteX18" fmla="*/ 1187533 w 3152857"/>
                <a:gd name="connsiteY18" fmla="*/ 9896 h 2646218"/>
                <a:gd name="connsiteX19" fmla="*/ 807522 w 3152857"/>
                <a:gd name="connsiteY19" fmla="*/ 104898 h 2646218"/>
                <a:gd name="connsiteX20" fmla="*/ 391886 w 3152857"/>
                <a:gd name="connsiteY20" fmla="*/ 294904 h 2646218"/>
                <a:gd name="connsiteX21" fmla="*/ 0 w 3152857"/>
                <a:gd name="connsiteY21" fmla="*/ 401782 h 2646218"/>
                <a:gd name="connsiteX0" fmla="*/ 2968831 w 3149682"/>
                <a:gd name="connsiteY0" fmla="*/ 2646218 h 2646218"/>
                <a:gd name="connsiteX1" fmla="*/ 2959369 w 3149682"/>
                <a:gd name="connsiteY1" fmla="*/ 2339810 h 2646218"/>
                <a:gd name="connsiteX2" fmla="*/ 2999757 w 3149682"/>
                <a:gd name="connsiteY2" fmla="*/ 2059565 h 2646218"/>
                <a:gd name="connsiteX3" fmla="*/ 3052020 w 3149682"/>
                <a:gd name="connsiteY3" fmla="*/ 1838696 h 2646218"/>
                <a:gd name="connsiteX4" fmla="*/ 3116036 w 3149682"/>
                <a:gd name="connsiteY4" fmla="*/ 1655804 h 2646218"/>
                <a:gd name="connsiteX5" fmla="*/ 3135023 w 3149682"/>
                <a:gd name="connsiteY5" fmla="*/ 1513300 h 2646218"/>
                <a:gd name="connsiteX6" fmla="*/ 3028084 w 3149682"/>
                <a:gd name="connsiteY6" fmla="*/ 1411184 h 2646218"/>
                <a:gd name="connsiteX7" fmla="*/ 2885704 w 3149682"/>
                <a:gd name="connsiteY7" fmla="*/ 1375558 h 2646218"/>
                <a:gd name="connsiteX8" fmla="*/ 2529444 w 3149682"/>
                <a:gd name="connsiteY8" fmla="*/ 1328057 h 2646218"/>
                <a:gd name="connsiteX9" fmla="*/ 2291938 w 3149682"/>
                <a:gd name="connsiteY9" fmla="*/ 1244930 h 2646218"/>
                <a:gd name="connsiteX10" fmla="*/ 2101933 w 3149682"/>
                <a:gd name="connsiteY10" fmla="*/ 1138052 h 2646218"/>
                <a:gd name="connsiteX11" fmla="*/ 1876301 w 3149682"/>
                <a:gd name="connsiteY11" fmla="*/ 924296 h 2646218"/>
                <a:gd name="connsiteX12" fmla="*/ 1721922 w 3149682"/>
                <a:gd name="connsiteY12" fmla="*/ 722415 h 2646218"/>
                <a:gd name="connsiteX13" fmla="*/ 1662546 w 3149682"/>
                <a:gd name="connsiteY13" fmla="*/ 461158 h 2646218"/>
                <a:gd name="connsiteX14" fmla="*/ 1638795 w 3149682"/>
                <a:gd name="connsiteY14" fmla="*/ 294904 h 2646218"/>
                <a:gd name="connsiteX15" fmla="*/ 1626920 w 3149682"/>
                <a:gd name="connsiteY15" fmla="*/ 104898 h 2646218"/>
                <a:gd name="connsiteX16" fmla="*/ 1531917 w 3149682"/>
                <a:gd name="connsiteY16" fmla="*/ 45522 h 2646218"/>
                <a:gd name="connsiteX17" fmla="*/ 1425039 w 3149682"/>
                <a:gd name="connsiteY17" fmla="*/ 45522 h 2646218"/>
                <a:gd name="connsiteX18" fmla="*/ 1187533 w 3149682"/>
                <a:gd name="connsiteY18" fmla="*/ 9896 h 2646218"/>
                <a:gd name="connsiteX19" fmla="*/ 807522 w 3149682"/>
                <a:gd name="connsiteY19" fmla="*/ 104898 h 2646218"/>
                <a:gd name="connsiteX20" fmla="*/ 391886 w 3149682"/>
                <a:gd name="connsiteY20" fmla="*/ 294904 h 2646218"/>
                <a:gd name="connsiteX21" fmla="*/ 0 w 3149682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28084 w 3123520"/>
                <a:gd name="connsiteY6" fmla="*/ 1411184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85704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21922 w 3123520"/>
                <a:gd name="connsiteY12" fmla="*/ 722415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26920 w 3123520"/>
                <a:gd name="connsiteY15" fmla="*/ 1048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46218 h 2646218"/>
                <a:gd name="connsiteX1" fmla="*/ 2959369 w 3123520"/>
                <a:gd name="connsiteY1" fmla="*/ 2339810 h 2646218"/>
                <a:gd name="connsiteX2" fmla="*/ 2999757 w 3123520"/>
                <a:gd name="connsiteY2" fmla="*/ 2059565 h 2646218"/>
                <a:gd name="connsiteX3" fmla="*/ 3052020 w 3123520"/>
                <a:gd name="connsiteY3" fmla="*/ 1838696 h 2646218"/>
                <a:gd name="connsiteX4" fmla="*/ 3116036 w 3123520"/>
                <a:gd name="connsiteY4" fmla="*/ 1655804 h 2646218"/>
                <a:gd name="connsiteX5" fmla="*/ 3096923 w 3123520"/>
                <a:gd name="connsiteY5" fmla="*/ 1499013 h 2646218"/>
                <a:gd name="connsiteX6" fmla="*/ 3004271 w 3123520"/>
                <a:gd name="connsiteY6" fmla="*/ 1406421 h 2646218"/>
                <a:gd name="connsiteX7" fmla="*/ 2871416 w 3123520"/>
                <a:gd name="connsiteY7" fmla="*/ 1375558 h 2646218"/>
                <a:gd name="connsiteX8" fmla="*/ 2529444 w 3123520"/>
                <a:gd name="connsiteY8" fmla="*/ 1328057 h 2646218"/>
                <a:gd name="connsiteX9" fmla="*/ 2291938 w 3123520"/>
                <a:gd name="connsiteY9" fmla="*/ 1244930 h 2646218"/>
                <a:gd name="connsiteX10" fmla="*/ 2101933 w 3123520"/>
                <a:gd name="connsiteY10" fmla="*/ 1138052 h 2646218"/>
                <a:gd name="connsiteX11" fmla="*/ 1876301 w 3123520"/>
                <a:gd name="connsiteY11" fmla="*/ 924296 h 2646218"/>
                <a:gd name="connsiteX12" fmla="*/ 1736210 w 3123520"/>
                <a:gd name="connsiteY12" fmla="*/ 708128 h 2646218"/>
                <a:gd name="connsiteX13" fmla="*/ 1662546 w 3123520"/>
                <a:gd name="connsiteY13" fmla="*/ 461158 h 2646218"/>
                <a:gd name="connsiteX14" fmla="*/ 1638795 w 3123520"/>
                <a:gd name="connsiteY14" fmla="*/ 294904 h 2646218"/>
                <a:gd name="connsiteX15" fmla="*/ 1612632 w 3123520"/>
                <a:gd name="connsiteY15" fmla="*/ 142998 h 2646218"/>
                <a:gd name="connsiteX16" fmla="*/ 1531917 w 3123520"/>
                <a:gd name="connsiteY16" fmla="*/ 45522 h 2646218"/>
                <a:gd name="connsiteX17" fmla="*/ 1425039 w 3123520"/>
                <a:gd name="connsiteY17" fmla="*/ 45522 h 2646218"/>
                <a:gd name="connsiteX18" fmla="*/ 1187533 w 3123520"/>
                <a:gd name="connsiteY18" fmla="*/ 9896 h 2646218"/>
                <a:gd name="connsiteX19" fmla="*/ 807522 w 3123520"/>
                <a:gd name="connsiteY19" fmla="*/ 104898 h 2646218"/>
                <a:gd name="connsiteX20" fmla="*/ 391886 w 3123520"/>
                <a:gd name="connsiteY20" fmla="*/ 294904 h 2646218"/>
                <a:gd name="connsiteX21" fmla="*/ 0 w 3123520"/>
                <a:gd name="connsiteY21" fmla="*/ 401782 h 2646218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1770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307708 h 2659022"/>
                <a:gd name="connsiteX21" fmla="*/ 0 w 3123520"/>
                <a:gd name="connsiteY21" fmla="*/ 414586 h 2659022"/>
                <a:gd name="connsiteX0" fmla="*/ 2968831 w 3123520"/>
                <a:gd name="connsiteY0" fmla="*/ 2659022 h 2659022"/>
                <a:gd name="connsiteX1" fmla="*/ 2959369 w 3123520"/>
                <a:gd name="connsiteY1" fmla="*/ 2352614 h 2659022"/>
                <a:gd name="connsiteX2" fmla="*/ 2999757 w 3123520"/>
                <a:gd name="connsiteY2" fmla="*/ 2072369 h 2659022"/>
                <a:gd name="connsiteX3" fmla="*/ 3052020 w 3123520"/>
                <a:gd name="connsiteY3" fmla="*/ 1851500 h 2659022"/>
                <a:gd name="connsiteX4" fmla="*/ 3116036 w 3123520"/>
                <a:gd name="connsiteY4" fmla="*/ 1668608 h 2659022"/>
                <a:gd name="connsiteX5" fmla="*/ 3096923 w 3123520"/>
                <a:gd name="connsiteY5" fmla="*/ 1511817 h 2659022"/>
                <a:gd name="connsiteX6" fmla="*/ 3004271 w 3123520"/>
                <a:gd name="connsiteY6" fmla="*/ 1419225 h 2659022"/>
                <a:gd name="connsiteX7" fmla="*/ 2871416 w 3123520"/>
                <a:gd name="connsiteY7" fmla="*/ 1388362 h 2659022"/>
                <a:gd name="connsiteX8" fmla="*/ 2529444 w 3123520"/>
                <a:gd name="connsiteY8" fmla="*/ 1340861 h 2659022"/>
                <a:gd name="connsiteX9" fmla="*/ 2291938 w 3123520"/>
                <a:gd name="connsiteY9" fmla="*/ 1257734 h 2659022"/>
                <a:gd name="connsiteX10" fmla="*/ 2101933 w 3123520"/>
                <a:gd name="connsiteY10" fmla="*/ 1150856 h 2659022"/>
                <a:gd name="connsiteX11" fmla="*/ 1876301 w 3123520"/>
                <a:gd name="connsiteY11" fmla="*/ 937100 h 2659022"/>
                <a:gd name="connsiteX12" fmla="*/ 1736210 w 3123520"/>
                <a:gd name="connsiteY12" fmla="*/ 720932 h 2659022"/>
                <a:gd name="connsiteX13" fmla="*/ 1662546 w 3123520"/>
                <a:gd name="connsiteY13" fmla="*/ 473962 h 2659022"/>
                <a:gd name="connsiteX14" fmla="*/ 1638795 w 3123520"/>
                <a:gd name="connsiteY14" fmla="*/ 307708 h 2659022"/>
                <a:gd name="connsiteX15" fmla="*/ 1612632 w 3123520"/>
                <a:gd name="connsiteY15" fmla="*/ 155802 h 2659022"/>
                <a:gd name="connsiteX16" fmla="*/ 1531917 w 3123520"/>
                <a:gd name="connsiteY16" fmla="*/ 58326 h 2659022"/>
                <a:gd name="connsiteX17" fmla="*/ 1396464 w 3123520"/>
                <a:gd name="connsiteY17" fmla="*/ 5938 h 2659022"/>
                <a:gd name="connsiteX18" fmla="*/ 1187533 w 3123520"/>
                <a:gd name="connsiteY18" fmla="*/ 22700 h 2659022"/>
                <a:gd name="connsiteX19" fmla="*/ 807522 w 3123520"/>
                <a:gd name="connsiteY19" fmla="*/ 136752 h 2659022"/>
                <a:gd name="connsiteX20" fmla="*/ 391886 w 3123520"/>
                <a:gd name="connsiteY20" fmla="*/ 293421 h 2659022"/>
                <a:gd name="connsiteX21" fmla="*/ 0 w 3123520"/>
                <a:gd name="connsiteY21" fmla="*/ 414586 h 2659022"/>
                <a:gd name="connsiteX0" fmla="*/ 3025981 w 3180670"/>
                <a:gd name="connsiteY0" fmla="*/ 2659022 h 2659022"/>
                <a:gd name="connsiteX1" fmla="*/ 3016519 w 3180670"/>
                <a:gd name="connsiteY1" fmla="*/ 2352614 h 2659022"/>
                <a:gd name="connsiteX2" fmla="*/ 3056907 w 3180670"/>
                <a:gd name="connsiteY2" fmla="*/ 2072369 h 2659022"/>
                <a:gd name="connsiteX3" fmla="*/ 3109170 w 3180670"/>
                <a:gd name="connsiteY3" fmla="*/ 1851500 h 2659022"/>
                <a:gd name="connsiteX4" fmla="*/ 3173186 w 3180670"/>
                <a:gd name="connsiteY4" fmla="*/ 1668608 h 2659022"/>
                <a:gd name="connsiteX5" fmla="*/ 3154073 w 3180670"/>
                <a:gd name="connsiteY5" fmla="*/ 1511817 h 2659022"/>
                <a:gd name="connsiteX6" fmla="*/ 3061421 w 3180670"/>
                <a:gd name="connsiteY6" fmla="*/ 1419225 h 2659022"/>
                <a:gd name="connsiteX7" fmla="*/ 2928566 w 3180670"/>
                <a:gd name="connsiteY7" fmla="*/ 1388362 h 2659022"/>
                <a:gd name="connsiteX8" fmla="*/ 2586594 w 3180670"/>
                <a:gd name="connsiteY8" fmla="*/ 1340861 h 2659022"/>
                <a:gd name="connsiteX9" fmla="*/ 2349088 w 3180670"/>
                <a:gd name="connsiteY9" fmla="*/ 1257734 h 2659022"/>
                <a:gd name="connsiteX10" fmla="*/ 2159083 w 3180670"/>
                <a:gd name="connsiteY10" fmla="*/ 1150856 h 2659022"/>
                <a:gd name="connsiteX11" fmla="*/ 1933451 w 3180670"/>
                <a:gd name="connsiteY11" fmla="*/ 937100 h 2659022"/>
                <a:gd name="connsiteX12" fmla="*/ 1793360 w 3180670"/>
                <a:gd name="connsiteY12" fmla="*/ 720932 h 2659022"/>
                <a:gd name="connsiteX13" fmla="*/ 1719696 w 3180670"/>
                <a:gd name="connsiteY13" fmla="*/ 473962 h 2659022"/>
                <a:gd name="connsiteX14" fmla="*/ 1695945 w 3180670"/>
                <a:gd name="connsiteY14" fmla="*/ 307708 h 2659022"/>
                <a:gd name="connsiteX15" fmla="*/ 1669782 w 3180670"/>
                <a:gd name="connsiteY15" fmla="*/ 155802 h 2659022"/>
                <a:gd name="connsiteX16" fmla="*/ 1589067 w 3180670"/>
                <a:gd name="connsiteY16" fmla="*/ 58326 h 2659022"/>
                <a:gd name="connsiteX17" fmla="*/ 1453614 w 3180670"/>
                <a:gd name="connsiteY17" fmla="*/ 5938 h 2659022"/>
                <a:gd name="connsiteX18" fmla="*/ 1244683 w 3180670"/>
                <a:gd name="connsiteY18" fmla="*/ 22700 h 2659022"/>
                <a:gd name="connsiteX19" fmla="*/ 864672 w 3180670"/>
                <a:gd name="connsiteY19" fmla="*/ 136752 h 2659022"/>
                <a:gd name="connsiteX20" fmla="*/ 449036 w 3180670"/>
                <a:gd name="connsiteY20" fmla="*/ 293421 h 2659022"/>
                <a:gd name="connsiteX21" fmla="*/ 0 w 3180670"/>
                <a:gd name="connsiteY21" fmla="*/ 443161 h 2659022"/>
                <a:gd name="connsiteX0" fmla="*/ 3016519 w 3180670"/>
                <a:gd name="connsiteY0" fmla="*/ 2352614 h 2352614"/>
                <a:gd name="connsiteX1" fmla="*/ 3056907 w 3180670"/>
                <a:gd name="connsiteY1" fmla="*/ 2072369 h 2352614"/>
                <a:gd name="connsiteX2" fmla="*/ 3109170 w 3180670"/>
                <a:gd name="connsiteY2" fmla="*/ 1851500 h 2352614"/>
                <a:gd name="connsiteX3" fmla="*/ 3173186 w 3180670"/>
                <a:gd name="connsiteY3" fmla="*/ 1668608 h 2352614"/>
                <a:gd name="connsiteX4" fmla="*/ 3154073 w 3180670"/>
                <a:gd name="connsiteY4" fmla="*/ 1511817 h 2352614"/>
                <a:gd name="connsiteX5" fmla="*/ 3061421 w 3180670"/>
                <a:gd name="connsiteY5" fmla="*/ 1419225 h 2352614"/>
                <a:gd name="connsiteX6" fmla="*/ 2928566 w 3180670"/>
                <a:gd name="connsiteY6" fmla="*/ 1388362 h 2352614"/>
                <a:gd name="connsiteX7" fmla="*/ 2586594 w 3180670"/>
                <a:gd name="connsiteY7" fmla="*/ 1340861 h 2352614"/>
                <a:gd name="connsiteX8" fmla="*/ 2349088 w 3180670"/>
                <a:gd name="connsiteY8" fmla="*/ 1257734 h 2352614"/>
                <a:gd name="connsiteX9" fmla="*/ 2159083 w 3180670"/>
                <a:gd name="connsiteY9" fmla="*/ 1150856 h 2352614"/>
                <a:gd name="connsiteX10" fmla="*/ 1933451 w 3180670"/>
                <a:gd name="connsiteY10" fmla="*/ 937100 h 2352614"/>
                <a:gd name="connsiteX11" fmla="*/ 1793360 w 3180670"/>
                <a:gd name="connsiteY11" fmla="*/ 720932 h 2352614"/>
                <a:gd name="connsiteX12" fmla="*/ 1719696 w 3180670"/>
                <a:gd name="connsiteY12" fmla="*/ 473962 h 2352614"/>
                <a:gd name="connsiteX13" fmla="*/ 1695945 w 3180670"/>
                <a:gd name="connsiteY13" fmla="*/ 307708 h 2352614"/>
                <a:gd name="connsiteX14" fmla="*/ 1669782 w 3180670"/>
                <a:gd name="connsiteY14" fmla="*/ 155802 h 2352614"/>
                <a:gd name="connsiteX15" fmla="*/ 1589067 w 3180670"/>
                <a:gd name="connsiteY15" fmla="*/ 58326 h 2352614"/>
                <a:gd name="connsiteX16" fmla="*/ 1453614 w 3180670"/>
                <a:gd name="connsiteY16" fmla="*/ 5938 h 2352614"/>
                <a:gd name="connsiteX17" fmla="*/ 1244683 w 3180670"/>
                <a:gd name="connsiteY17" fmla="*/ 22700 h 2352614"/>
                <a:gd name="connsiteX18" fmla="*/ 864672 w 3180670"/>
                <a:gd name="connsiteY18" fmla="*/ 136752 h 2352614"/>
                <a:gd name="connsiteX19" fmla="*/ 449036 w 3180670"/>
                <a:gd name="connsiteY19" fmla="*/ 293421 h 2352614"/>
                <a:gd name="connsiteX20" fmla="*/ 0 w 3180670"/>
                <a:gd name="connsiteY20" fmla="*/ 443161 h 2352614"/>
                <a:gd name="connsiteX0" fmla="*/ 3056907 w 3180670"/>
                <a:gd name="connsiteY0" fmla="*/ 2072369 h 2072369"/>
                <a:gd name="connsiteX1" fmla="*/ 3109170 w 3180670"/>
                <a:gd name="connsiteY1" fmla="*/ 1851500 h 2072369"/>
                <a:gd name="connsiteX2" fmla="*/ 3173186 w 3180670"/>
                <a:gd name="connsiteY2" fmla="*/ 1668608 h 2072369"/>
                <a:gd name="connsiteX3" fmla="*/ 3154073 w 3180670"/>
                <a:gd name="connsiteY3" fmla="*/ 1511817 h 2072369"/>
                <a:gd name="connsiteX4" fmla="*/ 3061421 w 3180670"/>
                <a:gd name="connsiteY4" fmla="*/ 1419225 h 2072369"/>
                <a:gd name="connsiteX5" fmla="*/ 2928566 w 3180670"/>
                <a:gd name="connsiteY5" fmla="*/ 1388362 h 2072369"/>
                <a:gd name="connsiteX6" fmla="*/ 2586594 w 3180670"/>
                <a:gd name="connsiteY6" fmla="*/ 1340861 h 2072369"/>
                <a:gd name="connsiteX7" fmla="*/ 2349088 w 3180670"/>
                <a:gd name="connsiteY7" fmla="*/ 1257734 h 2072369"/>
                <a:gd name="connsiteX8" fmla="*/ 2159083 w 3180670"/>
                <a:gd name="connsiteY8" fmla="*/ 1150856 h 2072369"/>
                <a:gd name="connsiteX9" fmla="*/ 1933451 w 3180670"/>
                <a:gd name="connsiteY9" fmla="*/ 937100 h 2072369"/>
                <a:gd name="connsiteX10" fmla="*/ 1793360 w 3180670"/>
                <a:gd name="connsiteY10" fmla="*/ 720932 h 2072369"/>
                <a:gd name="connsiteX11" fmla="*/ 1719696 w 3180670"/>
                <a:gd name="connsiteY11" fmla="*/ 473962 h 2072369"/>
                <a:gd name="connsiteX12" fmla="*/ 1695945 w 3180670"/>
                <a:gd name="connsiteY12" fmla="*/ 307708 h 2072369"/>
                <a:gd name="connsiteX13" fmla="*/ 1669782 w 3180670"/>
                <a:gd name="connsiteY13" fmla="*/ 155802 h 2072369"/>
                <a:gd name="connsiteX14" fmla="*/ 1589067 w 3180670"/>
                <a:gd name="connsiteY14" fmla="*/ 58326 h 2072369"/>
                <a:gd name="connsiteX15" fmla="*/ 1453614 w 3180670"/>
                <a:gd name="connsiteY15" fmla="*/ 5938 h 2072369"/>
                <a:gd name="connsiteX16" fmla="*/ 1244683 w 3180670"/>
                <a:gd name="connsiteY16" fmla="*/ 22700 h 2072369"/>
                <a:gd name="connsiteX17" fmla="*/ 864672 w 3180670"/>
                <a:gd name="connsiteY17" fmla="*/ 136752 h 2072369"/>
                <a:gd name="connsiteX18" fmla="*/ 449036 w 3180670"/>
                <a:gd name="connsiteY18" fmla="*/ 293421 h 2072369"/>
                <a:gd name="connsiteX19" fmla="*/ 0 w 3180670"/>
                <a:gd name="connsiteY19" fmla="*/ 443161 h 2072369"/>
                <a:gd name="connsiteX0" fmla="*/ 3109170 w 3180670"/>
                <a:gd name="connsiteY0" fmla="*/ 1851500 h 1851500"/>
                <a:gd name="connsiteX1" fmla="*/ 3173186 w 3180670"/>
                <a:gd name="connsiteY1" fmla="*/ 1668608 h 1851500"/>
                <a:gd name="connsiteX2" fmla="*/ 3154073 w 3180670"/>
                <a:gd name="connsiteY2" fmla="*/ 1511817 h 1851500"/>
                <a:gd name="connsiteX3" fmla="*/ 3061421 w 3180670"/>
                <a:gd name="connsiteY3" fmla="*/ 1419225 h 1851500"/>
                <a:gd name="connsiteX4" fmla="*/ 2928566 w 3180670"/>
                <a:gd name="connsiteY4" fmla="*/ 1388362 h 1851500"/>
                <a:gd name="connsiteX5" fmla="*/ 2586594 w 3180670"/>
                <a:gd name="connsiteY5" fmla="*/ 1340861 h 1851500"/>
                <a:gd name="connsiteX6" fmla="*/ 2349088 w 3180670"/>
                <a:gd name="connsiteY6" fmla="*/ 1257734 h 1851500"/>
                <a:gd name="connsiteX7" fmla="*/ 2159083 w 3180670"/>
                <a:gd name="connsiteY7" fmla="*/ 1150856 h 1851500"/>
                <a:gd name="connsiteX8" fmla="*/ 1933451 w 3180670"/>
                <a:gd name="connsiteY8" fmla="*/ 937100 h 1851500"/>
                <a:gd name="connsiteX9" fmla="*/ 1793360 w 3180670"/>
                <a:gd name="connsiteY9" fmla="*/ 720932 h 1851500"/>
                <a:gd name="connsiteX10" fmla="*/ 1719696 w 3180670"/>
                <a:gd name="connsiteY10" fmla="*/ 473962 h 1851500"/>
                <a:gd name="connsiteX11" fmla="*/ 1695945 w 3180670"/>
                <a:gd name="connsiteY11" fmla="*/ 307708 h 1851500"/>
                <a:gd name="connsiteX12" fmla="*/ 1669782 w 3180670"/>
                <a:gd name="connsiteY12" fmla="*/ 155802 h 1851500"/>
                <a:gd name="connsiteX13" fmla="*/ 1589067 w 3180670"/>
                <a:gd name="connsiteY13" fmla="*/ 58326 h 1851500"/>
                <a:gd name="connsiteX14" fmla="*/ 1453614 w 3180670"/>
                <a:gd name="connsiteY14" fmla="*/ 5938 h 1851500"/>
                <a:gd name="connsiteX15" fmla="*/ 1244683 w 3180670"/>
                <a:gd name="connsiteY15" fmla="*/ 22700 h 1851500"/>
                <a:gd name="connsiteX16" fmla="*/ 864672 w 3180670"/>
                <a:gd name="connsiteY16" fmla="*/ 136752 h 1851500"/>
                <a:gd name="connsiteX17" fmla="*/ 449036 w 3180670"/>
                <a:gd name="connsiteY17" fmla="*/ 293421 h 1851500"/>
                <a:gd name="connsiteX18" fmla="*/ 0 w 3180670"/>
                <a:gd name="connsiteY18" fmla="*/ 443161 h 1851500"/>
                <a:gd name="connsiteX0" fmla="*/ 3173186 w 3180670"/>
                <a:gd name="connsiteY0" fmla="*/ 1668608 h 1668608"/>
                <a:gd name="connsiteX1" fmla="*/ 3154073 w 3180670"/>
                <a:gd name="connsiteY1" fmla="*/ 1511817 h 1668608"/>
                <a:gd name="connsiteX2" fmla="*/ 3061421 w 3180670"/>
                <a:gd name="connsiteY2" fmla="*/ 1419225 h 1668608"/>
                <a:gd name="connsiteX3" fmla="*/ 2928566 w 3180670"/>
                <a:gd name="connsiteY3" fmla="*/ 1388362 h 1668608"/>
                <a:gd name="connsiteX4" fmla="*/ 2586594 w 3180670"/>
                <a:gd name="connsiteY4" fmla="*/ 1340861 h 1668608"/>
                <a:gd name="connsiteX5" fmla="*/ 2349088 w 3180670"/>
                <a:gd name="connsiteY5" fmla="*/ 1257734 h 1668608"/>
                <a:gd name="connsiteX6" fmla="*/ 2159083 w 3180670"/>
                <a:gd name="connsiteY6" fmla="*/ 1150856 h 1668608"/>
                <a:gd name="connsiteX7" fmla="*/ 1933451 w 3180670"/>
                <a:gd name="connsiteY7" fmla="*/ 937100 h 1668608"/>
                <a:gd name="connsiteX8" fmla="*/ 1793360 w 3180670"/>
                <a:gd name="connsiteY8" fmla="*/ 720932 h 1668608"/>
                <a:gd name="connsiteX9" fmla="*/ 1719696 w 3180670"/>
                <a:gd name="connsiteY9" fmla="*/ 473962 h 1668608"/>
                <a:gd name="connsiteX10" fmla="*/ 1695945 w 3180670"/>
                <a:gd name="connsiteY10" fmla="*/ 307708 h 1668608"/>
                <a:gd name="connsiteX11" fmla="*/ 1669782 w 3180670"/>
                <a:gd name="connsiteY11" fmla="*/ 155802 h 1668608"/>
                <a:gd name="connsiteX12" fmla="*/ 1589067 w 3180670"/>
                <a:gd name="connsiteY12" fmla="*/ 58326 h 1668608"/>
                <a:gd name="connsiteX13" fmla="*/ 1453614 w 3180670"/>
                <a:gd name="connsiteY13" fmla="*/ 5938 h 1668608"/>
                <a:gd name="connsiteX14" fmla="*/ 1244683 w 3180670"/>
                <a:gd name="connsiteY14" fmla="*/ 22700 h 1668608"/>
                <a:gd name="connsiteX15" fmla="*/ 864672 w 3180670"/>
                <a:gd name="connsiteY15" fmla="*/ 136752 h 1668608"/>
                <a:gd name="connsiteX16" fmla="*/ 449036 w 3180670"/>
                <a:gd name="connsiteY16" fmla="*/ 293421 h 1668608"/>
                <a:gd name="connsiteX17" fmla="*/ 0 w 3180670"/>
                <a:gd name="connsiteY17" fmla="*/ 443161 h 1668608"/>
                <a:gd name="connsiteX0" fmla="*/ 3154073 w 3154073"/>
                <a:gd name="connsiteY0" fmla="*/ 1511817 h 1511817"/>
                <a:gd name="connsiteX1" fmla="*/ 3061421 w 3154073"/>
                <a:gd name="connsiteY1" fmla="*/ 1419225 h 1511817"/>
                <a:gd name="connsiteX2" fmla="*/ 2928566 w 3154073"/>
                <a:gd name="connsiteY2" fmla="*/ 1388362 h 1511817"/>
                <a:gd name="connsiteX3" fmla="*/ 2586594 w 3154073"/>
                <a:gd name="connsiteY3" fmla="*/ 1340861 h 1511817"/>
                <a:gd name="connsiteX4" fmla="*/ 2349088 w 3154073"/>
                <a:gd name="connsiteY4" fmla="*/ 1257734 h 1511817"/>
                <a:gd name="connsiteX5" fmla="*/ 2159083 w 3154073"/>
                <a:gd name="connsiteY5" fmla="*/ 1150856 h 1511817"/>
                <a:gd name="connsiteX6" fmla="*/ 1933451 w 3154073"/>
                <a:gd name="connsiteY6" fmla="*/ 937100 h 1511817"/>
                <a:gd name="connsiteX7" fmla="*/ 1793360 w 3154073"/>
                <a:gd name="connsiteY7" fmla="*/ 720932 h 1511817"/>
                <a:gd name="connsiteX8" fmla="*/ 1719696 w 3154073"/>
                <a:gd name="connsiteY8" fmla="*/ 473962 h 1511817"/>
                <a:gd name="connsiteX9" fmla="*/ 1695945 w 3154073"/>
                <a:gd name="connsiteY9" fmla="*/ 307708 h 1511817"/>
                <a:gd name="connsiteX10" fmla="*/ 1669782 w 3154073"/>
                <a:gd name="connsiteY10" fmla="*/ 155802 h 1511817"/>
                <a:gd name="connsiteX11" fmla="*/ 1589067 w 3154073"/>
                <a:gd name="connsiteY11" fmla="*/ 58326 h 1511817"/>
                <a:gd name="connsiteX12" fmla="*/ 1453614 w 3154073"/>
                <a:gd name="connsiteY12" fmla="*/ 5938 h 1511817"/>
                <a:gd name="connsiteX13" fmla="*/ 1244683 w 3154073"/>
                <a:gd name="connsiteY13" fmla="*/ 22700 h 1511817"/>
                <a:gd name="connsiteX14" fmla="*/ 864672 w 3154073"/>
                <a:gd name="connsiteY14" fmla="*/ 136752 h 1511817"/>
                <a:gd name="connsiteX15" fmla="*/ 449036 w 3154073"/>
                <a:gd name="connsiteY15" fmla="*/ 293421 h 1511817"/>
                <a:gd name="connsiteX16" fmla="*/ 0 w 3154073"/>
                <a:gd name="connsiteY16" fmla="*/ 443161 h 1511817"/>
                <a:gd name="connsiteX0" fmla="*/ 3061421 w 3061421"/>
                <a:gd name="connsiteY0" fmla="*/ 1419225 h 1419225"/>
                <a:gd name="connsiteX1" fmla="*/ 2928566 w 3061421"/>
                <a:gd name="connsiteY1" fmla="*/ 1388362 h 1419225"/>
                <a:gd name="connsiteX2" fmla="*/ 2586594 w 3061421"/>
                <a:gd name="connsiteY2" fmla="*/ 1340861 h 1419225"/>
                <a:gd name="connsiteX3" fmla="*/ 2349088 w 3061421"/>
                <a:gd name="connsiteY3" fmla="*/ 1257734 h 1419225"/>
                <a:gd name="connsiteX4" fmla="*/ 2159083 w 3061421"/>
                <a:gd name="connsiteY4" fmla="*/ 1150856 h 1419225"/>
                <a:gd name="connsiteX5" fmla="*/ 1933451 w 3061421"/>
                <a:gd name="connsiteY5" fmla="*/ 937100 h 1419225"/>
                <a:gd name="connsiteX6" fmla="*/ 1793360 w 3061421"/>
                <a:gd name="connsiteY6" fmla="*/ 720932 h 1419225"/>
                <a:gd name="connsiteX7" fmla="*/ 1719696 w 3061421"/>
                <a:gd name="connsiteY7" fmla="*/ 473962 h 1419225"/>
                <a:gd name="connsiteX8" fmla="*/ 1695945 w 3061421"/>
                <a:gd name="connsiteY8" fmla="*/ 307708 h 1419225"/>
                <a:gd name="connsiteX9" fmla="*/ 1669782 w 3061421"/>
                <a:gd name="connsiteY9" fmla="*/ 155802 h 1419225"/>
                <a:gd name="connsiteX10" fmla="*/ 1589067 w 3061421"/>
                <a:gd name="connsiteY10" fmla="*/ 58326 h 1419225"/>
                <a:gd name="connsiteX11" fmla="*/ 1453614 w 3061421"/>
                <a:gd name="connsiteY11" fmla="*/ 5938 h 1419225"/>
                <a:gd name="connsiteX12" fmla="*/ 1244683 w 3061421"/>
                <a:gd name="connsiteY12" fmla="*/ 22700 h 1419225"/>
                <a:gd name="connsiteX13" fmla="*/ 864672 w 3061421"/>
                <a:gd name="connsiteY13" fmla="*/ 136752 h 1419225"/>
                <a:gd name="connsiteX14" fmla="*/ 449036 w 3061421"/>
                <a:gd name="connsiteY14" fmla="*/ 293421 h 1419225"/>
                <a:gd name="connsiteX15" fmla="*/ 0 w 3061421"/>
                <a:gd name="connsiteY15" fmla="*/ 443161 h 1419225"/>
                <a:gd name="connsiteX0" fmla="*/ 2928566 w 2928566"/>
                <a:gd name="connsiteY0" fmla="*/ 1388362 h 1388362"/>
                <a:gd name="connsiteX1" fmla="*/ 2586594 w 2928566"/>
                <a:gd name="connsiteY1" fmla="*/ 1340861 h 1388362"/>
                <a:gd name="connsiteX2" fmla="*/ 2349088 w 2928566"/>
                <a:gd name="connsiteY2" fmla="*/ 1257734 h 1388362"/>
                <a:gd name="connsiteX3" fmla="*/ 2159083 w 2928566"/>
                <a:gd name="connsiteY3" fmla="*/ 1150856 h 1388362"/>
                <a:gd name="connsiteX4" fmla="*/ 1933451 w 2928566"/>
                <a:gd name="connsiteY4" fmla="*/ 937100 h 1388362"/>
                <a:gd name="connsiteX5" fmla="*/ 1793360 w 2928566"/>
                <a:gd name="connsiteY5" fmla="*/ 720932 h 1388362"/>
                <a:gd name="connsiteX6" fmla="*/ 1719696 w 2928566"/>
                <a:gd name="connsiteY6" fmla="*/ 473962 h 1388362"/>
                <a:gd name="connsiteX7" fmla="*/ 1695945 w 2928566"/>
                <a:gd name="connsiteY7" fmla="*/ 307708 h 1388362"/>
                <a:gd name="connsiteX8" fmla="*/ 1669782 w 2928566"/>
                <a:gd name="connsiteY8" fmla="*/ 155802 h 1388362"/>
                <a:gd name="connsiteX9" fmla="*/ 1589067 w 2928566"/>
                <a:gd name="connsiteY9" fmla="*/ 58326 h 1388362"/>
                <a:gd name="connsiteX10" fmla="*/ 1453614 w 2928566"/>
                <a:gd name="connsiteY10" fmla="*/ 5938 h 1388362"/>
                <a:gd name="connsiteX11" fmla="*/ 1244683 w 2928566"/>
                <a:gd name="connsiteY11" fmla="*/ 22700 h 1388362"/>
                <a:gd name="connsiteX12" fmla="*/ 864672 w 2928566"/>
                <a:gd name="connsiteY12" fmla="*/ 136752 h 1388362"/>
                <a:gd name="connsiteX13" fmla="*/ 449036 w 2928566"/>
                <a:gd name="connsiteY13" fmla="*/ 293421 h 1388362"/>
                <a:gd name="connsiteX14" fmla="*/ 0 w 2928566"/>
                <a:gd name="connsiteY14" fmla="*/ 443161 h 1388362"/>
                <a:gd name="connsiteX0" fmla="*/ 2586594 w 2586594"/>
                <a:gd name="connsiteY0" fmla="*/ 1340861 h 1340861"/>
                <a:gd name="connsiteX1" fmla="*/ 2349088 w 2586594"/>
                <a:gd name="connsiteY1" fmla="*/ 1257734 h 1340861"/>
                <a:gd name="connsiteX2" fmla="*/ 2159083 w 2586594"/>
                <a:gd name="connsiteY2" fmla="*/ 1150856 h 1340861"/>
                <a:gd name="connsiteX3" fmla="*/ 1933451 w 2586594"/>
                <a:gd name="connsiteY3" fmla="*/ 937100 h 1340861"/>
                <a:gd name="connsiteX4" fmla="*/ 1793360 w 2586594"/>
                <a:gd name="connsiteY4" fmla="*/ 720932 h 1340861"/>
                <a:gd name="connsiteX5" fmla="*/ 1719696 w 2586594"/>
                <a:gd name="connsiteY5" fmla="*/ 473962 h 1340861"/>
                <a:gd name="connsiteX6" fmla="*/ 1695945 w 2586594"/>
                <a:gd name="connsiteY6" fmla="*/ 307708 h 1340861"/>
                <a:gd name="connsiteX7" fmla="*/ 1669782 w 2586594"/>
                <a:gd name="connsiteY7" fmla="*/ 155802 h 1340861"/>
                <a:gd name="connsiteX8" fmla="*/ 1589067 w 2586594"/>
                <a:gd name="connsiteY8" fmla="*/ 58326 h 1340861"/>
                <a:gd name="connsiteX9" fmla="*/ 1453614 w 2586594"/>
                <a:gd name="connsiteY9" fmla="*/ 5938 h 1340861"/>
                <a:gd name="connsiteX10" fmla="*/ 1244683 w 2586594"/>
                <a:gd name="connsiteY10" fmla="*/ 22700 h 1340861"/>
                <a:gd name="connsiteX11" fmla="*/ 864672 w 2586594"/>
                <a:gd name="connsiteY11" fmla="*/ 136752 h 1340861"/>
                <a:gd name="connsiteX12" fmla="*/ 449036 w 2586594"/>
                <a:gd name="connsiteY12" fmla="*/ 293421 h 1340861"/>
                <a:gd name="connsiteX13" fmla="*/ 0 w 2586594"/>
                <a:gd name="connsiteY13" fmla="*/ 443161 h 1340861"/>
                <a:gd name="connsiteX0" fmla="*/ 2349088 w 2349088"/>
                <a:gd name="connsiteY0" fmla="*/ 1257734 h 1257734"/>
                <a:gd name="connsiteX1" fmla="*/ 2159083 w 2349088"/>
                <a:gd name="connsiteY1" fmla="*/ 1150856 h 1257734"/>
                <a:gd name="connsiteX2" fmla="*/ 1933451 w 2349088"/>
                <a:gd name="connsiteY2" fmla="*/ 937100 h 1257734"/>
                <a:gd name="connsiteX3" fmla="*/ 1793360 w 2349088"/>
                <a:gd name="connsiteY3" fmla="*/ 720932 h 1257734"/>
                <a:gd name="connsiteX4" fmla="*/ 1719696 w 2349088"/>
                <a:gd name="connsiteY4" fmla="*/ 473962 h 1257734"/>
                <a:gd name="connsiteX5" fmla="*/ 1695945 w 2349088"/>
                <a:gd name="connsiteY5" fmla="*/ 307708 h 1257734"/>
                <a:gd name="connsiteX6" fmla="*/ 1669782 w 2349088"/>
                <a:gd name="connsiteY6" fmla="*/ 155802 h 1257734"/>
                <a:gd name="connsiteX7" fmla="*/ 1589067 w 2349088"/>
                <a:gd name="connsiteY7" fmla="*/ 58326 h 1257734"/>
                <a:gd name="connsiteX8" fmla="*/ 1453614 w 2349088"/>
                <a:gd name="connsiteY8" fmla="*/ 5938 h 1257734"/>
                <a:gd name="connsiteX9" fmla="*/ 1244683 w 2349088"/>
                <a:gd name="connsiteY9" fmla="*/ 22700 h 1257734"/>
                <a:gd name="connsiteX10" fmla="*/ 864672 w 2349088"/>
                <a:gd name="connsiteY10" fmla="*/ 136752 h 1257734"/>
                <a:gd name="connsiteX11" fmla="*/ 449036 w 2349088"/>
                <a:gd name="connsiteY11" fmla="*/ 293421 h 1257734"/>
                <a:gd name="connsiteX12" fmla="*/ 0 w 2349088"/>
                <a:gd name="connsiteY12" fmla="*/ 443161 h 1257734"/>
                <a:gd name="connsiteX0" fmla="*/ 2159083 w 2159083"/>
                <a:gd name="connsiteY0" fmla="*/ 1150856 h 1150856"/>
                <a:gd name="connsiteX1" fmla="*/ 1933451 w 2159083"/>
                <a:gd name="connsiteY1" fmla="*/ 937100 h 1150856"/>
                <a:gd name="connsiteX2" fmla="*/ 1793360 w 2159083"/>
                <a:gd name="connsiteY2" fmla="*/ 720932 h 1150856"/>
                <a:gd name="connsiteX3" fmla="*/ 1719696 w 2159083"/>
                <a:gd name="connsiteY3" fmla="*/ 473962 h 1150856"/>
                <a:gd name="connsiteX4" fmla="*/ 1695945 w 2159083"/>
                <a:gd name="connsiteY4" fmla="*/ 307708 h 1150856"/>
                <a:gd name="connsiteX5" fmla="*/ 1669782 w 2159083"/>
                <a:gd name="connsiteY5" fmla="*/ 155802 h 1150856"/>
                <a:gd name="connsiteX6" fmla="*/ 1589067 w 2159083"/>
                <a:gd name="connsiteY6" fmla="*/ 58326 h 1150856"/>
                <a:gd name="connsiteX7" fmla="*/ 1453614 w 2159083"/>
                <a:gd name="connsiteY7" fmla="*/ 5938 h 1150856"/>
                <a:gd name="connsiteX8" fmla="*/ 1244683 w 2159083"/>
                <a:gd name="connsiteY8" fmla="*/ 22700 h 1150856"/>
                <a:gd name="connsiteX9" fmla="*/ 864672 w 2159083"/>
                <a:gd name="connsiteY9" fmla="*/ 136752 h 1150856"/>
                <a:gd name="connsiteX10" fmla="*/ 449036 w 2159083"/>
                <a:gd name="connsiteY10" fmla="*/ 293421 h 1150856"/>
                <a:gd name="connsiteX11" fmla="*/ 0 w 2159083"/>
                <a:gd name="connsiteY11" fmla="*/ 443161 h 1150856"/>
                <a:gd name="connsiteX0" fmla="*/ 1933451 w 1933451"/>
                <a:gd name="connsiteY0" fmla="*/ 937100 h 937100"/>
                <a:gd name="connsiteX1" fmla="*/ 1793360 w 1933451"/>
                <a:gd name="connsiteY1" fmla="*/ 720932 h 937100"/>
                <a:gd name="connsiteX2" fmla="*/ 1719696 w 1933451"/>
                <a:gd name="connsiteY2" fmla="*/ 473962 h 937100"/>
                <a:gd name="connsiteX3" fmla="*/ 1695945 w 1933451"/>
                <a:gd name="connsiteY3" fmla="*/ 307708 h 937100"/>
                <a:gd name="connsiteX4" fmla="*/ 1669782 w 1933451"/>
                <a:gd name="connsiteY4" fmla="*/ 155802 h 937100"/>
                <a:gd name="connsiteX5" fmla="*/ 1589067 w 1933451"/>
                <a:gd name="connsiteY5" fmla="*/ 58326 h 937100"/>
                <a:gd name="connsiteX6" fmla="*/ 1453614 w 1933451"/>
                <a:gd name="connsiteY6" fmla="*/ 5938 h 937100"/>
                <a:gd name="connsiteX7" fmla="*/ 1244683 w 1933451"/>
                <a:gd name="connsiteY7" fmla="*/ 22700 h 937100"/>
                <a:gd name="connsiteX8" fmla="*/ 864672 w 1933451"/>
                <a:gd name="connsiteY8" fmla="*/ 136752 h 937100"/>
                <a:gd name="connsiteX9" fmla="*/ 449036 w 1933451"/>
                <a:gd name="connsiteY9" fmla="*/ 293421 h 937100"/>
                <a:gd name="connsiteX10" fmla="*/ 0 w 1933451"/>
                <a:gd name="connsiteY10" fmla="*/ 443161 h 937100"/>
                <a:gd name="connsiteX0" fmla="*/ 1484415 w 1484415"/>
                <a:gd name="connsiteY0" fmla="*/ 937100 h 937100"/>
                <a:gd name="connsiteX1" fmla="*/ 1344324 w 1484415"/>
                <a:gd name="connsiteY1" fmla="*/ 720932 h 937100"/>
                <a:gd name="connsiteX2" fmla="*/ 1270660 w 1484415"/>
                <a:gd name="connsiteY2" fmla="*/ 473962 h 937100"/>
                <a:gd name="connsiteX3" fmla="*/ 1246909 w 1484415"/>
                <a:gd name="connsiteY3" fmla="*/ 307708 h 937100"/>
                <a:gd name="connsiteX4" fmla="*/ 1220746 w 1484415"/>
                <a:gd name="connsiteY4" fmla="*/ 155802 h 937100"/>
                <a:gd name="connsiteX5" fmla="*/ 1140031 w 1484415"/>
                <a:gd name="connsiteY5" fmla="*/ 58326 h 937100"/>
                <a:gd name="connsiteX6" fmla="*/ 1004578 w 1484415"/>
                <a:gd name="connsiteY6" fmla="*/ 5938 h 937100"/>
                <a:gd name="connsiteX7" fmla="*/ 795647 w 1484415"/>
                <a:gd name="connsiteY7" fmla="*/ 22700 h 937100"/>
                <a:gd name="connsiteX8" fmla="*/ 415636 w 1484415"/>
                <a:gd name="connsiteY8" fmla="*/ 136752 h 937100"/>
                <a:gd name="connsiteX9" fmla="*/ 0 w 1484415"/>
                <a:gd name="connsiteY9" fmla="*/ 293421 h 937100"/>
                <a:gd name="connsiteX0" fmla="*/ 1068779 w 1068779"/>
                <a:gd name="connsiteY0" fmla="*/ 937100 h 937100"/>
                <a:gd name="connsiteX1" fmla="*/ 928688 w 1068779"/>
                <a:gd name="connsiteY1" fmla="*/ 720932 h 937100"/>
                <a:gd name="connsiteX2" fmla="*/ 855024 w 1068779"/>
                <a:gd name="connsiteY2" fmla="*/ 473962 h 937100"/>
                <a:gd name="connsiteX3" fmla="*/ 831273 w 1068779"/>
                <a:gd name="connsiteY3" fmla="*/ 307708 h 937100"/>
                <a:gd name="connsiteX4" fmla="*/ 805110 w 1068779"/>
                <a:gd name="connsiteY4" fmla="*/ 155802 h 937100"/>
                <a:gd name="connsiteX5" fmla="*/ 724395 w 1068779"/>
                <a:gd name="connsiteY5" fmla="*/ 58326 h 937100"/>
                <a:gd name="connsiteX6" fmla="*/ 588942 w 1068779"/>
                <a:gd name="connsiteY6" fmla="*/ 5938 h 937100"/>
                <a:gd name="connsiteX7" fmla="*/ 380011 w 1068779"/>
                <a:gd name="connsiteY7" fmla="*/ 22700 h 937100"/>
                <a:gd name="connsiteX8" fmla="*/ 0 w 1068779"/>
                <a:gd name="connsiteY8" fmla="*/ 136752 h 937100"/>
                <a:gd name="connsiteX0" fmla="*/ 688768 w 688768"/>
                <a:gd name="connsiteY0" fmla="*/ 937100 h 937100"/>
                <a:gd name="connsiteX1" fmla="*/ 548677 w 688768"/>
                <a:gd name="connsiteY1" fmla="*/ 720932 h 937100"/>
                <a:gd name="connsiteX2" fmla="*/ 475013 w 688768"/>
                <a:gd name="connsiteY2" fmla="*/ 473962 h 937100"/>
                <a:gd name="connsiteX3" fmla="*/ 451262 w 688768"/>
                <a:gd name="connsiteY3" fmla="*/ 307708 h 937100"/>
                <a:gd name="connsiteX4" fmla="*/ 425099 w 688768"/>
                <a:gd name="connsiteY4" fmla="*/ 155802 h 937100"/>
                <a:gd name="connsiteX5" fmla="*/ 344384 w 688768"/>
                <a:gd name="connsiteY5" fmla="*/ 58326 h 937100"/>
                <a:gd name="connsiteX6" fmla="*/ 208931 w 688768"/>
                <a:gd name="connsiteY6" fmla="*/ 5938 h 937100"/>
                <a:gd name="connsiteX7" fmla="*/ 0 w 688768"/>
                <a:gd name="connsiteY7" fmla="*/ 22700 h 937100"/>
                <a:gd name="connsiteX0" fmla="*/ 479837 w 479837"/>
                <a:gd name="connsiteY0" fmla="*/ 931162 h 931162"/>
                <a:gd name="connsiteX1" fmla="*/ 339746 w 479837"/>
                <a:gd name="connsiteY1" fmla="*/ 714994 h 931162"/>
                <a:gd name="connsiteX2" fmla="*/ 266082 w 479837"/>
                <a:gd name="connsiteY2" fmla="*/ 468024 h 931162"/>
                <a:gd name="connsiteX3" fmla="*/ 242331 w 479837"/>
                <a:gd name="connsiteY3" fmla="*/ 301770 h 931162"/>
                <a:gd name="connsiteX4" fmla="*/ 216168 w 479837"/>
                <a:gd name="connsiteY4" fmla="*/ 149864 h 931162"/>
                <a:gd name="connsiteX5" fmla="*/ 135453 w 479837"/>
                <a:gd name="connsiteY5" fmla="*/ 52388 h 931162"/>
                <a:gd name="connsiteX6" fmla="*/ 0 w 479837"/>
                <a:gd name="connsiteY6" fmla="*/ 0 h 931162"/>
                <a:gd name="connsiteX0" fmla="*/ 344384 w 344384"/>
                <a:gd name="connsiteY0" fmla="*/ 878774 h 878774"/>
                <a:gd name="connsiteX1" fmla="*/ 204293 w 344384"/>
                <a:gd name="connsiteY1" fmla="*/ 662606 h 878774"/>
                <a:gd name="connsiteX2" fmla="*/ 130629 w 344384"/>
                <a:gd name="connsiteY2" fmla="*/ 415636 h 878774"/>
                <a:gd name="connsiteX3" fmla="*/ 106878 w 344384"/>
                <a:gd name="connsiteY3" fmla="*/ 249382 h 878774"/>
                <a:gd name="connsiteX4" fmla="*/ 80715 w 344384"/>
                <a:gd name="connsiteY4" fmla="*/ 97476 h 878774"/>
                <a:gd name="connsiteX5" fmla="*/ 0 w 344384"/>
                <a:gd name="connsiteY5" fmla="*/ 0 h 87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384" h="878774">
                  <a:moveTo>
                    <a:pt x="344384" y="878774"/>
                  </a:moveTo>
                  <a:cubicBezTo>
                    <a:pt x="283430" y="807120"/>
                    <a:pt x="239919" y="739796"/>
                    <a:pt x="204293" y="662606"/>
                  </a:cubicBezTo>
                  <a:cubicBezTo>
                    <a:pt x="168667" y="585416"/>
                    <a:pt x="146865" y="484507"/>
                    <a:pt x="130629" y="415636"/>
                  </a:cubicBezTo>
                  <a:cubicBezTo>
                    <a:pt x="114393" y="346765"/>
                    <a:pt x="115197" y="302409"/>
                    <a:pt x="106878" y="249382"/>
                  </a:cubicBezTo>
                  <a:cubicBezTo>
                    <a:pt x="98559" y="196355"/>
                    <a:pt x="98528" y="139040"/>
                    <a:pt x="80715" y="97476"/>
                  </a:cubicBezTo>
                  <a:cubicBezTo>
                    <a:pt x="62902" y="55912"/>
                    <a:pt x="36028" y="24977"/>
                    <a:pt x="0" y="0"/>
                  </a:cubicBezTo>
                </a:path>
              </a:pathLst>
            </a:custGeom>
            <a:ln w="5080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9" name="&quot;No&quot; Symbol 18"/>
            <p:cNvSpPr/>
            <p:nvPr/>
          </p:nvSpPr>
          <p:spPr>
            <a:xfrm>
              <a:off x="4097327" y="4468584"/>
              <a:ext cx="526211" cy="489019"/>
            </a:xfrm>
            <a:prstGeom prst="noSmoking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72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5499" y="8382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I 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1593433"/>
            <a:ext cx="4419600" cy="4426367"/>
            <a:chOff x="1587315" y="990600"/>
            <a:chExt cx="5728453" cy="573722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5" r="14872" b="1848"/>
            <a:stretch/>
          </p:blipFill>
          <p:spPr bwMode="auto">
            <a:xfrm>
              <a:off x="1587315" y="990600"/>
              <a:ext cx="5728453" cy="573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3432175" y="4203700"/>
              <a:ext cx="1520825" cy="977900"/>
            </a:xfrm>
            <a:custGeom>
              <a:avLst/>
              <a:gdLst>
                <a:gd name="connsiteX0" fmla="*/ 0 w 1543792"/>
                <a:gd name="connsiteY0" fmla="*/ 0 h 977735"/>
                <a:gd name="connsiteX1" fmla="*/ 23750 w 1543792"/>
                <a:gd name="connsiteY1" fmla="*/ 190005 h 977735"/>
                <a:gd name="connsiteX2" fmla="*/ 95002 w 1543792"/>
                <a:gd name="connsiteY2" fmla="*/ 403761 h 977735"/>
                <a:gd name="connsiteX3" fmla="*/ 190005 w 1543792"/>
                <a:gd name="connsiteY3" fmla="*/ 558140 h 977735"/>
                <a:gd name="connsiteX4" fmla="*/ 356260 w 1543792"/>
                <a:gd name="connsiteY4" fmla="*/ 724395 h 977735"/>
                <a:gd name="connsiteX5" fmla="*/ 570015 w 1543792"/>
                <a:gd name="connsiteY5" fmla="*/ 855023 h 977735"/>
                <a:gd name="connsiteX6" fmla="*/ 783771 w 1543792"/>
                <a:gd name="connsiteY6" fmla="*/ 938151 h 977735"/>
                <a:gd name="connsiteX7" fmla="*/ 1033153 w 1543792"/>
                <a:gd name="connsiteY7" fmla="*/ 973777 h 977735"/>
                <a:gd name="connsiteX8" fmla="*/ 1294410 w 1543792"/>
                <a:gd name="connsiteY8" fmla="*/ 961901 h 977735"/>
                <a:gd name="connsiteX9" fmla="*/ 1543792 w 1543792"/>
                <a:gd name="connsiteY9" fmla="*/ 902525 h 977735"/>
                <a:gd name="connsiteX0" fmla="*/ 0 w 1562842"/>
                <a:gd name="connsiteY0" fmla="*/ 0 h 977735"/>
                <a:gd name="connsiteX1" fmla="*/ 23750 w 1562842"/>
                <a:gd name="connsiteY1" fmla="*/ 190005 h 977735"/>
                <a:gd name="connsiteX2" fmla="*/ 95002 w 1562842"/>
                <a:gd name="connsiteY2" fmla="*/ 403761 h 977735"/>
                <a:gd name="connsiteX3" fmla="*/ 190005 w 1562842"/>
                <a:gd name="connsiteY3" fmla="*/ 558140 h 977735"/>
                <a:gd name="connsiteX4" fmla="*/ 356260 w 1562842"/>
                <a:gd name="connsiteY4" fmla="*/ 724395 h 977735"/>
                <a:gd name="connsiteX5" fmla="*/ 570015 w 1562842"/>
                <a:gd name="connsiteY5" fmla="*/ 855023 h 977735"/>
                <a:gd name="connsiteX6" fmla="*/ 783771 w 1562842"/>
                <a:gd name="connsiteY6" fmla="*/ 938151 h 977735"/>
                <a:gd name="connsiteX7" fmla="*/ 1033153 w 1562842"/>
                <a:gd name="connsiteY7" fmla="*/ 973777 h 977735"/>
                <a:gd name="connsiteX8" fmla="*/ 1294410 w 1562842"/>
                <a:gd name="connsiteY8" fmla="*/ 961901 h 977735"/>
                <a:gd name="connsiteX9" fmla="*/ 1562842 w 1562842"/>
                <a:gd name="connsiteY9" fmla="*/ 893000 h 977735"/>
                <a:gd name="connsiteX0" fmla="*/ 0 w 1581892"/>
                <a:gd name="connsiteY0" fmla="*/ 0 h 977745"/>
                <a:gd name="connsiteX1" fmla="*/ 23750 w 1581892"/>
                <a:gd name="connsiteY1" fmla="*/ 190005 h 977745"/>
                <a:gd name="connsiteX2" fmla="*/ 95002 w 1581892"/>
                <a:gd name="connsiteY2" fmla="*/ 403761 h 977745"/>
                <a:gd name="connsiteX3" fmla="*/ 190005 w 1581892"/>
                <a:gd name="connsiteY3" fmla="*/ 558140 h 977745"/>
                <a:gd name="connsiteX4" fmla="*/ 356260 w 1581892"/>
                <a:gd name="connsiteY4" fmla="*/ 724395 h 977745"/>
                <a:gd name="connsiteX5" fmla="*/ 570015 w 1581892"/>
                <a:gd name="connsiteY5" fmla="*/ 855023 h 977745"/>
                <a:gd name="connsiteX6" fmla="*/ 783771 w 1581892"/>
                <a:gd name="connsiteY6" fmla="*/ 938151 h 977745"/>
                <a:gd name="connsiteX7" fmla="*/ 1033153 w 1581892"/>
                <a:gd name="connsiteY7" fmla="*/ 973777 h 977745"/>
                <a:gd name="connsiteX8" fmla="*/ 1294410 w 1581892"/>
                <a:gd name="connsiteY8" fmla="*/ 961901 h 977745"/>
                <a:gd name="connsiteX9" fmla="*/ 1581892 w 1581892"/>
                <a:gd name="connsiteY9" fmla="*/ 878712 h 977745"/>
                <a:gd name="connsiteX0" fmla="*/ 0 w 1520523"/>
                <a:gd name="connsiteY0" fmla="*/ 0 h 977735"/>
                <a:gd name="connsiteX1" fmla="*/ 23750 w 1520523"/>
                <a:gd name="connsiteY1" fmla="*/ 190005 h 977735"/>
                <a:gd name="connsiteX2" fmla="*/ 95002 w 1520523"/>
                <a:gd name="connsiteY2" fmla="*/ 403761 h 977735"/>
                <a:gd name="connsiteX3" fmla="*/ 190005 w 1520523"/>
                <a:gd name="connsiteY3" fmla="*/ 558140 h 977735"/>
                <a:gd name="connsiteX4" fmla="*/ 356260 w 1520523"/>
                <a:gd name="connsiteY4" fmla="*/ 724395 h 977735"/>
                <a:gd name="connsiteX5" fmla="*/ 570015 w 1520523"/>
                <a:gd name="connsiteY5" fmla="*/ 855023 h 977735"/>
                <a:gd name="connsiteX6" fmla="*/ 783771 w 1520523"/>
                <a:gd name="connsiteY6" fmla="*/ 938151 h 977735"/>
                <a:gd name="connsiteX7" fmla="*/ 1033153 w 1520523"/>
                <a:gd name="connsiteY7" fmla="*/ 973777 h 977735"/>
                <a:gd name="connsiteX8" fmla="*/ 1294410 w 1520523"/>
                <a:gd name="connsiteY8" fmla="*/ 961901 h 977735"/>
                <a:gd name="connsiteX9" fmla="*/ 1520523 w 1520523"/>
                <a:gd name="connsiteY9" fmla="*/ 900191 h 977735"/>
                <a:gd name="connsiteX0" fmla="*/ 0 w 1520523"/>
                <a:gd name="connsiteY0" fmla="*/ 0 h 977735"/>
                <a:gd name="connsiteX1" fmla="*/ 23750 w 1520523"/>
                <a:gd name="connsiteY1" fmla="*/ 190005 h 977735"/>
                <a:gd name="connsiteX2" fmla="*/ 95002 w 1520523"/>
                <a:gd name="connsiteY2" fmla="*/ 403761 h 977735"/>
                <a:gd name="connsiteX3" fmla="*/ 190005 w 1520523"/>
                <a:gd name="connsiteY3" fmla="*/ 558140 h 977735"/>
                <a:gd name="connsiteX4" fmla="*/ 356260 w 1520523"/>
                <a:gd name="connsiteY4" fmla="*/ 724395 h 977735"/>
                <a:gd name="connsiteX5" fmla="*/ 570015 w 1520523"/>
                <a:gd name="connsiteY5" fmla="*/ 855023 h 977735"/>
                <a:gd name="connsiteX6" fmla="*/ 783771 w 1520523"/>
                <a:gd name="connsiteY6" fmla="*/ 938151 h 977735"/>
                <a:gd name="connsiteX7" fmla="*/ 1033153 w 1520523"/>
                <a:gd name="connsiteY7" fmla="*/ 973777 h 977735"/>
                <a:gd name="connsiteX8" fmla="*/ 1294410 w 1520523"/>
                <a:gd name="connsiteY8" fmla="*/ 961901 h 977735"/>
                <a:gd name="connsiteX9" fmla="*/ 1520523 w 1520523"/>
                <a:gd name="connsiteY9" fmla="*/ 900191 h 97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0523" h="977735">
                  <a:moveTo>
                    <a:pt x="0" y="0"/>
                  </a:moveTo>
                  <a:cubicBezTo>
                    <a:pt x="3958" y="61356"/>
                    <a:pt x="7916" y="122712"/>
                    <a:pt x="23750" y="190005"/>
                  </a:cubicBezTo>
                  <a:cubicBezTo>
                    <a:pt x="39584" y="257298"/>
                    <a:pt x="67293" y="342405"/>
                    <a:pt x="95002" y="403761"/>
                  </a:cubicBezTo>
                  <a:cubicBezTo>
                    <a:pt x="122711" y="465117"/>
                    <a:pt x="146462" y="504701"/>
                    <a:pt x="190005" y="558140"/>
                  </a:cubicBezTo>
                  <a:cubicBezTo>
                    <a:pt x="233548" y="611579"/>
                    <a:pt x="292925" y="674915"/>
                    <a:pt x="356260" y="724395"/>
                  </a:cubicBezTo>
                  <a:cubicBezTo>
                    <a:pt x="419595" y="773876"/>
                    <a:pt x="498763" y="819397"/>
                    <a:pt x="570015" y="855023"/>
                  </a:cubicBezTo>
                  <a:cubicBezTo>
                    <a:pt x="641267" y="890649"/>
                    <a:pt x="706581" y="918359"/>
                    <a:pt x="783771" y="938151"/>
                  </a:cubicBezTo>
                  <a:cubicBezTo>
                    <a:pt x="860961" y="957943"/>
                    <a:pt x="948047" y="969819"/>
                    <a:pt x="1033153" y="973777"/>
                  </a:cubicBezTo>
                  <a:cubicBezTo>
                    <a:pt x="1118259" y="977735"/>
                    <a:pt x="1213182" y="974165"/>
                    <a:pt x="1294410" y="961901"/>
                  </a:cubicBezTo>
                  <a:cubicBezTo>
                    <a:pt x="1375638" y="949637"/>
                    <a:pt x="1444522" y="930078"/>
                    <a:pt x="1520523" y="900191"/>
                  </a:cubicBezTo>
                </a:path>
              </a:pathLst>
            </a:cu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949825" y="4060825"/>
              <a:ext cx="2146300" cy="1041400"/>
            </a:xfrm>
            <a:custGeom>
              <a:avLst/>
              <a:gdLst>
                <a:gd name="connsiteX0" fmla="*/ 0 w 2113808"/>
                <a:gd name="connsiteY0" fmla="*/ 1033153 h 1033153"/>
                <a:gd name="connsiteX1" fmla="*/ 237507 w 2113808"/>
                <a:gd name="connsiteY1" fmla="*/ 902525 h 1033153"/>
                <a:gd name="connsiteX2" fmla="*/ 415637 w 2113808"/>
                <a:gd name="connsiteY2" fmla="*/ 783771 h 1033153"/>
                <a:gd name="connsiteX3" fmla="*/ 617517 w 2113808"/>
                <a:gd name="connsiteY3" fmla="*/ 617517 h 1033153"/>
                <a:gd name="connsiteX4" fmla="*/ 866899 w 2113808"/>
                <a:gd name="connsiteY4" fmla="*/ 463138 h 1033153"/>
                <a:gd name="connsiteX5" fmla="*/ 1163782 w 2113808"/>
                <a:gd name="connsiteY5" fmla="*/ 344384 h 1033153"/>
                <a:gd name="connsiteX6" fmla="*/ 1472541 w 2113808"/>
                <a:gd name="connsiteY6" fmla="*/ 213756 h 1033153"/>
                <a:gd name="connsiteX7" fmla="*/ 1769424 w 2113808"/>
                <a:gd name="connsiteY7" fmla="*/ 118753 h 1033153"/>
                <a:gd name="connsiteX8" fmla="*/ 2113808 w 2113808"/>
                <a:gd name="connsiteY8" fmla="*/ 0 h 1033153"/>
                <a:gd name="connsiteX0" fmla="*/ 26595 w 2140403"/>
                <a:gd name="connsiteY0" fmla="*/ 1033153 h 1051523"/>
                <a:gd name="connsiteX1" fmla="*/ 39584 w 2140403"/>
                <a:gd name="connsiteY1" fmla="*/ 1029752 h 1051523"/>
                <a:gd name="connsiteX2" fmla="*/ 264102 w 2140403"/>
                <a:gd name="connsiteY2" fmla="*/ 902525 h 1051523"/>
                <a:gd name="connsiteX3" fmla="*/ 442232 w 2140403"/>
                <a:gd name="connsiteY3" fmla="*/ 783771 h 1051523"/>
                <a:gd name="connsiteX4" fmla="*/ 644112 w 2140403"/>
                <a:gd name="connsiteY4" fmla="*/ 617517 h 1051523"/>
                <a:gd name="connsiteX5" fmla="*/ 893494 w 2140403"/>
                <a:gd name="connsiteY5" fmla="*/ 463138 h 1051523"/>
                <a:gd name="connsiteX6" fmla="*/ 1190377 w 2140403"/>
                <a:gd name="connsiteY6" fmla="*/ 344384 h 1051523"/>
                <a:gd name="connsiteX7" fmla="*/ 1499136 w 2140403"/>
                <a:gd name="connsiteY7" fmla="*/ 213756 h 1051523"/>
                <a:gd name="connsiteX8" fmla="*/ 1796019 w 2140403"/>
                <a:gd name="connsiteY8" fmla="*/ 118753 h 1051523"/>
                <a:gd name="connsiteX9" fmla="*/ 2140403 w 2140403"/>
                <a:gd name="connsiteY9" fmla="*/ 0 h 1051523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287915 w 2164216"/>
                <a:gd name="connsiteY2" fmla="*/ 902525 h 1056285"/>
                <a:gd name="connsiteX3" fmla="*/ 466045 w 2164216"/>
                <a:gd name="connsiteY3" fmla="*/ 783771 h 1056285"/>
                <a:gd name="connsiteX4" fmla="*/ 667925 w 2164216"/>
                <a:gd name="connsiteY4" fmla="*/ 617517 h 1056285"/>
                <a:gd name="connsiteX5" fmla="*/ 917307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19832 w 2164216"/>
                <a:gd name="connsiteY8" fmla="*/ 118753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302202 w 2164216"/>
                <a:gd name="connsiteY2" fmla="*/ 883475 h 1056285"/>
                <a:gd name="connsiteX3" fmla="*/ 466045 w 2164216"/>
                <a:gd name="connsiteY3" fmla="*/ 783771 h 1056285"/>
                <a:gd name="connsiteX4" fmla="*/ 667925 w 2164216"/>
                <a:gd name="connsiteY4" fmla="*/ 617517 h 1056285"/>
                <a:gd name="connsiteX5" fmla="*/ 917307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19832 w 2164216"/>
                <a:gd name="connsiteY8" fmla="*/ 118753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302202 w 2164216"/>
                <a:gd name="connsiteY2" fmla="*/ 883475 h 1056285"/>
                <a:gd name="connsiteX3" fmla="*/ 466045 w 2164216"/>
                <a:gd name="connsiteY3" fmla="*/ 759958 h 1056285"/>
                <a:gd name="connsiteX4" fmla="*/ 667925 w 2164216"/>
                <a:gd name="connsiteY4" fmla="*/ 617517 h 1056285"/>
                <a:gd name="connsiteX5" fmla="*/ 917307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19832 w 2164216"/>
                <a:gd name="connsiteY8" fmla="*/ 118753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302202 w 2164216"/>
                <a:gd name="connsiteY2" fmla="*/ 883475 h 1056285"/>
                <a:gd name="connsiteX3" fmla="*/ 466045 w 2164216"/>
                <a:gd name="connsiteY3" fmla="*/ 759958 h 1056285"/>
                <a:gd name="connsiteX4" fmla="*/ 667925 w 2164216"/>
                <a:gd name="connsiteY4" fmla="*/ 617517 h 1056285"/>
                <a:gd name="connsiteX5" fmla="*/ 945882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19832 w 2164216"/>
                <a:gd name="connsiteY8" fmla="*/ 118753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302202 w 2164216"/>
                <a:gd name="connsiteY2" fmla="*/ 883475 h 1056285"/>
                <a:gd name="connsiteX3" fmla="*/ 466045 w 2164216"/>
                <a:gd name="connsiteY3" fmla="*/ 759958 h 1056285"/>
                <a:gd name="connsiteX4" fmla="*/ 686975 w 2164216"/>
                <a:gd name="connsiteY4" fmla="*/ 617517 h 1056285"/>
                <a:gd name="connsiteX5" fmla="*/ 945882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19832 w 2164216"/>
                <a:gd name="connsiteY8" fmla="*/ 118753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302202 w 2164216"/>
                <a:gd name="connsiteY2" fmla="*/ 883475 h 1056285"/>
                <a:gd name="connsiteX3" fmla="*/ 466045 w 2164216"/>
                <a:gd name="connsiteY3" fmla="*/ 759958 h 1056285"/>
                <a:gd name="connsiteX4" fmla="*/ 686975 w 2164216"/>
                <a:gd name="connsiteY4" fmla="*/ 617517 h 1056285"/>
                <a:gd name="connsiteX5" fmla="*/ 945882 w 2164216"/>
                <a:gd name="connsiteY5" fmla="*/ 463138 h 1056285"/>
                <a:gd name="connsiteX6" fmla="*/ 1214190 w 2164216"/>
                <a:gd name="connsiteY6" fmla="*/ 344384 h 1056285"/>
                <a:gd name="connsiteX7" fmla="*/ 1522949 w 2164216"/>
                <a:gd name="connsiteY7" fmla="*/ 213756 h 1056285"/>
                <a:gd name="connsiteX8" fmla="*/ 1834119 w 2164216"/>
                <a:gd name="connsiteY8" fmla="*/ 104466 h 1056285"/>
                <a:gd name="connsiteX9" fmla="*/ 2164216 w 2164216"/>
                <a:gd name="connsiteY9" fmla="*/ 0 h 1056285"/>
                <a:gd name="connsiteX0" fmla="*/ 50408 w 2164216"/>
                <a:gd name="connsiteY0" fmla="*/ 1033153 h 1056285"/>
                <a:gd name="connsiteX1" fmla="*/ 63397 w 2164216"/>
                <a:gd name="connsiteY1" fmla="*/ 1029752 h 1056285"/>
                <a:gd name="connsiteX2" fmla="*/ 163411 w 2164216"/>
                <a:gd name="connsiteY2" fmla="*/ 963077 h 1056285"/>
                <a:gd name="connsiteX3" fmla="*/ 302202 w 2164216"/>
                <a:gd name="connsiteY3" fmla="*/ 883475 h 1056285"/>
                <a:gd name="connsiteX4" fmla="*/ 466045 w 2164216"/>
                <a:gd name="connsiteY4" fmla="*/ 759958 h 1056285"/>
                <a:gd name="connsiteX5" fmla="*/ 686975 w 2164216"/>
                <a:gd name="connsiteY5" fmla="*/ 617517 h 1056285"/>
                <a:gd name="connsiteX6" fmla="*/ 945882 w 2164216"/>
                <a:gd name="connsiteY6" fmla="*/ 463138 h 1056285"/>
                <a:gd name="connsiteX7" fmla="*/ 1214190 w 2164216"/>
                <a:gd name="connsiteY7" fmla="*/ 344384 h 1056285"/>
                <a:gd name="connsiteX8" fmla="*/ 1522949 w 2164216"/>
                <a:gd name="connsiteY8" fmla="*/ 213756 h 1056285"/>
                <a:gd name="connsiteX9" fmla="*/ 1834119 w 2164216"/>
                <a:gd name="connsiteY9" fmla="*/ 104466 h 1056285"/>
                <a:gd name="connsiteX10" fmla="*/ 2164216 w 2164216"/>
                <a:gd name="connsiteY10" fmla="*/ 0 h 1056285"/>
                <a:gd name="connsiteX0" fmla="*/ 0 w 2113808"/>
                <a:gd name="connsiteY0" fmla="*/ 1033153 h 1033153"/>
                <a:gd name="connsiteX1" fmla="*/ 113003 w 2113808"/>
                <a:gd name="connsiteY1" fmla="*/ 963077 h 1033153"/>
                <a:gd name="connsiteX2" fmla="*/ 251794 w 2113808"/>
                <a:gd name="connsiteY2" fmla="*/ 883475 h 1033153"/>
                <a:gd name="connsiteX3" fmla="*/ 415637 w 2113808"/>
                <a:gd name="connsiteY3" fmla="*/ 759958 h 1033153"/>
                <a:gd name="connsiteX4" fmla="*/ 636567 w 2113808"/>
                <a:gd name="connsiteY4" fmla="*/ 617517 h 1033153"/>
                <a:gd name="connsiteX5" fmla="*/ 895474 w 2113808"/>
                <a:gd name="connsiteY5" fmla="*/ 463138 h 1033153"/>
                <a:gd name="connsiteX6" fmla="*/ 1163782 w 2113808"/>
                <a:gd name="connsiteY6" fmla="*/ 344384 h 1033153"/>
                <a:gd name="connsiteX7" fmla="*/ 1472541 w 2113808"/>
                <a:gd name="connsiteY7" fmla="*/ 213756 h 1033153"/>
                <a:gd name="connsiteX8" fmla="*/ 1783711 w 2113808"/>
                <a:gd name="connsiteY8" fmla="*/ 104466 h 1033153"/>
                <a:gd name="connsiteX9" fmla="*/ 2113808 w 2113808"/>
                <a:gd name="connsiteY9" fmla="*/ 0 h 1033153"/>
                <a:gd name="connsiteX0" fmla="*/ 0 w 2113808"/>
                <a:gd name="connsiteY0" fmla="*/ 1033153 h 1033153"/>
                <a:gd name="connsiteX1" fmla="*/ 113003 w 2113808"/>
                <a:gd name="connsiteY1" fmla="*/ 963077 h 1033153"/>
                <a:gd name="connsiteX2" fmla="*/ 251794 w 2113808"/>
                <a:gd name="connsiteY2" fmla="*/ 883475 h 1033153"/>
                <a:gd name="connsiteX3" fmla="*/ 415637 w 2113808"/>
                <a:gd name="connsiteY3" fmla="*/ 759958 h 1033153"/>
                <a:gd name="connsiteX4" fmla="*/ 636567 w 2113808"/>
                <a:gd name="connsiteY4" fmla="*/ 617517 h 1033153"/>
                <a:gd name="connsiteX5" fmla="*/ 895474 w 2113808"/>
                <a:gd name="connsiteY5" fmla="*/ 463138 h 1033153"/>
                <a:gd name="connsiteX6" fmla="*/ 1163782 w 2113808"/>
                <a:gd name="connsiteY6" fmla="*/ 344384 h 1033153"/>
                <a:gd name="connsiteX7" fmla="*/ 1472541 w 2113808"/>
                <a:gd name="connsiteY7" fmla="*/ 213756 h 1033153"/>
                <a:gd name="connsiteX8" fmla="*/ 1783711 w 2113808"/>
                <a:gd name="connsiteY8" fmla="*/ 104466 h 1033153"/>
                <a:gd name="connsiteX9" fmla="*/ 2113808 w 2113808"/>
                <a:gd name="connsiteY9" fmla="*/ 0 h 1033153"/>
                <a:gd name="connsiteX0" fmla="*/ 0 w 2113808"/>
                <a:gd name="connsiteY0" fmla="*/ 1033153 h 1033153"/>
                <a:gd name="connsiteX1" fmla="*/ 128345 w 2113808"/>
                <a:gd name="connsiteY1" fmla="*/ 963077 h 1033153"/>
                <a:gd name="connsiteX2" fmla="*/ 251794 w 2113808"/>
                <a:gd name="connsiteY2" fmla="*/ 883475 h 1033153"/>
                <a:gd name="connsiteX3" fmla="*/ 415637 w 2113808"/>
                <a:gd name="connsiteY3" fmla="*/ 759958 h 1033153"/>
                <a:gd name="connsiteX4" fmla="*/ 636567 w 2113808"/>
                <a:gd name="connsiteY4" fmla="*/ 617517 h 1033153"/>
                <a:gd name="connsiteX5" fmla="*/ 895474 w 2113808"/>
                <a:gd name="connsiteY5" fmla="*/ 463138 h 1033153"/>
                <a:gd name="connsiteX6" fmla="*/ 1163782 w 2113808"/>
                <a:gd name="connsiteY6" fmla="*/ 344384 h 1033153"/>
                <a:gd name="connsiteX7" fmla="*/ 1472541 w 2113808"/>
                <a:gd name="connsiteY7" fmla="*/ 213756 h 1033153"/>
                <a:gd name="connsiteX8" fmla="*/ 1783711 w 2113808"/>
                <a:gd name="connsiteY8" fmla="*/ 104466 h 1033153"/>
                <a:gd name="connsiteX9" fmla="*/ 2113808 w 2113808"/>
                <a:gd name="connsiteY9" fmla="*/ 0 h 1033153"/>
                <a:gd name="connsiteX0" fmla="*/ 22784 w 2136592"/>
                <a:gd name="connsiteY0" fmla="*/ 1033153 h 1040887"/>
                <a:gd name="connsiteX1" fmla="*/ 21391 w 2136592"/>
                <a:gd name="connsiteY1" fmla="*/ 1029208 h 1040887"/>
                <a:gd name="connsiteX2" fmla="*/ 151129 w 2136592"/>
                <a:gd name="connsiteY2" fmla="*/ 963077 h 1040887"/>
                <a:gd name="connsiteX3" fmla="*/ 274578 w 2136592"/>
                <a:gd name="connsiteY3" fmla="*/ 883475 h 1040887"/>
                <a:gd name="connsiteX4" fmla="*/ 438421 w 2136592"/>
                <a:gd name="connsiteY4" fmla="*/ 759958 h 1040887"/>
                <a:gd name="connsiteX5" fmla="*/ 659351 w 2136592"/>
                <a:gd name="connsiteY5" fmla="*/ 617517 h 1040887"/>
                <a:gd name="connsiteX6" fmla="*/ 918258 w 2136592"/>
                <a:gd name="connsiteY6" fmla="*/ 463138 h 1040887"/>
                <a:gd name="connsiteX7" fmla="*/ 1186566 w 2136592"/>
                <a:gd name="connsiteY7" fmla="*/ 344384 h 1040887"/>
                <a:gd name="connsiteX8" fmla="*/ 1495325 w 2136592"/>
                <a:gd name="connsiteY8" fmla="*/ 213756 h 1040887"/>
                <a:gd name="connsiteX9" fmla="*/ 1806495 w 2136592"/>
                <a:gd name="connsiteY9" fmla="*/ 104466 h 1040887"/>
                <a:gd name="connsiteX10" fmla="*/ 2136592 w 2136592"/>
                <a:gd name="connsiteY10" fmla="*/ 0 h 1040887"/>
                <a:gd name="connsiteX0" fmla="*/ 68811 w 2182619"/>
                <a:gd name="connsiteY0" fmla="*/ 1033153 h 1053161"/>
                <a:gd name="connsiteX1" fmla="*/ 21391 w 2182619"/>
                <a:gd name="connsiteY1" fmla="*/ 1041482 h 1053161"/>
                <a:gd name="connsiteX2" fmla="*/ 197156 w 2182619"/>
                <a:gd name="connsiteY2" fmla="*/ 963077 h 1053161"/>
                <a:gd name="connsiteX3" fmla="*/ 320605 w 2182619"/>
                <a:gd name="connsiteY3" fmla="*/ 883475 h 1053161"/>
                <a:gd name="connsiteX4" fmla="*/ 484448 w 2182619"/>
                <a:gd name="connsiteY4" fmla="*/ 759958 h 1053161"/>
                <a:gd name="connsiteX5" fmla="*/ 705378 w 2182619"/>
                <a:gd name="connsiteY5" fmla="*/ 617517 h 1053161"/>
                <a:gd name="connsiteX6" fmla="*/ 964285 w 2182619"/>
                <a:gd name="connsiteY6" fmla="*/ 463138 h 1053161"/>
                <a:gd name="connsiteX7" fmla="*/ 1232593 w 2182619"/>
                <a:gd name="connsiteY7" fmla="*/ 344384 h 1053161"/>
                <a:gd name="connsiteX8" fmla="*/ 1541352 w 2182619"/>
                <a:gd name="connsiteY8" fmla="*/ 213756 h 1053161"/>
                <a:gd name="connsiteX9" fmla="*/ 1852522 w 2182619"/>
                <a:gd name="connsiteY9" fmla="*/ 104466 h 1053161"/>
                <a:gd name="connsiteX10" fmla="*/ 2182619 w 2182619"/>
                <a:gd name="connsiteY10" fmla="*/ 0 h 1053161"/>
                <a:gd name="connsiteX0" fmla="*/ 0 w 2113808"/>
                <a:gd name="connsiteY0" fmla="*/ 1033153 h 1033153"/>
                <a:gd name="connsiteX1" fmla="*/ 128345 w 2113808"/>
                <a:gd name="connsiteY1" fmla="*/ 963077 h 1033153"/>
                <a:gd name="connsiteX2" fmla="*/ 251794 w 2113808"/>
                <a:gd name="connsiteY2" fmla="*/ 883475 h 1033153"/>
                <a:gd name="connsiteX3" fmla="*/ 415637 w 2113808"/>
                <a:gd name="connsiteY3" fmla="*/ 759958 h 1033153"/>
                <a:gd name="connsiteX4" fmla="*/ 636567 w 2113808"/>
                <a:gd name="connsiteY4" fmla="*/ 617517 h 1033153"/>
                <a:gd name="connsiteX5" fmla="*/ 895474 w 2113808"/>
                <a:gd name="connsiteY5" fmla="*/ 463138 h 1033153"/>
                <a:gd name="connsiteX6" fmla="*/ 1163782 w 2113808"/>
                <a:gd name="connsiteY6" fmla="*/ 344384 h 1033153"/>
                <a:gd name="connsiteX7" fmla="*/ 1472541 w 2113808"/>
                <a:gd name="connsiteY7" fmla="*/ 213756 h 1033153"/>
                <a:gd name="connsiteX8" fmla="*/ 1783711 w 2113808"/>
                <a:gd name="connsiteY8" fmla="*/ 104466 h 1033153"/>
                <a:gd name="connsiteX9" fmla="*/ 2113808 w 2113808"/>
                <a:gd name="connsiteY9" fmla="*/ 0 h 1033153"/>
                <a:gd name="connsiteX0" fmla="*/ 0 w 2150629"/>
                <a:gd name="connsiteY0" fmla="*/ 1048495 h 1048495"/>
                <a:gd name="connsiteX1" fmla="*/ 165166 w 2150629"/>
                <a:gd name="connsiteY1" fmla="*/ 963077 h 1048495"/>
                <a:gd name="connsiteX2" fmla="*/ 288615 w 2150629"/>
                <a:gd name="connsiteY2" fmla="*/ 883475 h 1048495"/>
                <a:gd name="connsiteX3" fmla="*/ 452458 w 2150629"/>
                <a:gd name="connsiteY3" fmla="*/ 759958 h 1048495"/>
                <a:gd name="connsiteX4" fmla="*/ 673388 w 2150629"/>
                <a:gd name="connsiteY4" fmla="*/ 617517 h 1048495"/>
                <a:gd name="connsiteX5" fmla="*/ 932295 w 2150629"/>
                <a:gd name="connsiteY5" fmla="*/ 463138 h 1048495"/>
                <a:gd name="connsiteX6" fmla="*/ 1200603 w 2150629"/>
                <a:gd name="connsiteY6" fmla="*/ 344384 h 1048495"/>
                <a:gd name="connsiteX7" fmla="*/ 1509362 w 2150629"/>
                <a:gd name="connsiteY7" fmla="*/ 213756 h 1048495"/>
                <a:gd name="connsiteX8" fmla="*/ 1820532 w 2150629"/>
                <a:gd name="connsiteY8" fmla="*/ 104466 h 1048495"/>
                <a:gd name="connsiteX9" fmla="*/ 2150629 w 2150629"/>
                <a:gd name="connsiteY9" fmla="*/ 0 h 1048495"/>
                <a:gd name="connsiteX0" fmla="*/ 0 w 2150629"/>
                <a:gd name="connsiteY0" fmla="*/ 1048495 h 1048495"/>
                <a:gd name="connsiteX1" fmla="*/ 165166 w 2150629"/>
                <a:gd name="connsiteY1" fmla="*/ 963077 h 1048495"/>
                <a:gd name="connsiteX2" fmla="*/ 288615 w 2150629"/>
                <a:gd name="connsiteY2" fmla="*/ 883475 h 1048495"/>
                <a:gd name="connsiteX3" fmla="*/ 452458 w 2150629"/>
                <a:gd name="connsiteY3" fmla="*/ 759958 h 1048495"/>
                <a:gd name="connsiteX4" fmla="*/ 673388 w 2150629"/>
                <a:gd name="connsiteY4" fmla="*/ 617517 h 1048495"/>
                <a:gd name="connsiteX5" fmla="*/ 932295 w 2150629"/>
                <a:gd name="connsiteY5" fmla="*/ 463138 h 1048495"/>
                <a:gd name="connsiteX6" fmla="*/ 1200603 w 2150629"/>
                <a:gd name="connsiteY6" fmla="*/ 344384 h 1048495"/>
                <a:gd name="connsiteX7" fmla="*/ 1509362 w 2150629"/>
                <a:gd name="connsiteY7" fmla="*/ 213756 h 1048495"/>
                <a:gd name="connsiteX8" fmla="*/ 1820532 w 2150629"/>
                <a:gd name="connsiteY8" fmla="*/ 104466 h 1048495"/>
                <a:gd name="connsiteX9" fmla="*/ 2150629 w 2150629"/>
                <a:gd name="connsiteY9" fmla="*/ 0 h 1048495"/>
                <a:gd name="connsiteX0" fmla="*/ 0 w 2159835"/>
                <a:gd name="connsiteY0" fmla="*/ 1045427 h 1045427"/>
                <a:gd name="connsiteX1" fmla="*/ 174372 w 2159835"/>
                <a:gd name="connsiteY1" fmla="*/ 963077 h 1045427"/>
                <a:gd name="connsiteX2" fmla="*/ 297821 w 2159835"/>
                <a:gd name="connsiteY2" fmla="*/ 883475 h 1045427"/>
                <a:gd name="connsiteX3" fmla="*/ 461664 w 2159835"/>
                <a:gd name="connsiteY3" fmla="*/ 759958 h 1045427"/>
                <a:gd name="connsiteX4" fmla="*/ 682594 w 2159835"/>
                <a:gd name="connsiteY4" fmla="*/ 617517 h 1045427"/>
                <a:gd name="connsiteX5" fmla="*/ 941501 w 2159835"/>
                <a:gd name="connsiteY5" fmla="*/ 463138 h 1045427"/>
                <a:gd name="connsiteX6" fmla="*/ 1209809 w 2159835"/>
                <a:gd name="connsiteY6" fmla="*/ 344384 h 1045427"/>
                <a:gd name="connsiteX7" fmla="*/ 1518568 w 2159835"/>
                <a:gd name="connsiteY7" fmla="*/ 213756 h 1045427"/>
                <a:gd name="connsiteX8" fmla="*/ 1829738 w 2159835"/>
                <a:gd name="connsiteY8" fmla="*/ 104466 h 1045427"/>
                <a:gd name="connsiteX9" fmla="*/ 2159835 w 2159835"/>
                <a:gd name="connsiteY9" fmla="*/ 0 h 1045427"/>
                <a:gd name="connsiteX0" fmla="*/ 0 w 2159835"/>
                <a:gd name="connsiteY0" fmla="*/ 1045427 h 1045427"/>
                <a:gd name="connsiteX1" fmla="*/ 174372 w 2159835"/>
                <a:gd name="connsiteY1" fmla="*/ 963077 h 1045427"/>
                <a:gd name="connsiteX2" fmla="*/ 297821 w 2159835"/>
                <a:gd name="connsiteY2" fmla="*/ 883475 h 1045427"/>
                <a:gd name="connsiteX3" fmla="*/ 461664 w 2159835"/>
                <a:gd name="connsiteY3" fmla="*/ 759958 h 1045427"/>
                <a:gd name="connsiteX4" fmla="*/ 682594 w 2159835"/>
                <a:gd name="connsiteY4" fmla="*/ 617517 h 1045427"/>
                <a:gd name="connsiteX5" fmla="*/ 941501 w 2159835"/>
                <a:gd name="connsiteY5" fmla="*/ 463138 h 1045427"/>
                <a:gd name="connsiteX6" fmla="*/ 1209809 w 2159835"/>
                <a:gd name="connsiteY6" fmla="*/ 344384 h 1045427"/>
                <a:gd name="connsiteX7" fmla="*/ 1518568 w 2159835"/>
                <a:gd name="connsiteY7" fmla="*/ 213756 h 1045427"/>
                <a:gd name="connsiteX8" fmla="*/ 1829738 w 2159835"/>
                <a:gd name="connsiteY8" fmla="*/ 104466 h 1045427"/>
                <a:gd name="connsiteX9" fmla="*/ 2159835 w 2159835"/>
                <a:gd name="connsiteY9" fmla="*/ 0 h 1045427"/>
                <a:gd name="connsiteX0" fmla="*/ 0 w 2147561"/>
                <a:gd name="connsiteY0" fmla="*/ 1045427 h 1045427"/>
                <a:gd name="connsiteX1" fmla="*/ 162098 w 2147561"/>
                <a:gd name="connsiteY1" fmla="*/ 963077 h 1045427"/>
                <a:gd name="connsiteX2" fmla="*/ 285547 w 2147561"/>
                <a:gd name="connsiteY2" fmla="*/ 883475 h 1045427"/>
                <a:gd name="connsiteX3" fmla="*/ 449390 w 2147561"/>
                <a:gd name="connsiteY3" fmla="*/ 759958 h 1045427"/>
                <a:gd name="connsiteX4" fmla="*/ 670320 w 2147561"/>
                <a:gd name="connsiteY4" fmla="*/ 617517 h 1045427"/>
                <a:gd name="connsiteX5" fmla="*/ 929227 w 2147561"/>
                <a:gd name="connsiteY5" fmla="*/ 463138 h 1045427"/>
                <a:gd name="connsiteX6" fmla="*/ 1197535 w 2147561"/>
                <a:gd name="connsiteY6" fmla="*/ 344384 h 1045427"/>
                <a:gd name="connsiteX7" fmla="*/ 1506294 w 2147561"/>
                <a:gd name="connsiteY7" fmla="*/ 213756 h 1045427"/>
                <a:gd name="connsiteX8" fmla="*/ 1817464 w 2147561"/>
                <a:gd name="connsiteY8" fmla="*/ 104466 h 1045427"/>
                <a:gd name="connsiteX9" fmla="*/ 2147561 w 2147561"/>
                <a:gd name="connsiteY9" fmla="*/ 0 h 1045427"/>
                <a:gd name="connsiteX0" fmla="*/ 0 w 2147561"/>
                <a:gd name="connsiteY0" fmla="*/ 1045427 h 1045427"/>
                <a:gd name="connsiteX1" fmla="*/ 162098 w 2147561"/>
                <a:gd name="connsiteY1" fmla="*/ 963077 h 1045427"/>
                <a:gd name="connsiteX2" fmla="*/ 297821 w 2147561"/>
                <a:gd name="connsiteY2" fmla="*/ 871201 h 1045427"/>
                <a:gd name="connsiteX3" fmla="*/ 449390 w 2147561"/>
                <a:gd name="connsiteY3" fmla="*/ 759958 h 1045427"/>
                <a:gd name="connsiteX4" fmla="*/ 670320 w 2147561"/>
                <a:gd name="connsiteY4" fmla="*/ 617517 h 1045427"/>
                <a:gd name="connsiteX5" fmla="*/ 929227 w 2147561"/>
                <a:gd name="connsiteY5" fmla="*/ 463138 h 1045427"/>
                <a:gd name="connsiteX6" fmla="*/ 1197535 w 2147561"/>
                <a:gd name="connsiteY6" fmla="*/ 344384 h 1045427"/>
                <a:gd name="connsiteX7" fmla="*/ 1506294 w 2147561"/>
                <a:gd name="connsiteY7" fmla="*/ 213756 h 1045427"/>
                <a:gd name="connsiteX8" fmla="*/ 1817464 w 2147561"/>
                <a:gd name="connsiteY8" fmla="*/ 104466 h 1045427"/>
                <a:gd name="connsiteX9" fmla="*/ 2147561 w 2147561"/>
                <a:gd name="connsiteY9" fmla="*/ 0 h 1045427"/>
                <a:gd name="connsiteX0" fmla="*/ 0 w 2147561"/>
                <a:gd name="connsiteY0" fmla="*/ 1045427 h 1045427"/>
                <a:gd name="connsiteX1" fmla="*/ 162098 w 2147561"/>
                <a:gd name="connsiteY1" fmla="*/ 963077 h 1045427"/>
                <a:gd name="connsiteX2" fmla="*/ 297821 w 2147561"/>
                <a:gd name="connsiteY2" fmla="*/ 871201 h 1045427"/>
                <a:gd name="connsiteX3" fmla="*/ 467801 w 2147561"/>
                <a:gd name="connsiteY3" fmla="*/ 747684 h 1045427"/>
                <a:gd name="connsiteX4" fmla="*/ 670320 w 2147561"/>
                <a:gd name="connsiteY4" fmla="*/ 617517 h 1045427"/>
                <a:gd name="connsiteX5" fmla="*/ 929227 w 2147561"/>
                <a:gd name="connsiteY5" fmla="*/ 463138 h 1045427"/>
                <a:gd name="connsiteX6" fmla="*/ 1197535 w 2147561"/>
                <a:gd name="connsiteY6" fmla="*/ 344384 h 1045427"/>
                <a:gd name="connsiteX7" fmla="*/ 1506294 w 2147561"/>
                <a:gd name="connsiteY7" fmla="*/ 213756 h 1045427"/>
                <a:gd name="connsiteX8" fmla="*/ 1817464 w 2147561"/>
                <a:gd name="connsiteY8" fmla="*/ 104466 h 1045427"/>
                <a:gd name="connsiteX9" fmla="*/ 2147561 w 2147561"/>
                <a:gd name="connsiteY9" fmla="*/ 0 h 1045427"/>
                <a:gd name="connsiteX0" fmla="*/ 0 w 2147561"/>
                <a:gd name="connsiteY0" fmla="*/ 1045427 h 1045427"/>
                <a:gd name="connsiteX1" fmla="*/ 162098 w 2147561"/>
                <a:gd name="connsiteY1" fmla="*/ 963077 h 1045427"/>
                <a:gd name="connsiteX2" fmla="*/ 297821 w 2147561"/>
                <a:gd name="connsiteY2" fmla="*/ 871201 h 1045427"/>
                <a:gd name="connsiteX3" fmla="*/ 467801 w 2147561"/>
                <a:gd name="connsiteY3" fmla="*/ 747684 h 1045427"/>
                <a:gd name="connsiteX4" fmla="*/ 670320 w 2147561"/>
                <a:gd name="connsiteY4" fmla="*/ 617517 h 1045427"/>
                <a:gd name="connsiteX5" fmla="*/ 941501 w 2147561"/>
                <a:gd name="connsiteY5" fmla="*/ 463138 h 1045427"/>
                <a:gd name="connsiteX6" fmla="*/ 1197535 w 2147561"/>
                <a:gd name="connsiteY6" fmla="*/ 344384 h 1045427"/>
                <a:gd name="connsiteX7" fmla="*/ 1506294 w 2147561"/>
                <a:gd name="connsiteY7" fmla="*/ 213756 h 1045427"/>
                <a:gd name="connsiteX8" fmla="*/ 1817464 w 2147561"/>
                <a:gd name="connsiteY8" fmla="*/ 104466 h 1045427"/>
                <a:gd name="connsiteX9" fmla="*/ 2147561 w 2147561"/>
                <a:gd name="connsiteY9" fmla="*/ 0 h 1045427"/>
                <a:gd name="connsiteX0" fmla="*/ 0 w 2149942"/>
                <a:gd name="connsiteY0" fmla="*/ 1043046 h 1043046"/>
                <a:gd name="connsiteX1" fmla="*/ 164479 w 2149942"/>
                <a:gd name="connsiteY1" fmla="*/ 963077 h 1043046"/>
                <a:gd name="connsiteX2" fmla="*/ 300202 w 2149942"/>
                <a:gd name="connsiteY2" fmla="*/ 871201 h 1043046"/>
                <a:gd name="connsiteX3" fmla="*/ 470182 w 2149942"/>
                <a:gd name="connsiteY3" fmla="*/ 747684 h 1043046"/>
                <a:gd name="connsiteX4" fmla="*/ 672701 w 2149942"/>
                <a:gd name="connsiteY4" fmla="*/ 617517 h 1043046"/>
                <a:gd name="connsiteX5" fmla="*/ 943882 w 2149942"/>
                <a:gd name="connsiteY5" fmla="*/ 463138 h 1043046"/>
                <a:gd name="connsiteX6" fmla="*/ 1199916 w 2149942"/>
                <a:gd name="connsiteY6" fmla="*/ 344384 h 1043046"/>
                <a:gd name="connsiteX7" fmla="*/ 1508675 w 2149942"/>
                <a:gd name="connsiteY7" fmla="*/ 213756 h 1043046"/>
                <a:gd name="connsiteX8" fmla="*/ 1819845 w 2149942"/>
                <a:gd name="connsiteY8" fmla="*/ 104466 h 1043046"/>
                <a:gd name="connsiteX9" fmla="*/ 2149942 w 2149942"/>
                <a:gd name="connsiteY9" fmla="*/ 0 h 1043046"/>
                <a:gd name="connsiteX0" fmla="*/ 0 w 2147561"/>
                <a:gd name="connsiteY0" fmla="*/ 1040665 h 1040665"/>
                <a:gd name="connsiteX1" fmla="*/ 162098 w 2147561"/>
                <a:gd name="connsiteY1" fmla="*/ 963077 h 1040665"/>
                <a:gd name="connsiteX2" fmla="*/ 297821 w 2147561"/>
                <a:gd name="connsiteY2" fmla="*/ 871201 h 1040665"/>
                <a:gd name="connsiteX3" fmla="*/ 467801 w 2147561"/>
                <a:gd name="connsiteY3" fmla="*/ 747684 h 1040665"/>
                <a:gd name="connsiteX4" fmla="*/ 670320 w 2147561"/>
                <a:gd name="connsiteY4" fmla="*/ 617517 h 1040665"/>
                <a:gd name="connsiteX5" fmla="*/ 941501 w 2147561"/>
                <a:gd name="connsiteY5" fmla="*/ 463138 h 1040665"/>
                <a:gd name="connsiteX6" fmla="*/ 1197535 w 2147561"/>
                <a:gd name="connsiteY6" fmla="*/ 344384 h 1040665"/>
                <a:gd name="connsiteX7" fmla="*/ 1506294 w 2147561"/>
                <a:gd name="connsiteY7" fmla="*/ 213756 h 1040665"/>
                <a:gd name="connsiteX8" fmla="*/ 1817464 w 2147561"/>
                <a:gd name="connsiteY8" fmla="*/ 104466 h 1040665"/>
                <a:gd name="connsiteX9" fmla="*/ 2147561 w 2147561"/>
                <a:gd name="connsiteY9" fmla="*/ 0 h 104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7561" h="1040665">
                  <a:moveTo>
                    <a:pt x="0" y="1040665"/>
                  </a:moveTo>
                  <a:cubicBezTo>
                    <a:pt x="69697" y="1013792"/>
                    <a:pt x="112461" y="991321"/>
                    <a:pt x="162098" y="963077"/>
                  </a:cubicBezTo>
                  <a:cubicBezTo>
                    <a:pt x="211735" y="934833"/>
                    <a:pt x="246871" y="907100"/>
                    <a:pt x="297821" y="871201"/>
                  </a:cubicBezTo>
                  <a:cubicBezTo>
                    <a:pt x="348771" y="835302"/>
                    <a:pt x="405718" y="789965"/>
                    <a:pt x="467801" y="747684"/>
                  </a:cubicBezTo>
                  <a:cubicBezTo>
                    <a:pt x="529884" y="705403"/>
                    <a:pt x="591370" y="664941"/>
                    <a:pt x="670320" y="617517"/>
                  </a:cubicBezTo>
                  <a:cubicBezTo>
                    <a:pt x="749270" y="570093"/>
                    <a:pt x="853632" y="508660"/>
                    <a:pt x="941501" y="463138"/>
                  </a:cubicBezTo>
                  <a:cubicBezTo>
                    <a:pt x="1029370" y="417616"/>
                    <a:pt x="1103403" y="385948"/>
                    <a:pt x="1197535" y="344384"/>
                  </a:cubicBezTo>
                  <a:cubicBezTo>
                    <a:pt x="1291667" y="302820"/>
                    <a:pt x="1402973" y="253742"/>
                    <a:pt x="1506294" y="213756"/>
                  </a:cubicBezTo>
                  <a:cubicBezTo>
                    <a:pt x="1609615" y="173770"/>
                    <a:pt x="1710586" y="140092"/>
                    <a:pt x="1817464" y="104466"/>
                  </a:cubicBezTo>
                  <a:cubicBezTo>
                    <a:pt x="1924342" y="68840"/>
                    <a:pt x="2094122" y="19792"/>
                    <a:pt x="2147561" y="0"/>
                  </a:cubicBezTo>
                </a:path>
              </a:pathLst>
            </a:cu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814888" y="5462588"/>
              <a:ext cx="315912" cy="1152525"/>
            </a:xfrm>
            <a:custGeom>
              <a:avLst/>
              <a:gdLst>
                <a:gd name="connsiteX0" fmla="*/ 15833 w 312716"/>
                <a:gd name="connsiteY0" fmla="*/ 1151907 h 1151907"/>
                <a:gd name="connsiteX1" fmla="*/ 3958 w 312716"/>
                <a:gd name="connsiteY1" fmla="*/ 985652 h 1151907"/>
                <a:gd name="connsiteX2" fmla="*/ 3958 w 312716"/>
                <a:gd name="connsiteY2" fmla="*/ 807522 h 1151907"/>
                <a:gd name="connsiteX3" fmla="*/ 27708 w 312716"/>
                <a:gd name="connsiteY3" fmla="*/ 534390 h 1151907"/>
                <a:gd name="connsiteX4" fmla="*/ 122711 w 312716"/>
                <a:gd name="connsiteY4" fmla="*/ 308759 h 1151907"/>
                <a:gd name="connsiteX5" fmla="*/ 193963 w 312716"/>
                <a:gd name="connsiteY5" fmla="*/ 178130 h 1151907"/>
                <a:gd name="connsiteX6" fmla="*/ 312716 w 312716"/>
                <a:gd name="connsiteY6" fmla="*/ 0 h 1151907"/>
                <a:gd name="connsiteX0" fmla="*/ 15833 w 312716"/>
                <a:gd name="connsiteY0" fmla="*/ 1151907 h 1151907"/>
                <a:gd name="connsiteX1" fmla="*/ 3958 w 312716"/>
                <a:gd name="connsiteY1" fmla="*/ 985652 h 1151907"/>
                <a:gd name="connsiteX2" fmla="*/ 3958 w 312716"/>
                <a:gd name="connsiteY2" fmla="*/ 807522 h 1151907"/>
                <a:gd name="connsiteX3" fmla="*/ 27708 w 312716"/>
                <a:gd name="connsiteY3" fmla="*/ 534390 h 1151907"/>
                <a:gd name="connsiteX4" fmla="*/ 113186 w 312716"/>
                <a:gd name="connsiteY4" fmla="*/ 327809 h 1151907"/>
                <a:gd name="connsiteX5" fmla="*/ 193963 w 312716"/>
                <a:gd name="connsiteY5" fmla="*/ 178130 h 1151907"/>
                <a:gd name="connsiteX6" fmla="*/ 312716 w 312716"/>
                <a:gd name="connsiteY6" fmla="*/ 0 h 1151907"/>
                <a:gd name="connsiteX0" fmla="*/ 19008 w 315891"/>
                <a:gd name="connsiteY0" fmla="*/ 1151907 h 1151907"/>
                <a:gd name="connsiteX1" fmla="*/ 7133 w 315891"/>
                <a:gd name="connsiteY1" fmla="*/ 985652 h 1151907"/>
                <a:gd name="connsiteX2" fmla="*/ 7133 w 315891"/>
                <a:gd name="connsiteY2" fmla="*/ 807522 h 1151907"/>
                <a:gd name="connsiteX3" fmla="*/ 49933 w 315891"/>
                <a:gd name="connsiteY3" fmla="*/ 524865 h 1151907"/>
                <a:gd name="connsiteX4" fmla="*/ 116361 w 315891"/>
                <a:gd name="connsiteY4" fmla="*/ 327809 h 1151907"/>
                <a:gd name="connsiteX5" fmla="*/ 197138 w 315891"/>
                <a:gd name="connsiteY5" fmla="*/ 178130 h 1151907"/>
                <a:gd name="connsiteX6" fmla="*/ 315891 w 315891"/>
                <a:gd name="connsiteY6" fmla="*/ 0 h 115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891" h="1151907">
                  <a:moveTo>
                    <a:pt x="19008" y="1151907"/>
                  </a:moveTo>
                  <a:cubicBezTo>
                    <a:pt x="15050" y="1096488"/>
                    <a:pt x="9112" y="1043049"/>
                    <a:pt x="7133" y="985652"/>
                  </a:cubicBezTo>
                  <a:cubicBezTo>
                    <a:pt x="5154" y="928255"/>
                    <a:pt x="0" y="884320"/>
                    <a:pt x="7133" y="807522"/>
                  </a:cubicBezTo>
                  <a:cubicBezTo>
                    <a:pt x="14266" y="730724"/>
                    <a:pt x="31728" y="604817"/>
                    <a:pt x="49933" y="524865"/>
                  </a:cubicBezTo>
                  <a:cubicBezTo>
                    <a:pt x="68138" y="444913"/>
                    <a:pt x="91827" y="385598"/>
                    <a:pt x="116361" y="327809"/>
                  </a:cubicBezTo>
                  <a:cubicBezTo>
                    <a:pt x="140895" y="270020"/>
                    <a:pt x="163883" y="232765"/>
                    <a:pt x="197138" y="178130"/>
                  </a:cubicBezTo>
                  <a:cubicBezTo>
                    <a:pt x="230393" y="123495"/>
                    <a:pt x="272348" y="63335"/>
                    <a:pt x="315891" y="0"/>
                  </a:cubicBezTo>
                </a:path>
              </a:pathLst>
            </a:cu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06988" y="3730625"/>
              <a:ext cx="742950" cy="1763713"/>
            </a:xfrm>
            <a:custGeom>
              <a:avLst/>
              <a:gdLst>
                <a:gd name="connsiteX0" fmla="*/ 0 w 663039"/>
                <a:gd name="connsiteY0" fmla="*/ 1662546 h 1662546"/>
                <a:gd name="connsiteX1" fmla="*/ 178130 w 663039"/>
                <a:gd name="connsiteY1" fmla="*/ 1460665 h 1662546"/>
                <a:gd name="connsiteX2" fmla="*/ 391886 w 663039"/>
                <a:gd name="connsiteY2" fmla="*/ 1282535 h 1662546"/>
                <a:gd name="connsiteX3" fmla="*/ 510639 w 663039"/>
                <a:gd name="connsiteY3" fmla="*/ 1140031 h 1662546"/>
                <a:gd name="connsiteX4" fmla="*/ 593766 w 663039"/>
                <a:gd name="connsiteY4" fmla="*/ 902525 h 1662546"/>
                <a:gd name="connsiteX5" fmla="*/ 653143 w 663039"/>
                <a:gd name="connsiteY5" fmla="*/ 676894 h 1662546"/>
                <a:gd name="connsiteX6" fmla="*/ 653143 w 663039"/>
                <a:gd name="connsiteY6" fmla="*/ 451263 h 1662546"/>
                <a:gd name="connsiteX7" fmla="*/ 605641 w 663039"/>
                <a:gd name="connsiteY7" fmla="*/ 201881 h 1662546"/>
                <a:gd name="connsiteX8" fmla="*/ 510639 w 663039"/>
                <a:gd name="connsiteY8" fmla="*/ 0 h 1662546"/>
                <a:gd name="connsiteX0" fmla="*/ 0 w 663039"/>
                <a:gd name="connsiteY0" fmla="*/ 1691121 h 1691121"/>
                <a:gd name="connsiteX1" fmla="*/ 178130 w 663039"/>
                <a:gd name="connsiteY1" fmla="*/ 1460665 h 1691121"/>
                <a:gd name="connsiteX2" fmla="*/ 391886 w 663039"/>
                <a:gd name="connsiteY2" fmla="*/ 1282535 h 1691121"/>
                <a:gd name="connsiteX3" fmla="*/ 510639 w 663039"/>
                <a:gd name="connsiteY3" fmla="*/ 114003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63039"/>
                <a:gd name="connsiteY0" fmla="*/ 1691121 h 1691121"/>
                <a:gd name="connsiteX1" fmla="*/ 197180 w 663039"/>
                <a:gd name="connsiteY1" fmla="*/ 1451140 h 1691121"/>
                <a:gd name="connsiteX2" fmla="*/ 391886 w 663039"/>
                <a:gd name="connsiteY2" fmla="*/ 1282535 h 1691121"/>
                <a:gd name="connsiteX3" fmla="*/ 510639 w 663039"/>
                <a:gd name="connsiteY3" fmla="*/ 114003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63039"/>
                <a:gd name="connsiteY0" fmla="*/ 1691121 h 1691121"/>
                <a:gd name="connsiteX1" fmla="*/ 197180 w 663039"/>
                <a:gd name="connsiteY1" fmla="*/ 1451140 h 1691121"/>
                <a:gd name="connsiteX2" fmla="*/ 391886 w 663039"/>
                <a:gd name="connsiteY2" fmla="*/ 1268247 h 1691121"/>
                <a:gd name="connsiteX3" fmla="*/ 510639 w 663039"/>
                <a:gd name="connsiteY3" fmla="*/ 114003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63039"/>
                <a:gd name="connsiteY0" fmla="*/ 1691121 h 1691121"/>
                <a:gd name="connsiteX1" fmla="*/ 201943 w 663039"/>
                <a:gd name="connsiteY1" fmla="*/ 1465427 h 1691121"/>
                <a:gd name="connsiteX2" fmla="*/ 391886 w 663039"/>
                <a:gd name="connsiteY2" fmla="*/ 1268247 h 1691121"/>
                <a:gd name="connsiteX3" fmla="*/ 510639 w 663039"/>
                <a:gd name="connsiteY3" fmla="*/ 114003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63039"/>
                <a:gd name="connsiteY0" fmla="*/ 1691121 h 1691121"/>
                <a:gd name="connsiteX1" fmla="*/ 201943 w 663039"/>
                <a:gd name="connsiteY1" fmla="*/ 1465427 h 1691121"/>
                <a:gd name="connsiteX2" fmla="*/ 368074 w 663039"/>
                <a:gd name="connsiteY2" fmla="*/ 1287297 h 1691121"/>
                <a:gd name="connsiteX3" fmla="*/ 510639 w 663039"/>
                <a:gd name="connsiteY3" fmla="*/ 114003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63039"/>
                <a:gd name="connsiteY0" fmla="*/ 1691121 h 1691121"/>
                <a:gd name="connsiteX1" fmla="*/ 201943 w 663039"/>
                <a:gd name="connsiteY1" fmla="*/ 1465427 h 1691121"/>
                <a:gd name="connsiteX2" fmla="*/ 368074 w 663039"/>
                <a:gd name="connsiteY2" fmla="*/ 1287297 h 1691121"/>
                <a:gd name="connsiteX3" fmla="*/ 496351 w 663039"/>
                <a:gd name="connsiteY3" fmla="*/ 1120981 h 1691121"/>
                <a:gd name="connsiteX4" fmla="*/ 593766 w 663039"/>
                <a:gd name="connsiteY4" fmla="*/ 902525 h 1691121"/>
                <a:gd name="connsiteX5" fmla="*/ 653143 w 663039"/>
                <a:gd name="connsiteY5" fmla="*/ 676894 h 1691121"/>
                <a:gd name="connsiteX6" fmla="*/ 653143 w 663039"/>
                <a:gd name="connsiteY6" fmla="*/ 451263 h 1691121"/>
                <a:gd name="connsiteX7" fmla="*/ 605641 w 663039"/>
                <a:gd name="connsiteY7" fmla="*/ 201881 h 1691121"/>
                <a:gd name="connsiteX8" fmla="*/ 510639 w 663039"/>
                <a:gd name="connsiteY8" fmla="*/ 0 h 1691121"/>
                <a:gd name="connsiteX0" fmla="*/ 0 w 691614"/>
                <a:gd name="connsiteY0" fmla="*/ 1691121 h 1691121"/>
                <a:gd name="connsiteX1" fmla="*/ 201943 w 691614"/>
                <a:gd name="connsiteY1" fmla="*/ 1465427 h 1691121"/>
                <a:gd name="connsiteX2" fmla="*/ 368074 w 691614"/>
                <a:gd name="connsiteY2" fmla="*/ 1287297 h 1691121"/>
                <a:gd name="connsiteX3" fmla="*/ 496351 w 691614"/>
                <a:gd name="connsiteY3" fmla="*/ 1120981 h 1691121"/>
                <a:gd name="connsiteX4" fmla="*/ 593766 w 691614"/>
                <a:gd name="connsiteY4" fmla="*/ 902525 h 1691121"/>
                <a:gd name="connsiteX5" fmla="*/ 681718 w 691614"/>
                <a:gd name="connsiteY5" fmla="*/ 657844 h 1691121"/>
                <a:gd name="connsiteX6" fmla="*/ 653143 w 691614"/>
                <a:gd name="connsiteY6" fmla="*/ 451263 h 1691121"/>
                <a:gd name="connsiteX7" fmla="*/ 605641 w 691614"/>
                <a:gd name="connsiteY7" fmla="*/ 201881 h 1691121"/>
                <a:gd name="connsiteX8" fmla="*/ 510639 w 691614"/>
                <a:gd name="connsiteY8" fmla="*/ 0 h 1691121"/>
                <a:gd name="connsiteX0" fmla="*/ 0 w 699159"/>
                <a:gd name="connsiteY0" fmla="*/ 1691121 h 1691121"/>
                <a:gd name="connsiteX1" fmla="*/ 201943 w 699159"/>
                <a:gd name="connsiteY1" fmla="*/ 1465427 h 1691121"/>
                <a:gd name="connsiteX2" fmla="*/ 368074 w 699159"/>
                <a:gd name="connsiteY2" fmla="*/ 1287297 h 1691121"/>
                <a:gd name="connsiteX3" fmla="*/ 496351 w 699159"/>
                <a:gd name="connsiteY3" fmla="*/ 1120981 h 1691121"/>
                <a:gd name="connsiteX4" fmla="*/ 593766 w 699159"/>
                <a:gd name="connsiteY4" fmla="*/ 902525 h 1691121"/>
                <a:gd name="connsiteX5" fmla="*/ 681718 w 699159"/>
                <a:gd name="connsiteY5" fmla="*/ 657844 h 1691121"/>
                <a:gd name="connsiteX6" fmla="*/ 686480 w 699159"/>
                <a:gd name="connsiteY6" fmla="*/ 417926 h 1691121"/>
                <a:gd name="connsiteX7" fmla="*/ 605641 w 699159"/>
                <a:gd name="connsiteY7" fmla="*/ 201881 h 1691121"/>
                <a:gd name="connsiteX8" fmla="*/ 510639 w 699159"/>
                <a:gd name="connsiteY8" fmla="*/ 0 h 1691121"/>
                <a:gd name="connsiteX0" fmla="*/ 0 w 697170"/>
                <a:gd name="connsiteY0" fmla="*/ 1691121 h 1691121"/>
                <a:gd name="connsiteX1" fmla="*/ 201943 w 697170"/>
                <a:gd name="connsiteY1" fmla="*/ 1465427 h 1691121"/>
                <a:gd name="connsiteX2" fmla="*/ 368074 w 697170"/>
                <a:gd name="connsiteY2" fmla="*/ 1287297 h 1691121"/>
                <a:gd name="connsiteX3" fmla="*/ 496351 w 697170"/>
                <a:gd name="connsiteY3" fmla="*/ 1120981 h 1691121"/>
                <a:gd name="connsiteX4" fmla="*/ 593766 w 697170"/>
                <a:gd name="connsiteY4" fmla="*/ 902525 h 1691121"/>
                <a:gd name="connsiteX5" fmla="*/ 681718 w 697170"/>
                <a:gd name="connsiteY5" fmla="*/ 657844 h 1691121"/>
                <a:gd name="connsiteX6" fmla="*/ 686480 w 697170"/>
                <a:gd name="connsiteY6" fmla="*/ 417926 h 1691121"/>
                <a:gd name="connsiteX7" fmla="*/ 624691 w 697170"/>
                <a:gd name="connsiteY7" fmla="*/ 187594 h 1691121"/>
                <a:gd name="connsiteX8" fmla="*/ 510639 w 697170"/>
                <a:gd name="connsiteY8" fmla="*/ 0 h 1691121"/>
                <a:gd name="connsiteX0" fmla="*/ 0 w 697170"/>
                <a:gd name="connsiteY0" fmla="*/ 1700646 h 1700646"/>
                <a:gd name="connsiteX1" fmla="*/ 201943 w 697170"/>
                <a:gd name="connsiteY1" fmla="*/ 1474952 h 1700646"/>
                <a:gd name="connsiteX2" fmla="*/ 368074 w 697170"/>
                <a:gd name="connsiteY2" fmla="*/ 1296822 h 1700646"/>
                <a:gd name="connsiteX3" fmla="*/ 496351 w 697170"/>
                <a:gd name="connsiteY3" fmla="*/ 1130506 h 1700646"/>
                <a:gd name="connsiteX4" fmla="*/ 593766 w 697170"/>
                <a:gd name="connsiteY4" fmla="*/ 912050 h 1700646"/>
                <a:gd name="connsiteX5" fmla="*/ 681718 w 697170"/>
                <a:gd name="connsiteY5" fmla="*/ 667369 h 1700646"/>
                <a:gd name="connsiteX6" fmla="*/ 686480 w 697170"/>
                <a:gd name="connsiteY6" fmla="*/ 427451 h 1700646"/>
                <a:gd name="connsiteX7" fmla="*/ 624691 w 697170"/>
                <a:gd name="connsiteY7" fmla="*/ 197119 h 1700646"/>
                <a:gd name="connsiteX8" fmla="*/ 529689 w 697170"/>
                <a:gd name="connsiteY8" fmla="*/ 0 h 1700646"/>
                <a:gd name="connsiteX0" fmla="*/ 0 w 695984"/>
                <a:gd name="connsiteY0" fmla="*/ 1700646 h 1700646"/>
                <a:gd name="connsiteX1" fmla="*/ 201943 w 695984"/>
                <a:gd name="connsiteY1" fmla="*/ 1474952 h 1700646"/>
                <a:gd name="connsiteX2" fmla="*/ 368074 w 695984"/>
                <a:gd name="connsiteY2" fmla="*/ 1296822 h 1700646"/>
                <a:gd name="connsiteX3" fmla="*/ 496351 w 695984"/>
                <a:gd name="connsiteY3" fmla="*/ 1130506 h 1700646"/>
                <a:gd name="connsiteX4" fmla="*/ 612816 w 695984"/>
                <a:gd name="connsiteY4" fmla="*/ 912050 h 1700646"/>
                <a:gd name="connsiteX5" fmla="*/ 681718 w 695984"/>
                <a:gd name="connsiteY5" fmla="*/ 667369 h 1700646"/>
                <a:gd name="connsiteX6" fmla="*/ 686480 w 695984"/>
                <a:gd name="connsiteY6" fmla="*/ 427451 h 1700646"/>
                <a:gd name="connsiteX7" fmla="*/ 624691 w 695984"/>
                <a:gd name="connsiteY7" fmla="*/ 197119 h 1700646"/>
                <a:gd name="connsiteX8" fmla="*/ 529689 w 695984"/>
                <a:gd name="connsiteY8" fmla="*/ 0 h 1700646"/>
                <a:gd name="connsiteX0" fmla="*/ 0 w 710271"/>
                <a:gd name="connsiteY0" fmla="*/ 1724459 h 1724459"/>
                <a:gd name="connsiteX1" fmla="*/ 216230 w 710271"/>
                <a:gd name="connsiteY1" fmla="*/ 1474952 h 1724459"/>
                <a:gd name="connsiteX2" fmla="*/ 382361 w 710271"/>
                <a:gd name="connsiteY2" fmla="*/ 1296822 h 1724459"/>
                <a:gd name="connsiteX3" fmla="*/ 510638 w 710271"/>
                <a:gd name="connsiteY3" fmla="*/ 1130506 h 1724459"/>
                <a:gd name="connsiteX4" fmla="*/ 627103 w 710271"/>
                <a:gd name="connsiteY4" fmla="*/ 912050 h 1724459"/>
                <a:gd name="connsiteX5" fmla="*/ 696005 w 710271"/>
                <a:gd name="connsiteY5" fmla="*/ 667369 h 1724459"/>
                <a:gd name="connsiteX6" fmla="*/ 700767 w 710271"/>
                <a:gd name="connsiteY6" fmla="*/ 427451 h 1724459"/>
                <a:gd name="connsiteX7" fmla="*/ 638978 w 710271"/>
                <a:gd name="connsiteY7" fmla="*/ 197119 h 1724459"/>
                <a:gd name="connsiteX8" fmla="*/ 543976 w 710271"/>
                <a:gd name="connsiteY8" fmla="*/ 0 h 1724459"/>
                <a:gd name="connsiteX0" fmla="*/ 46429 w 756700"/>
                <a:gd name="connsiteY0" fmla="*/ 1724459 h 1768207"/>
                <a:gd name="connsiteX1" fmla="*/ 36038 w 756700"/>
                <a:gd name="connsiteY1" fmla="*/ 1726623 h 1768207"/>
                <a:gd name="connsiteX2" fmla="*/ 262659 w 756700"/>
                <a:gd name="connsiteY2" fmla="*/ 1474952 h 1768207"/>
                <a:gd name="connsiteX3" fmla="*/ 428790 w 756700"/>
                <a:gd name="connsiteY3" fmla="*/ 1296822 h 1768207"/>
                <a:gd name="connsiteX4" fmla="*/ 557067 w 756700"/>
                <a:gd name="connsiteY4" fmla="*/ 1130506 h 1768207"/>
                <a:gd name="connsiteX5" fmla="*/ 673532 w 756700"/>
                <a:gd name="connsiteY5" fmla="*/ 912050 h 1768207"/>
                <a:gd name="connsiteX6" fmla="*/ 742434 w 756700"/>
                <a:gd name="connsiteY6" fmla="*/ 667369 h 1768207"/>
                <a:gd name="connsiteX7" fmla="*/ 747196 w 756700"/>
                <a:gd name="connsiteY7" fmla="*/ 427451 h 1768207"/>
                <a:gd name="connsiteX8" fmla="*/ 685407 w 756700"/>
                <a:gd name="connsiteY8" fmla="*/ 197119 h 1768207"/>
                <a:gd name="connsiteX9" fmla="*/ 590405 w 756700"/>
                <a:gd name="connsiteY9" fmla="*/ 0 h 1768207"/>
                <a:gd name="connsiteX0" fmla="*/ 32141 w 742412"/>
                <a:gd name="connsiteY0" fmla="*/ 1724459 h 1763445"/>
                <a:gd name="connsiteX1" fmla="*/ 36038 w 742412"/>
                <a:gd name="connsiteY1" fmla="*/ 1721861 h 1763445"/>
                <a:gd name="connsiteX2" fmla="*/ 248371 w 742412"/>
                <a:gd name="connsiteY2" fmla="*/ 1474952 h 1763445"/>
                <a:gd name="connsiteX3" fmla="*/ 414502 w 742412"/>
                <a:gd name="connsiteY3" fmla="*/ 1296822 h 1763445"/>
                <a:gd name="connsiteX4" fmla="*/ 542779 w 742412"/>
                <a:gd name="connsiteY4" fmla="*/ 1130506 h 1763445"/>
                <a:gd name="connsiteX5" fmla="*/ 659244 w 742412"/>
                <a:gd name="connsiteY5" fmla="*/ 912050 h 1763445"/>
                <a:gd name="connsiteX6" fmla="*/ 728146 w 742412"/>
                <a:gd name="connsiteY6" fmla="*/ 667369 h 1763445"/>
                <a:gd name="connsiteX7" fmla="*/ 732908 w 742412"/>
                <a:gd name="connsiteY7" fmla="*/ 427451 h 1763445"/>
                <a:gd name="connsiteX8" fmla="*/ 671119 w 742412"/>
                <a:gd name="connsiteY8" fmla="*/ 197119 h 1763445"/>
                <a:gd name="connsiteX9" fmla="*/ 576117 w 742412"/>
                <a:gd name="connsiteY9" fmla="*/ 0 h 176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412" h="1763445">
                  <a:moveTo>
                    <a:pt x="32141" y="1724459"/>
                  </a:moveTo>
                  <a:cubicBezTo>
                    <a:pt x="31997" y="1724026"/>
                    <a:pt x="0" y="1763445"/>
                    <a:pt x="36038" y="1721861"/>
                  </a:cubicBezTo>
                  <a:cubicBezTo>
                    <a:pt x="72076" y="1680277"/>
                    <a:pt x="185294" y="1545792"/>
                    <a:pt x="248371" y="1474952"/>
                  </a:cubicBezTo>
                  <a:cubicBezTo>
                    <a:pt x="311448" y="1404112"/>
                    <a:pt x="365434" y="1354230"/>
                    <a:pt x="414502" y="1296822"/>
                  </a:cubicBezTo>
                  <a:cubicBezTo>
                    <a:pt x="463570" y="1239414"/>
                    <a:pt x="501989" y="1194635"/>
                    <a:pt x="542779" y="1130506"/>
                  </a:cubicBezTo>
                  <a:cubicBezTo>
                    <a:pt x="583569" y="1066377"/>
                    <a:pt x="628350" y="989240"/>
                    <a:pt x="659244" y="912050"/>
                  </a:cubicBezTo>
                  <a:cubicBezTo>
                    <a:pt x="690139" y="834861"/>
                    <a:pt x="715869" y="748135"/>
                    <a:pt x="728146" y="667369"/>
                  </a:cubicBezTo>
                  <a:cubicBezTo>
                    <a:pt x="740423" y="586603"/>
                    <a:pt x="742412" y="505826"/>
                    <a:pt x="732908" y="427451"/>
                  </a:cubicBezTo>
                  <a:cubicBezTo>
                    <a:pt x="723404" y="349076"/>
                    <a:pt x="697251" y="268361"/>
                    <a:pt x="671119" y="197119"/>
                  </a:cubicBezTo>
                  <a:cubicBezTo>
                    <a:pt x="644987" y="125877"/>
                    <a:pt x="611742" y="63335"/>
                    <a:pt x="576117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12" name="Explosion 2 11"/>
            <p:cNvSpPr/>
            <p:nvPr/>
          </p:nvSpPr>
          <p:spPr>
            <a:xfrm>
              <a:off x="5605463" y="4387850"/>
              <a:ext cx="434975" cy="409575"/>
            </a:xfrm>
            <a:prstGeom prst="irregularSeal2">
              <a:avLst/>
            </a:prstGeom>
            <a:solidFill>
              <a:srgbClr val="FF964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40" r="24571"/>
          <a:stretch/>
        </p:blipFill>
        <p:spPr>
          <a:xfrm>
            <a:off x="4876800" y="1605913"/>
            <a:ext cx="4038601" cy="441388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5956370"/>
            <a:ext cx="9144000" cy="433297"/>
          </a:xfrm>
          <a:prstGeom prst="rect">
            <a:avLst/>
          </a:prstGeom>
        </p:spPr>
        <p:txBody>
          <a:bodyPr/>
          <a:lstStyle/>
          <a:p>
            <a:pPr algn="ctr">
              <a:buNone/>
              <a:defRPr/>
            </a:pPr>
            <a:r>
              <a:rPr lang="en-US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Failure to yield, improper lane changes</a:t>
            </a:r>
          </a:p>
        </p:txBody>
      </p:sp>
    </p:spTree>
    <p:extLst>
      <p:ext uri="{BB962C8B-B14F-4D97-AF65-F5344CB8AC3E}">
        <p14:creationId xmlns:p14="http://schemas.microsoft.com/office/powerpoint/2010/main" val="292524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Yielding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5568"/>
          <a:stretch/>
        </p:blipFill>
        <p:spPr bwMode="auto">
          <a:xfrm>
            <a:off x="1637736" y="1676400"/>
            <a:ext cx="5868528" cy="405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0200" y="5867400"/>
            <a:ext cx="5943600" cy="466158"/>
          </a:xfrm>
          <a:prstGeom prst="round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t" anchorCtr="1"/>
          <a:lstStyle/>
          <a:p>
            <a:pPr algn="ctr">
              <a:defRPr/>
            </a:pPr>
            <a:r>
              <a:rPr lang="en-US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OK to enter the roundabout</a:t>
            </a:r>
          </a:p>
        </p:txBody>
      </p:sp>
    </p:spTree>
    <p:extLst>
      <p:ext uri="{BB962C8B-B14F-4D97-AF65-F5344CB8AC3E}">
        <p14:creationId xmlns:p14="http://schemas.microsoft.com/office/powerpoint/2010/main" val="90215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Yielding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54" y="4324576"/>
            <a:ext cx="4201288" cy="656215"/>
          </a:xfrm>
          <a:prstGeom prst="roundRect">
            <a:avLst/>
          </a:prstGeom>
          <a:noFill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t" anchorCtr="1"/>
          <a:lstStyle/>
          <a:p>
            <a:pPr algn="ctr">
              <a:defRPr/>
            </a:pPr>
            <a:r>
              <a:rPr lang="en-US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Not OK to enter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 bwMode="auto">
          <a:xfrm>
            <a:off x="305754" y="1965736"/>
            <a:ext cx="4439470" cy="23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42" y="1965737"/>
            <a:ext cx="4468807" cy="23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7042" y="4346092"/>
            <a:ext cx="4201288" cy="656215"/>
          </a:xfrm>
          <a:prstGeom prst="roundRect">
            <a:avLst/>
          </a:prstGeom>
          <a:noFill/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t" anchorCtr="1"/>
          <a:lstStyle/>
          <a:p>
            <a:pPr algn="ctr">
              <a:defRPr/>
            </a:pPr>
            <a:r>
              <a:rPr lang="en-US" sz="2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Waited for a safe gap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37482" y="4495800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1598" y="4324575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3" grpId="0"/>
      <p:bldP spid="3" grpId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vehicles – Truck apron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8323" r="18192" b="20636"/>
          <a:stretch/>
        </p:blipFill>
        <p:spPr bwMode="auto">
          <a:xfrm>
            <a:off x="154549" y="2159000"/>
            <a:ext cx="4874651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19922" r="18005" b="16797"/>
          <a:stretch>
            <a:fillRect/>
          </a:stretch>
        </p:blipFill>
        <p:spPr bwMode="auto">
          <a:xfrm>
            <a:off x="5181600" y="2082800"/>
            <a:ext cx="3833188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647700" y="5410200"/>
            <a:ext cx="800100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Where trucks are common, a properly designed apron may be necessary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9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vehicles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191000" cy="276207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2015 WI law requires motorists to yield the right-of-way to larger vehicles: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40-ft (or more) in total length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10-ft wide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When in doubt, give ‘em room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6" y="3808504"/>
            <a:ext cx="4713774" cy="106979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2353"/>
          <a:stretch/>
        </p:blipFill>
        <p:spPr>
          <a:xfrm>
            <a:off x="152400" y="5284389"/>
            <a:ext cx="3149225" cy="104021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18537"/>
            <a:ext cx="3457994" cy="98799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36" y="2283885"/>
            <a:ext cx="3991405" cy="129751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88" y="5105400"/>
            <a:ext cx="5381312" cy="11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611" r="1254" b="26696"/>
          <a:stretch/>
        </p:blipFill>
        <p:spPr>
          <a:xfrm>
            <a:off x="106680" y="2099833"/>
            <a:ext cx="4389120" cy="284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b="33246"/>
          <a:stretch/>
        </p:blipFill>
        <p:spPr>
          <a:xfrm>
            <a:off x="4602480" y="2099833"/>
            <a:ext cx="4389120" cy="284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6680" y="5105400"/>
            <a:ext cx="4389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Entered in right lane…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2480" y="5105400"/>
            <a:ext cx="4389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…trailer drifts into left lane when circulating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vehicles</a:t>
            </a:r>
          </a:p>
        </p:txBody>
      </p:sp>
    </p:spTree>
    <p:extLst>
      <p:ext uri="{BB962C8B-B14F-4D97-AF65-F5344CB8AC3E}">
        <p14:creationId xmlns:p14="http://schemas.microsoft.com/office/powerpoint/2010/main" val="42050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7252" r="25926" b="15528"/>
          <a:stretch/>
        </p:blipFill>
        <p:spPr>
          <a:xfrm>
            <a:off x="228600" y="1752600"/>
            <a:ext cx="411480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7364" r="25926" b="15417"/>
          <a:stretch/>
        </p:blipFill>
        <p:spPr>
          <a:xfrm>
            <a:off x="4800600" y="1752600"/>
            <a:ext cx="4114800" cy="449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0" y="1981200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133600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948482">
            <a:off x="6743700" y="4592112"/>
            <a:ext cx="228600" cy="7620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0" y="8382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itchFamily="34" charset="0"/>
              </a:rPr>
              <a:t>2017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itchFamily="34" charset="0"/>
              </a:rPr>
              <a:t>onstruction </a:t>
            </a:r>
            <a:r>
              <a:rPr lang="en-US" sz="4000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chedule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5105400" cy="4800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Three bridge replacements over I-39/90: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County AB bridge, south of Madison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Manogue Road bridge, near the rest area north of Janesville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Stateline Road bridge, near Beloit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Reconstruction of the I-39/90 and County N interchange (Exit 147), and Interstate expansion in this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Temporary widening of I-39/90 southbound: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Between County AB and East Church Road, north of the US 51 interchange (Exit 156).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From the I-39/90 and County S (Shopiere Road) interchange (Exit 183) to the Illinois state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Reconstruction and expansion of I-39/90 northbound: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From the Dane/Rock County line to East Church Road, northeast of Stoughton.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From Hart Road near Beloit north to the I-39/90 and US 14 interchange in Janesville.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963648"/>
            <a:ext cx="324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I-39/90 northbound near the </a:t>
            </a:r>
            <a:br>
              <a:rPr lang="en-US" sz="1400" i="1" dirty="0"/>
            </a:br>
            <a:r>
              <a:rPr lang="en-US" sz="1400" i="1" dirty="0"/>
              <a:t>WIS 73/US 51 interchange in Edgerton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6" y="2379453"/>
            <a:ext cx="3617674" cy="26099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0390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0574" r="27778" b="28926"/>
          <a:stretch/>
        </p:blipFill>
        <p:spPr>
          <a:xfrm>
            <a:off x="228600" y="1752600"/>
            <a:ext cx="4114800" cy="411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0574" r="27778" b="28926"/>
          <a:stretch/>
        </p:blipFill>
        <p:spPr>
          <a:xfrm>
            <a:off x="4724400" y="1752600"/>
            <a:ext cx="4114800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2590800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2763322"/>
            <a:ext cx="6096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51484">
            <a:off x="7761088" y="3371955"/>
            <a:ext cx="228600" cy="7620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6858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Emergency vehicles</a:t>
            </a:r>
          </a:p>
        </p:txBody>
      </p:sp>
      <p:pic>
        <p:nvPicPr>
          <p:cNvPr id="2051" name="Picture 3" descr="G:\111\11109877 I39 Corridor, Contract 4\PI\WIS 59 Interchange\Brochures\I 39 WIS 59 Interchange Final PDFs\WIS 59 Interchange_Emergency Vehicle Flyer 3.31.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t="24644"/>
          <a:stretch/>
        </p:blipFill>
        <p:spPr bwMode="auto">
          <a:xfrm>
            <a:off x="762000" y="1402462"/>
            <a:ext cx="3810000" cy="49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57600"/>
            <a:ext cx="1828800" cy="236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1415" r="3333" b="4654"/>
          <a:stretch/>
        </p:blipFill>
        <p:spPr>
          <a:xfrm>
            <a:off x="5257800" y="1676400"/>
            <a:ext cx="31242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876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72714"/>
            <a:ext cx="7620000" cy="4380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3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spcBef>
                <a:spcPts val="600"/>
              </a:spcBef>
              <a:buSzPct val="125000"/>
              <a:buNone/>
              <a:defRPr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informed and involved!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97376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Register for project email updates at </a:t>
            </a:r>
            <a:r>
              <a:rPr lang="en-US" sz="2000" u="sng" dirty="0">
                <a:hlinkClick r:id="rId3"/>
              </a:rPr>
              <a:t>www.i39-90.wi.gov</a:t>
            </a:r>
            <a:r>
              <a:rPr lang="en-US" sz="2000" dirty="0"/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6349767" y="2514600"/>
            <a:ext cx="1185332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54175"/>
            <a:ext cx="9144000" cy="1470025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124200"/>
            <a:ext cx="9144000" cy="2667000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www.i39-90.wi.gov</a:t>
            </a:r>
          </a:p>
          <a:p>
            <a:endParaRPr lang="en-US" sz="800" i="1" dirty="0">
              <a:solidFill>
                <a:schemeClr val="tx1"/>
              </a:solidFill>
              <a:latin typeface="+mn-lt"/>
            </a:endParaRPr>
          </a:p>
          <a:p>
            <a:r>
              <a:rPr lang="en-US" i="1" dirty="0">
                <a:solidFill>
                  <a:schemeClr val="tx1"/>
                </a:solidFill>
                <a:latin typeface="+mn-lt"/>
              </a:rPr>
              <a:t>i39-90Project@dot.wi.gov</a:t>
            </a:r>
          </a:p>
          <a:p>
            <a:endParaRPr lang="en-US" sz="800" dirty="0">
              <a:solidFill>
                <a:schemeClr val="tx1"/>
              </a:solidFill>
              <a:latin typeface="+mn-lt"/>
            </a:endParaRPr>
          </a:p>
          <a:p>
            <a:r>
              <a:rPr lang="en-US" i="1" dirty="0">
                <a:solidFill>
                  <a:schemeClr val="tx1"/>
                </a:solidFill>
                <a:latin typeface="+mn-lt"/>
              </a:rPr>
              <a:t>Facebook.com/WisconsinI3990Project</a:t>
            </a:r>
          </a:p>
          <a:p>
            <a:endParaRPr lang="en-US" sz="800" i="1" u="sng" dirty="0">
              <a:solidFill>
                <a:schemeClr val="tx1"/>
              </a:solidFill>
              <a:latin typeface="+mn-lt"/>
            </a:endParaRPr>
          </a:p>
          <a:p>
            <a:r>
              <a:rPr lang="en-US" i="1" dirty="0">
                <a:solidFill>
                  <a:schemeClr val="tx1"/>
                </a:solidFill>
                <a:latin typeface="+mn-lt"/>
              </a:rPr>
              <a:t>(608) 884-1234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2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-14140"/>
            <a:ext cx="9144001" cy="6872139"/>
            <a:chOff x="1398495" y="1857320"/>
            <a:chExt cx="5916705" cy="427133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" b="4286"/>
            <a:stretch/>
          </p:blipFill>
          <p:spPr bwMode="auto">
            <a:xfrm>
              <a:off x="1398495" y="1857320"/>
              <a:ext cx="5916705" cy="4271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ular Callout 1"/>
            <p:cNvSpPr/>
            <p:nvPr/>
          </p:nvSpPr>
          <p:spPr>
            <a:xfrm>
              <a:off x="2057400" y="2476500"/>
              <a:ext cx="381000" cy="228600"/>
            </a:xfrm>
            <a:prstGeom prst="wedgeRoundRectCallout">
              <a:avLst>
                <a:gd name="adj1" fmla="val 183898"/>
                <a:gd name="adj2" fmla="val 371378"/>
                <a:gd name="adj3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BP</a:t>
              </a: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1436914" y="4800600"/>
              <a:ext cx="990600" cy="228600"/>
            </a:xfrm>
            <a:prstGeom prst="wedgeRoundRectCallout">
              <a:avLst>
                <a:gd name="adj1" fmla="val 74382"/>
                <a:gd name="adj2" fmla="val -190444"/>
                <a:gd name="adj3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Road Ranger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18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438400"/>
            <a:ext cx="3276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Not just for aesthetic purposes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Speeds are slower, yield rates are higher when sight is restricted</a:t>
            </a:r>
            <a:endParaRPr lang="en-US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209800"/>
            <a:ext cx="482845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1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Study</a:t>
            </a:r>
          </a:p>
        </p:txBody>
      </p:sp>
      <p:sp>
        <p:nvSpPr>
          <p:cNvPr id="3" name="Down Arrow 2"/>
          <p:cNvSpPr/>
          <p:nvPr/>
        </p:nvSpPr>
        <p:spPr>
          <a:xfrm>
            <a:off x="1608596" y="2505016"/>
            <a:ext cx="1246857" cy="79961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44%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6054" y="2819400"/>
            <a:ext cx="12918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All crashes</a:t>
            </a:r>
          </a:p>
        </p:txBody>
      </p:sp>
      <p:sp>
        <p:nvSpPr>
          <p:cNvPr id="6" name="Down Arrow 5"/>
          <p:cNvSpPr/>
          <p:nvPr/>
        </p:nvSpPr>
        <p:spPr>
          <a:xfrm>
            <a:off x="1608596" y="3638490"/>
            <a:ext cx="1246857" cy="98688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87%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6054" y="3939458"/>
            <a:ext cx="35387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Fatal/injury crashes in rural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6054" y="5069252"/>
            <a:ext cx="366427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Fatal/injury crashes in urban area</a:t>
            </a:r>
          </a:p>
        </p:txBody>
      </p:sp>
      <p:sp>
        <p:nvSpPr>
          <p:cNvPr id="8" name="Down Arrow 7"/>
          <p:cNvSpPr/>
          <p:nvPr/>
        </p:nvSpPr>
        <p:spPr>
          <a:xfrm>
            <a:off x="806450" y="4812503"/>
            <a:ext cx="1295820" cy="91360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78%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2371724" y="4812502"/>
            <a:ext cx="1285875" cy="91361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72%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9404" y="5848290"/>
            <a:ext cx="8499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1-lane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705" y="5848290"/>
            <a:ext cx="8499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2-lane</a:t>
            </a:r>
          </a:p>
        </p:txBody>
      </p:sp>
      <p:sp>
        <p:nvSpPr>
          <p:cNvPr id="14" name="Pentagon 13"/>
          <p:cNvSpPr/>
          <p:nvPr/>
        </p:nvSpPr>
        <p:spPr>
          <a:xfrm>
            <a:off x="609600" y="1744888"/>
            <a:ext cx="7924800" cy="52710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7B7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Convert two-way stop intersection to roundabout</a:t>
            </a:r>
          </a:p>
        </p:txBody>
      </p:sp>
    </p:spTree>
    <p:extLst>
      <p:ext uri="{BB962C8B-B14F-4D97-AF65-F5344CB8AC3E}">
        <p14:creationId xmlns:p14="http://schemas.microsoft.com/office/powerpoint/2010/main" val="704309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3733800" cy="3296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25848"/>
            <a:ext cx="3657600" cy="2046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0668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education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2049853"/>
            <a:ext cx="4114800" cy="3969947"/>
            <a:chOff x="457200" y="1543050"/>
            <a:chExt cx="4114800" cy="3969947"/>
          </a:xfrm>
        </p:grpSpPr>
        <p:pic>
          <p:nvPicPr>
            <p:cNvPr id="3074" name="Picture 2" descr="G:\111\11109877 I39 Corridor, Contract 4\PI\WIS 59 Interchange\Brochures\I 39 WIS 59 Interchange Final PDFs\WIS 59 Interchange _Turn by Turn Flyer 8.25.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43050"/>
              <a:ext cx="2286000" cy="2958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3075" name="Picture 3" descr="G:\111\11109877 I39 Corridor, Contract 4\PI\WIS 59 Interchange\Brochures\I 39 WIS 59 Interchange Final PDFs\WIS 59 Interchange_Truck Flyer 3.31.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225" y="2067896"/>
              <a:ext cx="2286000" cy="29583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2554643"/>
              <a:ext cx="2286000" cy="29583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0576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4718687" y="1905000"/>
            <a:ext cx="4501513" cy="419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Began construction in late April 2017.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i="0" u="none" strike="noStrike" kern="1200" cap="none" spc="0" normalizeH="0" noProof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aseline="0" dirty="0">
                <a:cs typeface="Arial" pitchFamily="34" charset="0"/>
              </a:rPr>
              <a:t>Interchange ramps to remain open during</a:t>
            </a:r>
            <a:r>
              <a:rPr lang="en-US" sz="2200" dirty="0">
                <a:cs typeface="Arial" pitchFamily="34" charset="0"/>
              </a:rPr>
              <a:t> construction, besides periodic nighttime ramp closures.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aseline="0" dirty="0"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aseline="0" dirty="0">
                <a:cs typeface="Arial" pitchFamily="34" charset="0"/>
              </a:rPr>
              <a:t>County N,</a:t>
            </a:r>
            <a:r>
              <a:rPr lang="en-US" sz="2200" dirty="0">
                <a:cs typeface="Arial" pitchFamily="34" charset="0"/>
              </a:rPr>
              <a:t> between I-39/90 and Rinden Road, closed from early May to Friday (December 8, 2017). 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cs typeface="Arial" pitchFamily="34" charset="0"/>
              </a:rPr>
              <a:t>Signed detour: I-39/90, US 12/18 and County N.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Arial" pitchFamily="34" charset="0"/>
              </a:rPr>
              <a:t>Interchange roundabouts to opened in early November 2017.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Interchange complete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 on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Dec. 12, 2017.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4300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County N interchange schedule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839" y="5765851"/>
            <a:ext cx="463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Note: Dates are weather dependent and subject to change.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9" y="2212834"/>
            <a:ext cx="4370256" cy="33975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768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4953000" y="2209800"/>
            <a:ext cx="4038600" cy="4032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Construction: fall 2017</a:t>
            </a:r>
            <a:r>
              <a:rPr lang="en-US" sz="2200" dirty="0">
                <a:cs typeface="Arial" pitchFamily="34" charset="0"/>
              </a:rPr>
              <a:t> – fall 2018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i="0" u="none" strike="noStrike" kern="1200" cap="none" spc="0" normalizeH="0" noProof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Arial" pitchFamily="34" charset="0"/>
              </a:rPr>
              <a:t>Two lanes to remain open on </a:t>
            </a:r>
            <a:br>
              <a:rPr lang="en-US" sz="2200" dirty="0">
                <a:cs typeface="Arial" pitchFamily="34" charset="0"/>
              </a:rPr>
            </a:br>
            <a:r>
              <a:rPr lang="en-US" sz="2200" dirty="0">
                <a:cs typeface="Arial" pitchFamily="34" charset="0"/>
              </a:rPr>
              <a:t>I-39/90, especially during peak travel times.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900" baseline="0" dirty="0">
                <a:cs typeface="Arial" pitchFamily="34" charset="0"/>
              </a:rPr>
              <a:t>Nighttime lane closures expected</a:t>
            </a:r>
            <a:r>
              <a:rPr lang="en-US" sz="1900" dirty="0">
                <a:cs typeface="Arial" pitchFamily="34" charset="0"/>
              </a:rPr>
              <a:t> 8 p.m. to 5 a.m. M-F.</a:t>
            </a:r>
            <a:endParaRPr lang="en-US" sz="1900" baseline="0" dirty="0"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baseline="0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cs typeface="Arial" pitchFamily="34" charset="0"/>
              </a:rPr>
              <a:t>Be alert for traffic shifts and crossovers in this area.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aseline="0" dirty="0">
                <a:cs typeface="Arial" pitchFamily="34" charset="0"/>
              </a:rPr>
              <a:t>Interchange ramps to remain open during</a:t>
            </a:r>
            <a:r>
              <a:rPr lang="en-US" sz="2200" dirty="0">
                <a:cs typeface="Arial" pitchFamily="34" charset="0"/>
              </a:rPr>
              <a:t> construction, besides periodic nighttime ramp closures.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aseline="0" dirty="0"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4300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Interstate expansion near County 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664" y="5641649"/>
            <a:ext cx="463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Note: Dates are weather dependent and subject to change.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" y="2371119"/>
            <a:ext cx="4631062" cy="32705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30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modern roundabout?</a:t>
            </a:r>
          </a:p>
        </p:txBody>
      </p:sp>
    </p:spTree>
    <p:extLst>
      <p:ext uri="{BB962C8B-B14F-4D97-AF65-F5344CB8AC3E}">
        <p14:creationId xmlns:p14="http://schemas.microsoft.com/office/powerpoint/2010/main" val="347850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76200" y="83820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 is a modern roundabout?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038600" cy="35814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Compact</a:t>
            </a:r>
            <a:r>
              <a:rPr lang="en-US" sz="2400" dirty="0">
                <a:solidFill>
                  <a:schemeClr val="tx1"/>
                </a:solidFill>
              </a:rPr>
              <a:t> circular intersection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Traffic flows </a:t>
            </a:r>
            <a:r>
              <a:rPr lang="en-US" sz="2400" b="1" dirty="0">
                <a:solidFill>
                  <a:schemeClr val="tx1"/>
                </a:solidFill>
              </a:rPr>
              <a:t>counter-clockwise</a:t>
            </a:r>
            <a:r>
              <a:rPr lang="en-US" sz="2400" dirty="0">
                <a:solidFill>
                  <a:schemeClr val="tx1"/>
                </a:solidFill>
              </a:rPr>
              <a:t> around a center island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Entering</a:t>
            </a:r>
            <a:r>
              <a:rPr lang="en-US" sz="2400" dirty="0">
                <a:solidFill>
                  <a:schemeClr val="tx1"/>
                </a:solidFill>
              </a:rPr>
              <a:t> traffic yields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Channelized approaches to deflect traffic and reduce entry speeds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 b="14857"/>
          <a:stretch/>
        </p:blipFill>
        <p:spPr bwMode="auto">
          <a:xfrm>
            <a:off x="4419600" y="1483632"/>
            <a:ext cx="3954571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>
            <a:off x="6352157" y="2414240"/>
            <a:ext cx="675725" cy="3859619"/>
          </a:xfrm>
          <a:custGeom>
            <a:avLst/>
            <a:gdLst>
              <a:gd name="connsiteX0" fmla="*/ 98409 w 675725"/>
              <a:gd name="connsiteY0" fmla="*/ 3859619 h 3859619"/>
              <a:gd name="connsiteX1" fmla="*/ 23981 w 675725"/>
              <a:gd name="connsiteY1" fmla="*/ 3391786 h 3859619"/>
              <a:gd name="connsiteX2" fmla="*/ 2716 w 675725"/>
              <a:gd name="connsiteY2" fmla="*/ 3083442 h 3859619"/>
              <a:gd name="connsiteX3" fmla="*/ 13348 w 675725"/>
              <a:gd name="connsiteY3" fmla="*/ 2785730 h 3859619"/>
              <a:gd name="connsiteX4" fmla="*/ 119674 w 675725"/>
              <a:gd name="connsiteY4" fmla="*/ 2519916 h 3859619"/>
              <a:gd name="connsiteX5" fmla="*/ 247264 w 675725"/>
              <a:gd name="connsiteY5" fmla="*/ 2307265 h 3859619"/>
              <a:gd name="connsiteX6" fmla="*/ 428018 w 675725"/>
              <a:gd name="connsiteY6" fmla="*/ 2083981 h 3859619"/>
              <a:gd name="connsiteX7" fmla="*/ 598139 w 675725"/>
              <a:gd name="connsiteY7" fmla="*/ 1828800 h 3859619"/>
              <a:gd name="connsiteX8" fmla="*/ 672567 w 675725"/>
              <a:gd name="connsiteY8" fmla="*/ 1584251 h 3859619"/>
              <a:gd name="connsiteX9" fmla="*/ 651302 w 675725"/>
              <a:gd name="connsiteY9" fmla="*/ 1360967 h 3859619"/>
              <a:gd name="connsiteX10" fmla="*/ 555609 w 675725"/>
              <a:gd name="connsiteY10" fmla="*/ 1116419 h 3859619"/>
              <a:gd name="connsiteX11" fmla="*/ 481181 w 675725"/>
              <a:gd name="connsiteY11" fmla="*/ 808074 h 3859619"/>
              <a:gd name="connsiteX12" fmla="*/ 385488 w 675725"/>
              <a:gd name="connsiteY12" fmla="*/ 350874 h 3859619"/>
              <a:gd name="connsiteX13" fmla="*/ 321692 w 675725"/>
              <a:gd name="connsiteY13" fmla="*/ 0 h 38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5725" h="3859619">
                <a:moveTo>
                  <a:pt x="98409" y="3859619"/>
                </a:moveTo>
                <a:cubicBezTo>
                  <a:pt x="69169" y="3690384"/>
                  <a:pt x="39930" y="3521149"/>
                  <a:pt x="23981" y="3391786"/>
                </a:cubicBezTo>
                <a:cubicBezTo>
                  <a:pt x="8032" y="3262423"/>
                  <a:pt x="4488" y="3184451"/>
                  <a:pt x="2716" y="3083442"/>
                </a:cubicBezTo>
                <a:cubicBezTo>
                  <a:pt x="944" y="2982433"/>
                  <a:pt x="-6145" y="2879651"/>
                  <a:pt x="13348" y="2785730"/>
                </a:cubicBezTo>
                <a:cubicBezTo>
                  <a:pt x="32841" y="2691809"/>
                  <a:pt x="80688" y="2599660"/>
                  <a:pt x="119674" y="2519916"/>
                </a:cubicBezTo>
                <a:cubicBezTo>
                  <a:pt x="158660" y="2440172"/>
                  <a:pt x="195873" y="2379921"/>
                  <a:pt x="247264" y="2307265"/>
                </a:cubicBezTo>
                <a:cubicBezTo>
                  <a:pt x="298655" y="2234609"/>
                  <a:pt x="369539" y="2163725"/>
                  <a:pt x="428018" y="2083981"/>
                </a:cubicBezTo>
                <a:cubicBezTo>
                  <a:pt x="486497" y="2004237"/>
                  <a:pt x="557381" y="1912088"/>
                  <a:pt x="598139" y="1828800"/>
                </a:cubicBezTo>
                <a:cubicBezTo>
                  <a:pt x="638897" y="1745512"/>
                  <a:pt x="663707" y="1662223"/>
                  <a:pt x="672567" y="1584251"/>
                </a:cubicBezTo>
                <a:cubicBezTo>
                  <a:pt x="681427" y="1506279"/>
                  <a:pt x="670795" y="1438939"/>
                  <a:pt x="651302" y="1360967"/>
                </a:cubicBezTo>
                <a:cubicBezTo>
                  <a:pt x="631809" y="1282995"/>
                  <a:pt x="583962" y="1208568"/>
                  <a:pt x="555609" y="1116419"/>
                </a:cubicBezTo>
                <a:cubicBezTo>
                  <a:pt x="527256" y="1024270"/>
                  <a:pt x="509535" y="935665"/>
                  <a:pt x="481181" y="808074"/>
                </a:cubicBezTo>
                <a:cubicBezTo>
                  <a:pt x="452828" y="680483"/>
                  <a:pt x="412069" y="485553"/>
                  <a:pt x="385488" y="350874"/>
                </a:cubicBezTo>
                <a:cubicBezTo>
                  <a:pt x="358907" y="216195"/>
                  <a:pt x="340299" y="108097"/>
                  <a:pt x="321692" y="0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3" descr="C:\Users\mlenters\Documents\Roundabouts Feb 12\Signs &amp; stripes\yiel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140">
            <a:off x="6654827" y="4877996"/>
            <a:ext cx="576626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 rot="19708865">
            <a:off x="5459317" y="3661875"/>
            <a:ext cx="351188" cy="406392"/>
          </a:xfrm>
          <a:custGeom>
            <a:avLst/>
            <a:gdLst>
              <a:gd name="connsiteX0" fmla="*/ 538899 w 538899"/>
              <a:gd name="connsiteY0" fmla="*/ 0 h 438969"/>
              <a:gd name="connsiteX1" fmla="*/ 195999 w 538899"/>
              <a:gd name="connsiteY1" fmla="*/ 114300 h 438969"/>
              <a:gd name="connsiteX2" fmla="*/ 62649 w 538899"/>
              <a:gd name="connsiteY2" fmla="*/ 304800 h 438969"/>
              <a:gd name="connsiteX3" fmla="*/ 5499 w 538899"/>
              <a:gd name="connsiteY3" fmla="*/ 419100 h 438969"/>
              <a:gd name="connsiteX4" fmla="*/ 5499 w 538899"/>
              <a:gd name="connsiteY4" fmla="*/ 438150 h 438969"/>
              <a:gd name="connsiteX0" fmla="*/ 395776 w 395776"/>
              <a:gd name="connsiteY0" fmla="*/ 0 h 391261"/>
              <a:gd name="connsiteX1" fmla="*/ 195999 w 395776"/>
              <a:gd name="connsiteY1" fmla="*/ 66592 h 391261"/>
              <a:gd name="connsiteX2" fmla="*/ 62649 w 395776"/>
              <a:gd name="connsiteY2" fmla="*/ 257092 h 391261"/>
              <a:gd name="connsiteX3" fmla="*/ 5499 w 395776"/>
              <a:gd name="connsiteY3" fmla="*/ 371392 h 391261"/>
              <a:gd name="connsiteX4" fmla="*/ 5499 w 395776"/>
              <a:gd name="connsiteY4" fmla="*/ 390442 h 391261"/>
              <a:gd name="connsiteX0" fmla="*/ 422750 w 422750"/>
              <a:gd name="connsiteY0" fmla="*/ 0 h 438197"/>
              <a:gd name="connsiteX1" fmla="*/ 222973 w 422750"/>
              <a:gd name="connsiteY1" fmla="*/ 66592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422750 w 422750"/>
              <a:gd name="connsiteY0" fmla="*/ 0 h 438197"/>
              <a:gd name="connsiteX1" fmla="*/ 183216 w 422750"/>
              <a:gd name="connsiteY1" fmla="*/ 106349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351188 w 351188"/>
              <a:gd name="connsiteY0" fmla="*/ 0 h 406392"/>
              <a:gd name="connsiteX1" fmla="*/ 183216 w 351188"/>
              <a:gd name="connsiteY1" fmla="*/ 74544 h 406392"/>
              <a:gd name="connsiteX2" fmla="*/ 89623 w 351188"/>
              <a:gd name="connsiteY2" fmla="*/ 225287 h 406392"/>
              <a:gd name="connsiteX3" fmla="*/ 32473 w 351188"/>
              <a:gd name="connsiteY3" fmla="*/ 339587 h 406392"/>
              <a:gd name="connsiteX4" fmla="*/ 668 w 351188"/>
              <a:gd name="connsiteY4" fmla="*/ 406345 h 4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88" h="406392">
                <a:moveTo>
                  <a:pt x="351188" y="0"/>
                </a:moveTo>
                <a:cubicBezTo>
                  <a:pt x="219425" y="31750"/>
                  <a:pt x="226810" y="36996"/>
                  <a:pt x="183216" y="74544"/>
                </a:cubicBezTo>
                <a:cubicBezTo>
                  <a:pt x="139622" y="112092"/>
                  <a:pt x="114747" y="181113"/>
                  <a:pt x="89623" y="225287"/>
                </a:cubicBezTo>
                <a:cubicBezTo>
                  <a:pt x="64499" y="269461"/>
                  <a:pt x="47299" y="309411"/>
                  <a:pt x="32473" y="339587"/>
                </a:cubicBezTo>
                <a:cubicBezTo>
                  <a:pt x="17647" y="369763"/>
                  <a:pt x="-4095" y="407932"/>
                  <a:pt x="668" y="406345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 rot="4062322">
            <a:off x="6262909" y="3104620"/>
            <a:ext cx="351188" cy="406392"/>
          </a:xfrm>
          <a:custGeom>
            <a:avLst/>
            <a:gdLst>
              <a:gd name="connsiteX0" fmla="*/ 538899 w 538899"/>
              <a:gd name="connsiteY0" fmla="*/ 0 h 438969"/>
              <a:gd name="connsiteX1" fmla="*/ 195999 w 538899"/>
              <a:gd name="connsiteY1" fmla="*/ 114300 h 438969"/>
              <a:gd name="connsiteX2" fmla="*/ 62649 w 538899"/>
              <a:gd name="connsiteY2" fmla="*/ 304800 h 438969"/>
              <a:gd name="connsiteX3" fmla="*/ 5499 w 538899"/>
              <a:gd name="connsiteY3" fmla="*/ 419100 h 438969"/>
              <a:gd name="connsiteX4" fmla="*/ 5499 w 538899"/>
              <a:gd name="connsiteY4" fmla="*/ 438150 h 438969"/>
              <a:gd name="connsiteX0" fmla="*/ 395776 w 395776"/>
              <a:gd name="connsiteY0" fmla="*/ 0 h 391261"/>
              <a:gd name="connsiteX1" fmla="*/ 195999 w 395776"/>
              <a:gd name="connsiteY1" fmla="*/ 66592 h 391261"/>
              <a:gd name="connsiteX2" fmla="*/ 62649 w 395776"/>
              <a:gd name="connsiteY2" fmla="*/ 257092 h 391261"/>
              <a:gd name="connsiteX3" fmla="*/ 5499 w 395776"/>
              <a:gd name="connsiteY3" fmla="*/ 371392 h 391261"/>
              <a:gd name="connsiteX4" fmla="*/ 5499 w 395776"/>
              <a:gd name="connsiteY4" fmla="*/ 390442 h 391261"/>
              <a:gd name="connsiteX0" fmla="*/ 422750 w 422750"/>
              <a:gd name="connsiteY0" fmla="*/ 0 h 438197"/>
              <a:gd name="connsiteX1" fmla="*/ 222973 w 422750"/>
              <a:gd name="connsiteY1" fmla="*/ 66592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422750 w 422750"/>
              <a:gd name="connsiteY0" fmla="*/ 0 h 438197"/>
              <a:gd name="connsiteX1" fmla="*/ 183216 w 422750"/>
              <a:gd name="connsiteY1" fmla="*/ 106349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351188 w 351188"/>
              <a:gd name="connsiteY0" fmla="*/ 0 h 406392"/>
              <a:gd name="connsiteX1" fmla="*/ 183216 w 351188"/>
              <a:gd name="connsiteY1" fmla="*/ 74544 h 406392"/>
              <a:gd name="connsiteX2" fmla="*/ 89623 w 351188"/>
              <a:gd name="connsiteY2" fmla="*/ 225287 h 406392"/>
              <a:gd name="connsiteX3" fmla="*/ 32473 w 351188"/>
              <a:gd name="connsiteY3" fmla="*/ 339587 h 406392"/>
              <a:gd name="connsiteX4" fmla="*/ 668 w 351188"/>
              <a:gd name="connsiteY4" fmla="*/ 406345 h 4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88" h="406392">
                <a:moveTo>
                  <a:pt x="351188" y="0"/>
                </a:moveTo>
                <a:cubicBezTo>
                  <a:pt x="219425" y="31750"/>
                  <a:pt x="226810" y="36996"/>
                  <a:pt x="183216" y="74544"/>
                </a:cubicBezTo>
                <a:cubicBezTo>
                  <a:pt x="139622" y="112092"/>
                  <a:pt x="114747" y="181113"/>
                  <a:pt x="89623" y="225287"/>
                </a:cubicBezTo>
                <a:cubicBezTo>
                  <a:pt x="64499" y="269461"/>
                  <a:pt x="47299" y="309411"/>
                  <a:pt x="32473" y="339587"/>
                </a:cubicBezTo>
                <a:cubicBezTo>
                  <a:pt x="17647" y="369763"/>
                  <a:pt x="-4095" y="407932"/>
                  <a:pt x="668" y="406345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 rot="15158935">
            <a:off x="6006279" y="4415618"/>
            <a:ext cx="351188" cy="406392"/>
          </a:xfrm>
          <a:custGeom>
            <a:avLst/>
            <a:gdLst>
              <a:gd name="connsiteX0" fmla="*/ 538899 w 538899"/>
              <a:gd name="connsiteY0" fmla="*/ 0 h 438969"/>
              <a:gd name="connsiteX1" fmla="*/ 195999 w 538899"/>
              <a:gd name="connsiteY1" fmla="*/ 114300 h 438969"/>
              <a:gd name="connsiteX2" fmla="*/ 62649 w 538899"/>
              <a:gd name="connsiteY2" fmla="*/ 304800 h 438969"/>
              <a:gd name="connsiteX3" fmla="*/ 5499 w 538899"/>
              <a:gd name="connsiteY3" fmla="*/ 419100 h 438969"/>
              <a:gd name="connsiteX4" fmla="*/ 5499 w 538899"/>
              <a:gd name="connsiteY4" fmla="*/ 438150 h 438969"/>
              <a:gd name="connsiteX0" fmla="*/ 395776 w 395776"/>
              <a:gd name="connsiteY0" fmla="*/ 0 h 391261"/>
              <a:gd name="connsiteX1" fmla="*/ 195999 w 395776"/>
              <a:gd name="connsiteY1" fmla="*/ 66592 h 391261"/>
              <a:gd name="connsiteX2" fmla="*/ 62649 w 395776"/>
              <a:gd name="connsiteY2" fmla="*/ 257092 h 391261"/>
              <a:gd name="connsiteX3" fmla="*/ 5499 w 395776"/>
              <a:gd name="connsiteY3" fmla="*/ 371392 h 391261"/>
              <a:gd name="connsiteX4" fmla="*/ 5499 w 395776"/>
              <a:gd name="connsiteY4" fmla="*/ 390442 h 391261"/>
              <a:gd name="connsiteX0" fmla="*/ 422750 w 422750"/>
              <a:gd name="connsiteY0" fmla="*/ 0 h 438197"/>
              <a:gd name="connsiteX1" fmla="*/ 222973 w 422750"/>
              <a:gd name="connsiteY1" fmla="*/ 66592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422750 w 422750"/>
              <a:gd name="connsiteY0" fmla="*/ 0 h 438197"/>
              <a:gd name="connsiteX1" fmla="*/ 183216 w 422750"/>
              <a:gd name="connsiteY1" fmla="*/ 106349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351188 w 351188"/>
              <a:gd name="connsiteY0" fmla="*/ 0 h 406392"/>
              <a:gd name="connsiteX1" fmla="*/ 183216 w 351188"/>
              <a:gd name="connsiteY1" fmla="*/ 74544 h 406392"/>
              <a:gd name="connsiteX2" fmla="*/ 89623 w 351188"/>
              <a:gd name="connsiteY2" fmla="*/ 225287 h 406392"/>
              <a:gd name="connsiteX3" fmla="*/ 32473 w 351188"/>
              <a:gd name="connsiteY3" fmla="*/ 339587 h 406392"/>
              <a:gd name="connsiteX4" fmla="*/ 668 w 351188"/>
              <a:gd name="connsiteY4" fmla="*/ 406345 h 4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88" h="406392">
                <a:moveTo>
                  <a:pt x="351188" y="0"/>
                </a:moveTo>
                <a:cubicBezTo>
                  <a:pt x="219425" y="31750"/>
                  <a:pt x="226810" y="36996"/>
                  <a:pt x="183216" y="74544"/>
                </a:cubicBezTo>
                <a:cubicBezTo>
                  <a:pt x="139622" y="112092"/>
                  <a:pt x="114747" y="181113"/>
                  <a:pt x="89623" y="225287"/>
                </a:cubicBezTo>
                <a:cubicBezTo>
                  <a:pt x="64499" y="269461"/>
                  <a:pt x="47299" y="309411"/>
                  <a:pt x="32473" y="339587"/>
                </a:cubicBezTo>
                <a:cubicBezTo>
                  <a:pt x="17647" y="369763"/>
                  <a:pt x="-4095" y="407932"/>
                  <a:pt x="668" y="406345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3" descr="C:\Users\mlenters\Documents\Roundabouts Feb 12\Signs &amp; stripes\yiel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2807">
            <a:off x="7332363" y="3171882"/>
            <a:ext cx="576626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lenters\Documents\Roundabouts Feb 12\Signs &amp; stripes\yiel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7565">
            <a:off x="4672645" y="4260938"/>
            <a:ext cx="576626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mlenters\Documents\Roundabouts Feb 12\Signs &amp; stripes\yiel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7781">
            <a:off x="5527226" y="2273771"/>
            <a:ext cx="576626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 rot="8845400">
            <a:off x="6792975" y="3785350"/>
            <a:ext cx="351188" cy="406392"/>
          </a:xfrm>
          <a:custGeom>
            <a:avLst/>
            <a:gdLst>
              <a:gd name="connsiteX0" fmla="*/ 538899 w 538899"/>
              <a:gd name="connsiteY0" fmla="*/ 0 h 438969"/>
              <a:gd name="connsiteX1" fmla="*/ 195999 w 538899"/>
              <a:gd name="connsiteY1" fmla="*/ 114300 h 438969"/>
              <a:gd name="connsiteX2" fmla="*/ 62649 w 538899"/>
              <a:gd name="connsiteY2" fmla="*/ 304800 h 438969"/>
              <a:gd name="connsiteX3" fmla="*/ 5499 w 538899"/>
              <a:gd name="connsiteY3" fmla="*/ 419100 h 438969"/>
              <a:gd name="connsiteX4" fmla="*/ 5499 w 538899"/>
              <a:gd name="connsiteY4" fmla="*/ 438150 h 438969"/>
              <a:gd name="connsiteX0" fmla="*/ 395776 w 395776"/>
              <a:gd name="connsiteY0" fmla="*/ 0 h 391261"/>
              <a:gd name="connsiteX1" fmla="*/ 195999 w 395776"/>
              <a:gd name="connsiteY1" fmla="*/ 66592 h 391261"/>
              <a:gd name="connsiteX2" fmla="*/ 62649 w 395776"/>
              <a:gd name="connsiteY2" fmla="*/ 257092 h 391261"/>
              <a:gd name="connsiteX3" fmla="*/ 5499 w 395776"/>
              <a:gd name="connsiteY3" fmla="*/ 371392 h 391261"/>
              <a:gd name="connsiteX4" fmla="*/ 5499 w 395776"/>
              <a:gd name="connsiteY4" fmla="*/ 390442 h 391261"/>
              <a:gd name="connsiteX0" fmla="*/ 422750 w 422750"/>
              <a:gd name="connsiteY0" fmla="*/ 0 h 438197"/>
              <a:gd name="connsiteX1" fmla="*/ 222973 w 422750"/>
              <a:gd name="connsiteY1" fmla="*/ 66592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422750 w 422750"/>
              <a:gd name="connsiteY0" fmla="*/ 0 h 438197"/>
              <a:gd name="connsiteX1" fmla="*/ 183216 w 422750"/>
              <a:gd name="connsiteY1" fmla="*/ 106349 h 438197"/>
              <a:gd name="connsiteX2" fmla="*/ 89623 w 422750"/>
              <a:gd name="connsiteY2" fmla="*/ 257092 h 438197"/>
              <a:gd name="connsiteX3" fmla="*/ 32473 w 422750"/>
              <a:gd name="connsiteY3" fmla="*/ 371392 h 438197"/>
              <a:gd name="connsiteX4" fmla="*/ 668 w 422750"/>
              <a:gd name="connsiteY4" fmla="*/ 438150 h 438197"/>
              <a:gd name="connsiteX0" fmla="*/ 351188 w 351188"/>
              <a:gd name="connsiteY0" fmla="*/ 0 h 406392"/>
              <a:gd name="connsiteX1" fmla="*/ 183216 w 351188"/>
              <a:gd name="connsiteY1" fmla="*/ 74544 h 406392"/>
              <a:gd name="connsiteX2" fmla="*/ 89623 w 351188"/>
              <a:gd name="connsiteY2" fmla="*/ 225287 h 406392"/>
              <a:gd name="connsiteX3" fmla="*/ 32473 w 351188"/>
              <a:gd name="connsiteY3" fmla="*/ 339587 h 406392"/>
              <a:gd name="connsiteX4" fmla="*/ 668 w 351188"/>
              <a:gd name="connsiteY4" fmla="*/ 406345 h 4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88" h="406392">
                <a:moveTo>
                  <a:pt x="351188" y="0"/>
                </a:moveTo>
                <a:cubicBezTo>
                  <a:pt x="219425" y="31750"/>
                  <a:pt x="226810" y="36996"/>
                  <a:pt x="183216" y="74544"/>
                </a:cubicBezTo>
                <a:cubicBezTo>
                  <a:pt x="139622" y="112092"/>
                  <a:pt x="114747" y="181113"/>
                  <a:pt x="89623" y="225287"/>
                </a:cubicBezTo>
                <a:cubicBezTo>
                  <a:pt x="64499" y="269461"/>
                  <a:pt x="47299" y="309411"/>
                  <a:pt x="32473" y="339587"/>
                </a:cubicBezTo>
                <a:cubicBezTo>
                  <a:pt x="17647" y="369763"/>
                  <a:pt x="-4095" y="407932"/>
                  <a:pt x="668" y="406345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“Typical” 4 way intersection</a:t>
            </a:r>
          </a:p>
        </p:txBody>
      </p:sp>
      <p:pic>
        <p:nvPicPr>
          <p:cNvPr id="6" name="Picture 3" descr="C:\Users\cvanhorn\Desktop\4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88" y="1752600"/>
            <a:ext cx="6100223" cy="44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6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906688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Slight circular movement</a:t>
            </a:r>
          </a:p>
        </p:txBody>
      </p:sp>
      <p:pic>
        <p:nvPicPr>
          <p:cNvPr id="6" name="Picture 2" descr="C:\Users\cvanhorn\Desktop\circu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45" y="1760386"/>
            <a:ext cx="6106109" cy="44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4508</TotalTime>
  <Words>886</Words>
  <Application>Microsoft Office PowerPoint</Application>
  <PresentationFormat>Letter Paper (8.5x11 in)</PresentationFormat>
  <Paragraphs>205</Paragraphs>
  <Slides>38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Wingdings</vt:lpstr>
      <vt:lpstr>Office Theme</vt:lpstr>
      <vt:lpstr>Picture</vt:lpstr>
      <vt:lpstr> I-39/90 and County N interchange </vt:lpstr>
      <vt:lpstr>PowerPoint Presentation</vt:lpstr>
      <vt:lpstr>PowerPoint Presentation</vt:lpstr>
      <vt:lpstr>PowerPoint Presentation</vt:lpstr>
      <vt:lpstr>PowerPoint Presentation</vt:lpstr>
      <vt:lpstr>What is a modern roundabout?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roundabouts?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I-39/90 &amp;  County N interchange</vt:lpstr>
      <vt:lpstr>PowerPoint Presentation</vt:lpstr>
      <vt:lpstr>How to drive roundabouts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WisDOT</dc:creator>
  <cp:lastModifiedBy>Theisen, Steven R - DOT</cp:lastModifiedBy>
  <cp:revision>414</cp:revision>
  <cp:lastPrinted>2017-10-06T14:30:11Z</cp:lastPrinted>
  <dcterms:created xsi:type="dcterms:W3CDTF">2012-07-23T16:20:35Z</dcterms:created>
  <dcterms:modified xsi:type="dcterms:W3CDTF">2017-12-04T21:06:33Z</dcterms:modified>
</cp:coreProperties>
</file>