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66" r:id="rId6"/>
    <p:sldId id="259" r:id="rId7"/>
    <p:sldId id="269" r:id="rId8"/>
    <p:sldId id="268" r:id="rId9"/>
    <p:sldId id="260" r:id="rId10"/>
    <p:sldId id="270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76769" autoAdjust="0"/>
  </p:normalViewPr>
  <p:slideViewPr>
    <p:cSldViewPr>
      <p:cViewPr varScale="1">
        <p:scale>
          <a:sx n="64" d="100"/>
          <a:sy n="64" d="100"/>
        </p:scale>
        <p:origin x="84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List contact and resources to help get answers. </a:t>
            </a:r>
          </a:p>
          <a:p>
            <a:endParaRPr lang="en-US" dirty="0"/>
          </a:p>
          <a:p>
            <a:r>
              <a:rPr lang="en-US" dirty="0"/>
              <a:t>Refer to </a:t>
            </a:r>
            <a:r>
              <a:rPr lang="en-US" dirty="0" err="1"/>
              <a:t>WisDOT</a:t>
            </a:r>
            <a:r>
              <a:rPr lang="en-US" dirty="0"/>
              <a:t> project web site for detailed and ongoing information.  </a:t>
            </a:r>
          </a:p>
          <a:p>
            <a:endParaRPr lang="en-US" dirty="0"/>
          </a:p>
          <a:p>
            <a:r>
              <a:rPr lang="en-US" dirty="0"/>
              <a:t>Include name and phone number/email for lead staff.</a:t>
            </a:r>
          </a:p>
          <a:p>
            <a:endParaRPr lang="en-US" dirty="0"/>
          </a:p>
          <a:p>
            <a:r>
              <a:rPr lang="en-US" dirty="0"/>
              <a:t>Take Q&amp;A if time allows.</a:t>
            </a:r>
          </a:p>
          <a:p>
            <a:endParaRPr lang="en-US" dirty="0"/>
          </a:p>
          <a:p>
            <a:r>
              <a:rPr lang="en-US" dirty="0"/>
              <a:t>End the presentation on a positive note. Thank the audience for their time and attention.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43886-938E-412C-8642-C6867C09FD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Overview should be specific such as listing the goals of the presentation and items to be covered.  For example:  “Explain Hwy 51 project alternatives.”  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Use a verb followed by a brief phase or sentence.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Overview should include time for Q&amp;A or indicate if you intend to take questions during the presentation or prefer that they wait until the end of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Provide facts, figures and objective data will help to keep the audience focused.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Review political, financial or other information.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Dispel misinformation.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BF351C-CD70-4140-875D-38A5148462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6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Provide data, facts and figures.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Photos or graphics will enhance retention and understanding. 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Consider grouping key periods such as the past 6-12 months and the next 6-12 months. 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Be sure to link to hot topics and accurately address those concerns.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2EF19-4662-43D0-9F0B-F89091D5AD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4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Clarify issues or answer anticipated questions.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Often the audience does not clearly understand the benefits of the project and may therefore make up their own assumptions which can be inaccurate.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Use the benefits to refute contentious issues. Use factual information on “hot topics” to divert anger and lessen the chance for misunderstanding.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0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Karla Knorr</a:t>
            </a:r>
          </a:p>
          <a:p>
            <a:pPr marR="0" eaLnBrk="1" hangingPunct="1"/>
            <a:r>
              <a:rPr lang="en-US" dirty="0"/>
              <a:t>February 22</a:t>
            </a:r>
            <a:r>
              <a:rPr lang="en-US" baseline="30000" dirty="0"/>
              <a:t>nd</a:t>
            </a:r>
            <a:r>
              <a:rPr lang="en-US" dirty="0"/>
              <a:t>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72190-0710-4A74-9945-6E8436C01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P Drive, Under the Construction Folder, Create a Folder called Finals</a:t>
            </a:r>
          </a:p>
          <a:p>
            <a:r>
              <a:rPr lang="en-US" dirty="0"/>
              <a:t>Copy the Finals into this Folder</a:t>
            </a:r>
          </a:p>
          <a:p>
            <a:r>
              <a:rPr lang="en-US" dirty="0"/>
              <a:t>Send a link to the Materials Section </a:t>
            </a:r>
          </a:p>
          <a:p>
            <a:r>
              <a:rPr lang="en-US" dirty="0"/>
              <a:t>Check the finals</a:t>
            </a:r>
          </a:p>
          <a:p>
            <a:r>
              <a:rPr lang="en-US" dirty="0"/>
              <a:t>Send a link to Kelly Addison after the finals have been checked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A0BD2C-2430-4882-A198-3C6973CD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Manager’s Responsibility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28E19-6E7C-468A-9270-C7FB973025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Page Handout for Reference  </a:t>
            </a:r>
          </a:p>
          <a:p>
            <a:r>
              <a:rPr lang="en-US" dirty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Electronic File Submittal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8DA5B-37B8-46A8-9220-33B77F9640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 for this year</a:t>
            </a:r>
          </a:p>
          <a:p>
            <a:r>
              <a:rPr lang="en-US" dirty="0"/>
              <a:t>File Structure </a:t>
            </a:r>
          </a:p>
          <a:p>
            <a:r>
              <a:rPr lang="en-US" dirty="0"/>
              <a:t>Submittal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 for this year.  Next year, potentially mandatory.</a:t>
            </a:r>
          </a:p>
          <a:p>
            <a:r>
              <a:rPr lang="en-US" dirty="0"/>
              <a:t>Select one way, electronic or paper, for this year.  Please don’t do a combination.  </a:t>
            </a:r>
          </a:p>
          <a:p>
            <a:r>
              <a:rPr lang="en-US" dirty="0"/>
              <a:t>Signatures can be electronic on the forms that need signatures.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3227C0-0E69-4944-BD9B-3F86EFCB9C4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696164-E24F-4CCC-96F0-B35910031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Format</a:t>
            </a:r>
          </a:p>
          <a:p>
            <a:pPr lvl="1"/>
            <a:r>
              <a:rPr lang="en-US" dirty="0"/>
              <a:t>The file structure follows the Admin Guide for this year.  </a:t>
            </a:r>
          </a:p>
          <a:p>
            <a:pPr lvl="1"/>
            <a:r>
              <a:rPr lang="en-US" dirty="0"/>
              <a:t>Next year, it may change if AASHTOWARE is rolled out</a:t>
            </a:r>
          </a:p>
          <a:p>
            <a:pPr lvl="1"/>
            <a:r>
              <a:rPr lang="en-US" dirty="0"/>
              <a:t>Please follow the structure that is provided.  Deviations will not be allowed.</a:t>
            </a:r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C45B8E-93DF-4DBA-AD69-59716F8D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4E4E1-CFBC-4EB8-A6DE-D1CEE2B759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3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6CEEDE-487C-4A4F-993F-470BDC2CB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19969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6C7082B-EF56-4A29-9927-87E9502E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D5137-0F31-4CB4-8DD7-AA8DBCC1E9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AF68E78-9B97-4769-A49D-D6C59F375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9600" y="2209800"/>
            <a:ext cx="8229600" cy="219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72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BFA90693-7EC2-40D5-A34D-AAF24BE89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76400"/>
            <a:ext cx="7924800" cy="278645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File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8B1B7-D240-4562-B2EB-FA711DA6F55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AB7894-1E0F-4ECC-96F1-A8D651287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524000"/>
            <a:ext cx="7772400" cy="328941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6D9CB35-2EB6-46EE-A54D-17EA91AD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C3217-FB57-4A65-9F8A-BB37BFD3B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4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3BFE39-0844-4053-9E2A-4ADB1CDCC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371600"/>
            <a:ext cx="8001000" cy="44196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B302F31-FEFB-499D-9C9A-4EBD14D7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BB679-524B-40F1-AE43-7FBE9DE5C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E0D7EF7F-D5DA-42B8-8FFA-C420741C9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9179" y="1371600"/>
            <a:ext cx="8001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52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Drive given to the Project Manager or place it on the FTP site</a:t>
            </a:r>
          </a:p>
          <a:p>
            <a:r>
              <a:rPr lang="en-US" dirty="0"/>
              <a:t>Finals Box</a:t>
            </a:r>
          </a:p>
          <a:p>
            <a:pPr lvl="1"/>
            <a:r>
              <a:rPr lang="en-US" dirty="0"/>
              <a:t>Even with electronic submittal, there will be a final box to submit</a:t>
            </a:r>
          </a:p>
          <a:p>
            <a:pPr lvl="1"/>
            <a:r>
              <a:rPr lang="en-US" dirty="0"/>
              <a:t>Copies of aggregate and asphalt tickets, seed tickets, hard diaries, etc.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Submittal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737</Words>
  <Application>Microsoft Office PowerPoint</Application>
  <PresentationFormat>On-screen Show (4:3)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Wingdings 3</vt:lpstr>
      <vt:lpstr>Concourse</vt:lpstr>
      <vt:lpstr>Electronic Submittal of Finals Records</vt:lpstr>
      <vt:lpstr>Electronic Submittal of Finals Records</vt:lpstr>
      <vt:lpstr>Electronic Submittal of Finals Records</vt:lpstr>
      <vt:lpstr>Electronic Submittal of Finals Records</vt:lpstr>
      <vt:lpstr>File Structure</vt:lpstr>
      <vt:lpstr>File Structure</vt:lpstr>
      <vt:lpstr>File Structure</vt:lpstr>
      <vt:lpstr>File Structure</vt:lpstr>
      <vt:lpstr>Submittal</vt:lpstr>
      <vt:lpstr>Project Manager’s Responsibility</vt:lpstr>
      <vt:lpstr>Electronic File Submittal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KNORR, KARLA A</cp:lastModifiedBy>
  <cp:revision>77</cp:revision>
  <cp:lastPrinted>2018-02-14T14:31:44Z</cp:lastPrinted>
  <dcterms:created xsi:type="dcterms:W3CDTF">2012-06-26T13:11:17Z</dcterms:created>
  <dcterms:modified xsi:type="dcterms:W3CDTF">2018-02-14T17:35:28Z</dcterms:modified>
</cp:coreProperties>
</file>