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15"/>
  </p:notesMasterIdLst>
  <p:handoutMasterIdLst>
    <p:handoutMasterId r:id="rId16"/>
  </p:handoutMasterIdLst>
  <p:sldIdLst>
    <p:sldId id="256" r:id="rId2"/>
    <p:sldId id="257" r:id="rId3"/>
    <p:sldId id="258" r:id="rId4"/>
    <p:sldId id="267" r:id="rId5"/>
    <p:sldId id="271" r:id="rId6"/>
    <p:sldId id="272" r:id="rId7"/>
    <p:sldId id="273" r:id="rId8"/>
    <p:sldId id="274" r:id="rId9"/>
    <p:sldId id="275" r:id="rId10"/>
    <p:sldId id="276" r:id="rId11"/>
    <p:sldId id="277" r:id="rId12"/>
    <p:sldId id="278" r:id="rId13"/>
    <p:sldId id="279" r:id="rId14"/>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userDrawn="1">
          <p15:clr>
            <a:srgbClr val="A4A3A4"/>
          </p15:clr>
        </p15:guide>
        <p15:guide id="2" pos="2208"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13681"/>
    <a:srgbClr val="A7C2FF"/>
    <a:srgbClr val="2F4CB7"/>
    <a:srgbClr val="BFC9EF"/>
    <a:srgbClr val="002F9D"/>
    <a:srgbClr val="4B68D1"/>
    <a:srgbClr val="253D92"/>
    <a:srgbClr val="89AB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15591" autoAdjust="0"/>
    <p:restoredTop sz="76769" autoAdjust="0"/>
  </p:normalViewPr>
  <p:slideViewPr>
    <p:cSldViewPr>
      <p:cViewPr varScale="1">
        <p:scale>
          <a:sx n="85" d="100"/>
          <a:sy n="85" d="100"/>
        </p:scale>
        <p:origin x="1242"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p:scale>
          <a:sx n="200" d="100"/>
          <a:sy n="200" d="100"/>
        </p:scale>
        <p:origin x="-444" y="4962"/>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212" cy="464193"/>
          </a:xfrm>
          <a:prstGeom prst="rect">
            <a:avLst/>
          </a:prstGeom>
        </p:spPr>
        <p:txBody>
          <a:bodyPr vert="horz" lIns="90379" tIns="45190" rIns="90379" bIns="45190" rtlCol="0"/>
          <a:lstStyle>
            <a:lvl1pPr algn="l" fontAlgn="auto">
              <a:spcBef>
                <a:spcPts val="0"/>
              </a:spcBef>
              <a:spcAft>
                <a:spcPts val="0"/>
              </a:spcAft>
              <a:defRPr sz="1200">
                <a:latin typeface="+mn-lt"/>
              </a:defRPr>
            </a:lvl1pPr>
          </a:lstStyle>
          <a:p>
            <a:pPr>
              <a:defRPr/>
            </a:pPr>
            <a:endParaRPr lang="en-US"/>
          </a:p>
        </p:txBody>
      </p:sp>
      <p:sp>
        <p:nvSpPr>
          <p:cNvPr id="3" name="Date Placeholder 2"/>
          <p:cNvSpPr>
            <a:spLocks noGrp="1"/>
          </p:cNvSpPr>
          <p:nvPr>
            <p:ph type="dt" sz="quarter" idx="1"/>
          </p:nvPr>
        </p:nvSpPr>
        <p:spPr>
          <a:xfrm>
            <a:off x="3971619" y="0"/>
            <a:ext cx="3037212" cy="464193"/>
          </a:xfrm>
          <a:prstGeom prst="rect">
            <a:avLst/>
          </a:prstGeom>
        </p:spPr>
        <p:txBody>
          <a:bodyPr vert="horz" lIns="90379" tIns="45190" rIns="90379" bIns="45190" rtlCol="0"/>
          <a:lstStyle>
            <a:lvl1pPr algn="r" fontAlgn="auto">
              <a:spcBef>
                <a:spcPts val="0"/>
              </a:spcBef>
              <a:spcAft>
                <a:spcPts val="0"/>
              </a:spcAft>
              <a:defRPr sz="1200">
                <a:latin typeface="+mn-lt"/>
              </a:defRPr>
            </a:lvl1pPr>
          </a:lstStyle>
          <a:p>
            <a:pPr>
              <a:defRPr/>
            </a:pPr>
            <a:fld id="{96409737-B42F-4E99-BE9E-3150B19156F7}" type="datetimeFigureOut">
              <a:rPr lang="en-US"/>
              <a:pPr>
                <a:defRPr/>
              </a:pPr>
              <a:t>2/21/2018</a:t>
            </a:fld>
            <a:endParaRPr lang="en-US"/>
          </a:p>
        </p:txBody>
      </p:sp>
      <p:sp>
        <p:nvSpPr>
          <p:cNvPr id="4" name="Footer Placeholder 3"/>
          <p:cNvSpPr>
            <a:spLocks noGrp="1"/>
          </p:cNvSpPr>
          <p:nvPr>
            <p:ph type="ftr" sz="quarter" idx="2"/>
          </p:nvPr>
        </p:nvSpPr>
        <p:spPr>
          <a:xfrm>
            <a:off x="0" y="8830639"/>
            <a:ext cx="3037212" cy="464193"/>
          </a:xfrm>
          <a:prstGeom prst="rect">
            <a:avLst/>
          </a:prstGeom>
        </p:spPr>
        <p:txBody>
          <a:bodyPr vert="horz" lIns="90379" tIns="45190" rIns="90379" bIns="45190" rtlCol="0" anchor="b"/>
          <a:lstStyle>
            <a:lvl1pPr algn="l" fontAlgn="auto">
              <a:spcBef>
                <a:spcPts val="0"/>
              </a:spcBef>
              <a:spcAft>
                <a:spcPts val="0"/>
              </a:spcAft>
              <a:defRPr sz="1200">
                <a:latin typeface="+mn-lt"/>
              </a:defRPr>
            </a:lvl1pPr>
          </a:lstStyle>
          <a:p>
            <a:pPr>
              <a:defRPr/>
            </a:pPr>
            <a:endParaRPr lang="en-US"/>
          </a:p>
        </p:txBody>
      </p:sp>
      <p:sp>
        <p:nvSpPr>
          <p:cNvPr id="5" name="Slide Number Placeholder 4"/>
          <p:cNvSpPr>
            <a:spLocks noGrp="1"/>
          </p:cNvSpPr>
          <p:nvPr>
            <p:ph type="sldNum" sz="quarter" idx="3"/>
          </p:nvPr>
        </p:nvSpPr>
        <p:spPr>
          <a:xfrm>
            <a:off x="3971619" y="8830639"/>
            <a:ext cx="3037212" cy="464193"/>
          </a:xfrm>
          <a:prstGeom prst="rect">
            <a:avLst/>
          </a:prstGeom>
        </p:spPr>
        <p:txBody>
          <a:bodyPr vert="horz" lIns="90379" tIns="45190" rIns="90379" bIns="45190" rtlCol="0" anchor="b"/>
          <a:lstStyle>
            <a:lvl1pPr algn="r" fontAlgn="auto">
              <a:spcBef>
                <a:spcPts val="0"/>
              </a:spcBef>
              <a:spcAft>
                <a:spcPts val="0"/>
              </a:spcAft>
              <a:defRPr sz="1200">
                <a:latin typeface="+mn-lt"/>
              </a:defRPr>
            </a:lvl1pPr>
          </a:lstStyle>
          <a:p>
            <a:pPr>
              <a:defRPr/>
            </a:pPr>
            <a:fld id="{475B7B7E-BD6A-4951-A152-0A8C255FD057}" type="slidenum">
              <a:rPr lang="en-US"/>
              <a:pPr>
                <a:defRPr/>
              </a:pPr>
              <a:t>‹#›</a:t>
            </a:fld>
            <a:endParaRPr lang="en-US"/>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212" cy="464193"/>
          </a:xfrm>
          <a:prstGeom prst="rect">
            <a:avLst/>
          </a:prstGeom>
        </p:spPr>
        <p:txBody>
          <a:bodyPr vert="horz" lIns="90379" tIns="45190" rIns="90379" bIns="45190" rtlCol="0"/>
          <a:lstStyle>
            <a:lvl1pPr algn="l" fontAlgn="auto">
              <a:spcBef>
                <a:spcPts val="0"/>
              </a:spcBef>
              <a:spcAft>
                <a:spcPts val="0"/>
              </a:spcAft>
              <a:defRPr sz="1200">
                <a:latin typeface="+mn-lt"/>
              </a:defRPr>
            </a:lvl1pPr>
          </a:lstStyle>
          <a:p>
            <a:pPr>
              <a:defRPr/>
            </a:pPr>
            <a:endParaRPr lang="en-US"/>
          </a:p>
        </p:txBody>
      </p:sp>
      <p:sp>
        <p:nvSpPr>
          <p:cNvPr id="3" name="Date Placeholder 2"/>
          <p:cNvSpPr>
            <a:spLocks noGrp="1"/>
          </p:cNvSpPr>
          <p:nvPr>
            <p:ph type="dt" idx="1"/>
          </p:nvPr>
        </p:nvSpPr>
        <p:spPr>
          <a:xfrm>
            <a:off x="3971619" y="0"/>
            <a:ext cx="3037212" cy="464193"/>
          </a:xfrm>
          <a:prstGeom prst="rect">
            <a:avLst/>
          </a:prstGeom>
        </p:spPr>
        <p:txBody>
          <a:bodyPr vert="horz" lIns="90379" tIns="45190" rIns="90379" bIns="45190" rtlCol="0"/>
          <a:lstStyle>
            <a:lvl1pPr algn="r" fontAlgn="auto">
              <a:spcBef>
                <a:spcPts val="0"/>
              </a:spcBef>
              <a:spcAft>
                <a:spcPts val="0"/>
              </a:spcAft>
              <a:defRPr sz="1200">
                <a:latin typeface="+mn-lt"/>
              </a:defRPr>
            </a:lvl1pPr>
          </a:lstStyle>
          <a:p>
            <a:pPr>
              <a:defRPr/>
            </a:pPr>
            <a:fld id="{FA0B40AD-C3B0-4F65-94B5-F66320FF2E04}" type="datetimeFigureOut">
              <a:rPr lang="en-US"/>
              <a:pPr>
                <a:defRPr/>
              </a:pPr>
              <a:t>2/21/2018</a:t>
            </a:fld>
            <a:endParaRPr lang="en-US"/>
          </a:p>
        </p:txBody>
      </p:sp>
      <p:sp>
        <p:nvSpPr>
          <p:cNvPr id="4" name="Slide Image Placeholder 3"/>
          <p:cNvSpPr>
            <a:spLocks noGrp="1" noRot="1" noChangeAspect="1"/>
          </p:cNvSpPr>
          <p:nvPr>
            <p:ph type="sldImg" idx="2"/>
          </p:nvPr>
        </p:nvSpPr>
        <p:spPr>
          <a:xfrm>
            <a:off x="1181100" y="698500"/>
            <a:ext cx="4648200" cy="3486150"/>
          </a:xfrm>
          <a:prstGeom prst="rect">
            <a:avLst/>
          </a:prstGeom>
          <a:noFill/>
          <a:ln w="12700">
            <a:solidFill>
              <a:prstClr val="black"/>
            </a:solidFill>
          </a:ln>
        </p:spPr>
        <p:txBody>
          <a:bodyPr vert="horz" lIns="90379" tIns="45190" rIns="90379" bIns="45190" rtlCol="0" anchor="ctr"/>
          <a:lstStyle/>
          <a:p>
            <a:pPr lvl="0"/>
            <a:endParaRPr lang="en-US" noProof="0"/>
          </a:p>
        </p:txBody>
      </p:sp>
      <p:sp>
        <p:nvSpPr>
          <p:cNvPr id="5" name="Notes Placeholder 4"/>
          <p:cNvSpPr>
            <a:spLocks noGrp="1"/>
          </p:cNvSpPr>
          <p:nvPr>
            <p:ph type="body" sz="quarter" idx="3"/>
          </p:nvPr>
        </p:nvSpPr>
        <p:spPr>
          <a:xfrm>
            <a:off x="700412" y="4416104"/>
            <a:ext cx="5609576" cy="4182440"/>
          </a:xfrm>
          <a:prstGeom prst="rect">
            <a:avLst/>
          </a:prstGeom>
        </p:spPr>
        <p:txBody>
          <a:bodyPr vert="horz" lIns="90379" tIns="45190" rIns="90379" bIns="4519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830639"/>
            <a:ext cx="3037212" cy="464193"/>
          </a:xfrm>
          <a:prstGeom prst="rect">
            <a:avLst/>
          </a:prstGeom>
        </p:spPr>
        <p:txBody>
          <a:bodyPr vert="horz" lIns="90379" tIns="45190" rIns="90379" bIns="45190" rtlCol="0" anchor="b"/>
          <a:lstStyle>
            <a:lvl1pPr algn="l" fontAlgn="auto">
              <a:spcBef>
                <a:spcPts val="0"/>
              </a:spcBef>
              <a:spcAft>
                <a:spcPts val="0"/>
              </a:spcAft>
              <a:defRPr sz="1200">
                <a:latin typeface="+mn-lt"/>
              </a:defRPr>
            </a:lvl1pPr>
          </a:lstStyle>
          <a:p>
            <a:pPr>
              <a:defRPr/>
            </a:pPr>
            <a:endParaRPr lang="en-US"/>
          </a:p>
        </p:txBody>
      </p:sp>
      <p:sp>
        <p:nvSpPr>
          <p:cNvPr id="7" name="Slide Number Placeholder 6"/>
          <p:cNvSpPr>
            <a:spLocks noGrp="1"/>
          </p:cNvSpPr>
          <p:nvPr>
            <p:ph type="sldNum" sz="quarter" idx="5"/>
          </p:nvPr>
        </p:nvSpPr>
        <p:spPr>
          <a:xfrm>
            <a:off x="3971619" y="8830639"/>
            <a:ext cx="3037212" cy="464193"/>
          </a:xfrm>
          <a:prstGeom prst="rect">
            <a:avLst/>
          </a:prstGeom>
        </p:spPr>
        <p:txBody>
          <a:bodyPr vert="horz" lIns="90379" tIns="45190" rIns="90379" bIns="45190" rtlCol="0" anchor="b"/>
          <a:lstStyle>
            <a:lvl1pPr algn="r" fontAlgn="auto">
              <a:spcBef>
                <a:spcPts val="0"/>
              </a:spcBef>
              <a:spcAft>
                <a:spcPts val="0"/>
              </a:spcAft>
              <a:defRPr sz="1200">
                <a:latin typeface="+mn-lt"/>
              </a:defRPr>
            </a:lvl1pPr>
          </a:lstStyle>
          <a:p>
            <a:pPr>
              <a:defRPr/>
            </a:pPr>
            <a:fld id="{BD488F0C-6769-4BD1-B394-ECE77D272E4B}" type="slidenum">
              <a:rPr lang="en-US"/>
              <a:pPr>
                <a:defRPr/>
              </a:pPr>
              <a:t>‹#›</a:t>
            </a:fld>
            <a:endParaRPr lang="en-US"/>
          </a:p>
        </p:txBody>
      </p:sp>
    </p:spTree>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bwMode="auto">
          <a:noFill/>
          <a:ln>
            <a:solidFill>
              <a:srgbClr val="000000"/>
            </a:solidFill>
            <a:miter lim="800000"/>
            <a:headEnd/>
            <a:tailEnd/>
          </a:ln>
        </p:spPr>
      </p:sp>
      <p:sp>
        <p:nvSpPr>
          <p:cNvPr id="5124"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76943DFA-035C-4DA5-9840-62FA0030F74C}" type="slidenum">
              <a:rPr lang="en-US" smtClean="0"/>
              <a:pPr fontAlgn="base">
                <a:spcBef>
                  <a:spcPct val="0"/>
                </a:spcBef>
                <a:spcAft>
                  <a:spcPct val="0"/>
                </a:spcAft>
                <a:defRPr/>
              </a:pPr>
              <a:t>1</a:t>
            </a:fld>
            <a:endParaRPr lang="en-US"/>
          </a:p>
        </p:txBody>
      </p:sp>
      <p:sp>
        <p:nvSpPr>
          <p:cNvPr id="5" name="Notes Placeholder 2"/>
          <p:cNvSpPr>
            <a:spLocks noGrp="1"/>
          </p:cNvSpPr>
          <p:nvPr>
            <p:ph type="body" idx="1"/>
          </p:nvPr>
        </p:nvSpPr>
        <p:spPr/>
        <p:txBody>
          <a:bodyPr>
            <a:normAutofit fontScale="85000" lnSpcReduction="20000"/>
          </a:bodyPr>
          <a:lstStyle/>
          <a:p>
            <a:pPr>
              <a:defRPr/>
            </a:pPr>
            <a:r>
              <a:rPr lang="en-US" b="1" dirty="0">
                <a:latin typeface="Arial" pitchFamily="34" charset="0"/>
                <a:cs typeface="Arial" pitchFamily="34" charset="0"/>
              </a:rPr>
              <a:t>Before</a:t>
            </a:r>
          </a:p>
          <a:p>
            <a:pPr marL="230241" indent="-230241">
              <a:buFont typeface="+mj-lt"/>
              <a:buAutoNum type="arabicPeriod"/>
              <a:defRPr/>
            </a:pPr>
            <a:r>
              <a:rPr lang="en-US" dirty="0">
                <a:latin typeface="Arial" pitchFamily="34" charset="0"/>
                <a:cs typeface="Arial" pitchFamily="34" charset="0"/>
              </a:rPr>
              <a:t>Be well prepared with content. Know facts and figures and your audience.</a:t>
            </a:r>
          </a:p>
          <a:p>
            <a:pPr marL="230241" indent="-230241">
              <a:buFont typeface="+mj-lt"/>
              <a:buAutoNum type="arabicPeriod"/>
              <a:defRPr/>
            </a:pPr>
            <a:r>
              <a:rPr lang="en-US" dirty="0">
                <a:latin typeface="Arial" pitchFamily="34" charset="0"/>
                <a:cs typeface="Arial" pitchFamily="34" charset="0"/>
              </a:rPr>
              <a:t>Everyone should be able to read the slides but if NOT, read it to them. Otherwise don’t include it.</a:t>
            </a:r>
          </a:p>
          <a:p>
            <a:pPr marL="230241" indent="-230241">
              <a:buFont typeface="+mj-lt"/>
              <a:buAutoNum type="arabicPeriod"/>
              <a:defRPr/>
            </a:pPr>
            <a:r>
              <a:rPr lang="en-US" dirty="0">
                <a:latin typeface="Arial" pitchFamily="34" charset="0"/>
                <a:cs typeface="Arial" pitchFamily="34" charset="0"/>
              </a:rPr>
              <a:t>Do a final check on microphone and other equipment well before the start time.</a:t>
            </a:r>
          </a:p>
          <a:p>
            <a:pPr marL="230241" indent="-230241">
              <a:buFont typeface="+mj-lt"/>
              <a:buAutoNum type="arabicPeriod"/>
              <a:defRPr/>
            </a:pPr>
            <a:r>
              <a:rPr lang="en-US" dirty="0">
                <a:latin typeface="Arial" pitchFamily="34" charset="0"/>
                <a:cs typeface="Arial" pitchFamily="34" charset="0"/>
              </a:rPr>
              <a:t>Practice the presentation aloud several times. Feel comfortable.</a:t>
            </a:r>
          </a:p>
          <a:p>
            <a:pPr marL="230241" indent="-230241">
              <a:buFont typeface="+mj-lt"/>
              <a:buAutoNum type="arabicPeriod"/>
              <a:defRPr/>
            </a:pPr>
            <a:r>
              <a:rPr lang="en-US" dirty="0">
                <a:latin typeface="Arial" pitchFamily="34" charset="0"/>
                <a:cs typeface="Arial" pitchFamily="34" charset="0"/>
              </a:rPr>
              <a:t>Drink fluids and do something to relax you.</a:t>
            </a:r>
          </a:p>
          <a:p>
            <a:pPr>
              <a:defRPr/>
            </a:pPr>
            <a:endParaRPr lang="en-US" dirty="0">
              <a:latin typeface="Arial" pitchFamily="34" charset="0"/>
              <a:cs typeface="Arial" pitchFamily="34" charset="0"/>
            </a:endParaRPr>
          </a:p>
          <a:p>
            <a:pPr>
              <a:defRPr/>
            </a:pPr>
            <a:r>
              <a:rPr lang="en-US" b="1" dirty="0">
                <a:latin typeface="Arial" pitchFamily="34" charset="0"/>
                <a:cs typeface="Arial" pitchFamily="34" charset="0"/>
              </a:rPr>
              <a:t>During presentation</a:t>
            </a:r>
          </a:p>
          <a:p>
            <a:pPr marL="230241" indent="-230241">
              <a:buFont typeface="+mj-lt"/>
              <a:buAutoNum type="arabicPeriod"/>
              <a:defRPr/>
            </a:pPr>
            <a:r>
              <a:rPr lang="en-US" dirty="0">
                <a:latin typeface="Arial" pitchFamily="34" charset="0"/>
                <a:cs typeface="Arial" pitchFamily="34" charset="0"/>
              </a:rPr>
              <a:t>Smile and be confident. </a:t>
            </a:r>
          </a:p>
          <a:p>
            <a:pPr marL="230241" indent="-230241">
              <a:buFont typeface="+mj-lt"/>
              <a:buAutoNum type="arabicPeriod"/>
              <a:defRPr/>
            </a:pPr>
            <a:r>
              <a:rPr lang="en-US" dirty="0">
                <a:latin typeface="Arial" pitchFamily="34" charset="0"/>
                <a:cs typeface="Arial" pitchFamily="34" charset="0"/>
              </a:rPr>
              <a:t>Introduce yourself and the organization.</a:t>
            </a:r>
          </a:p>
          <a:p>
            <a:pPr marL="230241" indent="-230241">
              <a:buFont typeface="+mj-lt"/>
              <a:buAutoNum type="arabicPeriod"/>
              <a:defRPr/>
            </a:pPr>
            <a:r>
              <a:rPr lang="en-US" dirty="0">
                <a:latin typeface="Arial" pitchFamily="34" charset="0"/>
                <a:cs typeface="Arial" pitchFamily="34" charset="0"/>
              </a:rPr>
              <a:t>Speak with energy, clearly, and in a reasonable volume so everyone can hear you.</a:t>
            </a:r>
          </a:p>
          <a:p>
            <a:pPr marL="230241" indent="-230241">
              <a:buFont typeface="+mj-lt"/>
              <a:buAutoNum type="arabicPeriod"/>
              <a:defRPr/>
            </a:pPr>
            <a:r>
              <a:rPr lang="en-US" dirty="0">
                <a:latin typeface="Arial" pitchFamily="34" charset="0"/>
                <a:cs typeface="Arial" pitchFamily="34" charset="0"/>
              </a:rPr>
              <a:t>Do not read each line on the slide show – use your own wording and add in examples or additional information which will aid in comprehension.</a:t>
            </a:r>
          </a:p>
          <a:p>
            <a:pPr marL="230241" indent="-230241">
              <a:buFont typeface="+mj-lt"/>
              <a:buAutoNum type="arabicPeriod"/>
              <a:defRPr/>
            </a:pPr>
            <a:r>
              <a:rPr lang="en-US" dirty="0">
                <a:latin typeface="Arial" pitchFamily="34" charset="0"/>
                <a:cs typeface="Arial" pitchFamily="34" charset="0"/>
              </a:rPr>
              <a:t>Talk “friendly” and with the attitude that you are here to provide information and assistance. Have a “win/win” attitude.</a:t>
            </a:r>
          </a:p>
          <a:p>
            <a:pPr marL="230241" indent="-230241">
              <a:buFont typeface="+mj-lt"/>
              <a:buAutoNum type="arabicPeriod"/>
              <a:defRPr/>
            </a:pPr>
            <a:r>
              <a:rPr lang="en-US" dirty="0">
                <a:latin typeface="Arial" pitchFamily="34" charset="0"/>
                <a:cs typeface="Arial" pitchFamily="34" charset="0"/>
              </a:rPr>
              <a:t>If you make an error, politely clarify or correct it. Move on quickly and don’t dwell on it.</a:t>
            </a:r>
          </a:p>
          <a:p>
            <a:pPr marL="230241" indent="-230241">
              <a:buFont typeface="+mj-lt"/>
              <a:buAutoNum type="arabicPeriod"/>
              <a:defRPr/>
            </a:pPr>
            <a:r>
              <a:rPr lang="en-US" dirty="0">
                <a:latin typeface="Arial" pitchFamily="34" charset="0"/>
                <a:cs typeface="Arial" pitchFamily="34" charset="0"/>
              </a:rPr>
              <a:t>If you can’t answer a question, politely indicate you don’t have the information available. Indicate that you will follow-up individually with the requestor. </a:t>
            </a:r>
          </a:p>
          <a:p>
            <a:pPr>
              <a:defRPr/>
            </a:pPr>
            <a:endParaRPr lang="en-US" dirty="0">
              <a:latin typeface="Arial" pitchFamily="34" charset="0"/>
              <a:cs typeface="Arial" pitchFamily="34" charset="0"/>
            </a:endParaRPr>
          </a:p>
          <a:p>
            <a:pPr>
              <a:defRPr/>
            </a:pPr>
            <a:r>
              <a:rPr lang="en-US" b="1" dirty="0">
                <a:latin typeface="Arial" pitchFamily="34" charset="0"/>
                <a:cs typeface="Arial" pitchFamily="34" charset="0"/>
              </a:rPr>
              <a:t>After presentation</a:t>
            </a:r>
          </a:p>
          <a:p>
            <a:pPr marL="230241" indent="-230241">
              <a:buFont typeface="+mj-lt"/>
              <a:buAutoNum type="arabicPeriod"/>
              <a:defRPr/>
            </a:pPr>
            <a:r>
              <a:rPr lang="en-US" dirty="0">
                <a:latin typeface="Arial" pitchFamily="34" charset="0"/>
                <a:cs typeface="Arial" pitchFamily="34" charset="0"/>
              </a:rPr>
              <a:t>Be available for follow up.</a:t>
            </a:r>
          </a:p>
          <a:p>
            <a:pPr marL="230241" indent="-230241">
              <a:buFont typeface="+mj-lt"/>
              <a:buAutoNum type="arabicPeriod"/>
              <a:defRPr/>
            </a:pPr>
            <a:r>
              <a:rPr lang="en-US" dirty="0">
                <a:latin typeface="Arial" pitchFamily="34" charset="0"/>
                <a:cs typeface="Arial" pitchFamily="34" charset="0"/>
              </a:rPr>
              <a:t>Be prepared for additional comments, questions or clarifications.</a:t>
            </a:r>
          </a:p>
          <a:p>
            <a:pPr marL="230241" indent="-230241">
              <a:buFont typeface="+mj-lt"/>
              <a:buAutoNum type="arabicPeriod"/>
              <a:defRPr/>
            </a:pPr>
            <a:r>
              <a:rPr lang="en-US" dirty="0">
                <a:latin typeface="Arial" pitchFamily="34" charset="0"/>
                <a:cs typeface="Arial" pitchFamily="34" charset="0"/>
              </a:rPr>
              <a:t>Maintain composure.</a:t>
            </a:r>
          </a:p>
          <a:p>
            <a:pPr marL="230241" indent="-230241">
              <a:buFont typeface="+mj-lt"/>
              <a:buAutoNum type="arabicPeriod"/>
              <a:defRPr/>
            </a:pPr>
            <a:r>
              <a:rPr lang="en-US" dirty="0">
                <a:latin typeface="Arial" pitchFamily="34" charset="0"/>
                <a:cs typeface="Arial" pitchFamily="34" charset="0"/>
              </a:rPr>
              <a:t>If you make a promise, be sure to follow up quickly or reassign if appropriate.</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bwMode="auto">
          <a:noFill/>
          <a:ln>
            <a:solidFill>
              <a:srgbClr val="000000"/>
            </a:solidFill>
            <a:miter lim="800000"/>
            <a:headEnd/>
            <a:tailEnd/>
          </a:ln>
        </p:spPr>
      </p:sp>
      <p:sp>
        <p:nvSpPr>
          <p:cNvPr id="21507"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a:latin typeface="Arial" charset="0"/>
                <a:cs typeface="Arial" charset="0"/>
              </a:rPr>
              <a:t>Overview should be specific such as listing the goals of the presentation and items to be covered.  For example:  “Explain Hwy 51 project alternatives.”  </a:t>
            </a:r>
          </a:p>
          <a:p>
            <a:endParaRPr lang="en-US">
              <a:latin typeface="Arial" charset="0"/>
              <a:cs typeface="Arial" charset="0"/>
            </a:endParaRPr>
          </a:p>
          <a:p>
            <a:r>
              <a:rPr lang="en-US">
                <a:latin typeface="Arial" charset="0"/>
                <a:cs typeface="Arial" charset="0"/>
              </a:rPr>
              <a:t>Use a verb followed by a brief phase or sentence.</a:t>
            </a:r>
          </a:p>
          <a:p>
            <a:endParaRPr lang="en-US">
              <a:latin typeface="Arial" charset="0"/>
              <a:cs typeface="Arial" charset="0"/>
            </a:endParaRPr>
          </a:p>
          <a:p>
            <a:r>
              <a:rPr lang="en-US">
                <a:latin typeface="Arial" charset="0"/>
                <a:cs typeface="Arial" charset="0"/>
              </a:rPr>
              <a:t>Overview should include time for Q&amp;A or indicate if you intend to take questions during the presentation or prefer that they wait until the end of the presentation.</a:t>
            </a:r>
          </a:p>
        </p:txBody>
      </p:sp>
      <p:sp>
        <p:nvSpPr>
          <p:cNvPr id="4" name="Slide Number Placeholder 3"/>
          <p:cNvSpPr>
            <a:spLocks noGrp="1"/>
          </p:cNvSpPr>
          <p:nvPr>
            <p:ph type="sldNum" sz="quarter" idx="5"/>
          </p:nvPr>
        </p:nvSpPr>
        <p:spPr/>
        <p:txBody>
          <a:bodyPr/>
          <a:lstStyle/>
          <a:p>
            <a:pPr>
              <a:defRPr/>
            </a:pPr>
            <a:fld id="{65628468-5D51-4B95-94B2-4733DE0C78AA}" type="slidenum">
              <a:rPr lang="en-US" smtClean="0"/>
              <a:pPr>
                <a:defRPr/>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p:cNvSpPr>
            <a:spLocks noGrp="1" noRot="1" noChangeAspect="1" noTextEdit="1"/>
          </p:cNvSpPr>
          <p:nvPr>
            <p:ph type="sldImg"/>
          </p:nvPr>
        </p:nvSpPr>
        <p:spPr bwMode="auto">
          <a:noFill/>
          <a:ln>
            <a:solidFill>
              <a:srgbClr val="000000"/>
            </a:solidFill>
            <a:miter lim="800000"/>
            <a:headEnd/>
            <a:tailEnd/>
          </a:ln>
        </p:spPr>
      </p:sp>
      <p:sp>
        <p:nvSpPr>
          <p:cNvPr id="22531"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a:latin typeface="Arial" charset="0"/>
                <a:cs typeface="Arial" charset="0"/>
              </a:rPr>
              <a:t>Provide facts, figures and objective data will help to keep the audience focused.</a:t>
            </a:r>
          </a:p>
          <a:p>
            <a:endParaRPr lang="en-US">
              <a:latin typeface="Arial" charset="0"/>
              <a:cs typeface="Arial" charset="0"/>
            </a:endParaRPr>
          </a:p>
          <a:p>
            <a:r>
              <a:rPr lang="en-US">
                <a:latin typeface="Arial" charset="0"/>
                <a:cs typeface="Arial" charset="0"/>
              </a:rPr>
              <a:t>Review political, financial or other information.</a:t>
            </a:r>
          </a:p>
          <a:p>
            <a:endParaRPr lang="en-US">
              <a:latin typeface="Arial" charset="0"/>
              <a:cs typeface="Arial" charset="0"/>
            </a:endParaRPr>
          </a:p>
          <a:p>
            <a:r>
              <a:rPr lang="en-US">
                <a:latin typeface="Arial" charset="0"/>
                <a:cs typeface="Arial" charset="0"/>
              </a:rPr>
              <a:t>Dispel misinformation.</a:t>
            </a:r>
          </a:p>
        </p:txBody>
      </p:sp>
      <p:sp>
        <p:nvSpPr>
          <p:cNvPr id="4" name="Slide Number Placeholder 3"/>
          <p:cNvSpPr>
            <a:spLocks noGrp="1"/>
          </p:cNvSpPr>
          <p:nvPr>
            <p:ph type="sldNum" sz="quarter" idx="5"/>
          </p:nvPr>
        </p:nvSpPr>
        <p:spPr/>
        <p:txBody>
          <a:bodyPr/>
          <a:lstStyle/>
          <a:p>
            <a:pPr>
              <a:defRPr/>
            </a:pPr>
            <a:fld id="{07BF351C-CD70-4140-875D-38A514846205}" type="slidenum">
              <a:rPr lang="en-US" smtClean="0"/>
              <a:pPr>
                <a:defRPr/>
              </a:pPr>
              <a:t>3</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Right Triangle 3"/>
          <p:cNvSpPr/>
          <p:nvPr/>
        </p:nvSpPr>
        <p:spPr>
          <a:xfrm>
            <a:off x="0" y="4664075"/>
            <a:ext cx="9150350"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9" name="Title 8"/>
          <p:cNvSpPr>
            <a:spLocks noGrp="1"/>
          </p:cNvSpPr>
          <p:nvPr>
            <p:ph type="ctrTitle"/>
          </p:nvPr>
        </p:nvSpPr>
        <p:spPr>
          <a:xfrm>
            <a:off x="685800" y="1752601"/>
            <a:ext cx="7772400" cy="1829761"/>
          </a:xfrm>
        </p:spPr>
        <p:txBody>
          <a:bodyPr anchor="b"/>
          <a:lstStyle>
            <a:lvl1pPr algn="r">
              <a:defRPr sz="4800" b="1">
                <a:solidFill>
                  <a:srgbClr val="213681"/>
                </a:solidFill>
                <a:effectLst>
                  <a:outerShdw blurRad="31750" dist="25400" dir="5400000" algn="tl" rotWithShape="0">
                    <a:srgbClr val="000000">
                      <a:alpha val="25000"/>
                    </a:srgbClr>
                  </a:outerShdw>
                </a:effectLst>
              </a:defRPr>
            </a:lvl1pPr>
            <a:extLst/>
          </a:lstStyle>
          <a:p>
            <a:r>
              <a:rPr lang="en-US" dirty="0"/>
              <a:t>Click to edit Master title style</a:t>
            </a:r>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en-US"/>
              <a:t>Click to edit Master subtitle style</a:t>
            </a:r>
          </a:p>
        </p:txBody>
      </p:sp>
      <p:sp>
        <p:nvSpPr>
          <p:cNvPr id="5" name="Slide Number Placeholder 26"/>
          <p:cNvSpPr>
            <a:spLocks noGrp="1"/>
          </p:cNvSpPr>
          <p:nvPr>
            <p:ph type="sldNum" sz="quarter" idx="10"/>
          </p:nvPr>
        </p:nvSpPr>
        <p:spPr>
          <a:xfrm>
            <a:off x="8458200" y="6477000"/>
            <a:ext cx="555625" cy="296863"/>
          </a:xfrm>
          <a:prstGeom prst="rect">
            <a:avLst/>
          </a:prstGeom>
        </p:spPr>
        <p:txBody>
          <a:bodyPr/>
          <a:lstStyle>
            <a:lvl1pPr>
              <a:defRPr sz="1600" b="1" i="0" kern="900" baseline="0">
                <a:solidFill>
                  <a:schemeClr val="bg1"/>
                </a:solidFill>
              </a:defRPr>
            </a:lvl1pPr>
            <a:extLst/>
          </a:lstStyle>
          <a:p>
            <a:pPr>
              <a:defRPr/>
            </a:pPr>
            <a:fld id="{0A2AD120-39C9-4762-9808-4997980F3313}" type="slidenum">
              <a:rPr lang="en-US"/>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Title 6"/>
          <p:cNvSpPr>
            <a:spLocks noGrp="1"/>
          </p:cNvSpPr>
          <p:nvPr>
            <p:ph type="title"/>
          </p:nvPr>
        </p:nvSpPr>
        <p:spPr/>
        <p:txBody>
          <a:bodyPr rtlCol="0"/>
          <a:lstStyle/>
          <a:p>
            <a:r>
              <a:rPr lang="en-US"/>
              <a:t>Click to edit Master title style</a:t>
            </a:r>
          </a:p>
        </p:txBody>
      </p:sp>
      <p:sp>
        <p:nvSpPr>
          <p:cNvPr id="4" name="Slide Number Placeholder 26"/>
          <p:cNvSpPr>
            <a:spLocks noGrp="1"/>
          </p:cNvSpPr>
          <p:nvPr>
            <p:ph type="sldNum" sz="quarter" idx="10"/>
          </p:nvPr>
        </p:nvSpPr>
        <p:spPr>
          <a:xfrm>
            <a:off x="8458200" y="6477000"/>
            <a:ext cx="555625" cy="296863"/>
          </a:xfrm>
          <a:prstGeom prst="rect">
            <a:avLst/>
          </a:prstGeom>
        </p:spPr>
        <p:txBody>
          <a:bodyPr/>
          <a:lstStyle>
            <a:lvl1pPr>
              <a:defRPr sz="1600" b="1" i="0" kern="900" baseline="0">
                <a:solidFill>
                  <a:schemeClr val="bg1"/>
                </a:solidFill>
              </a:defRPr>
            </a:lvl1pPr>
            <a:extLst/>
          </a:lstStyle>
          <a:p>
            <a:pPr>
              <a:defRPr/>
            </a:pPr>
            <a:fld id="{89C35698-ECFA-45D4-B95F-4F52958123EB}" type="slidenum">
              <a:rPr lang="en-US"/>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lstStyle>
            <a:lvl1pPr>
              <a:defRPr/>
            </a:lvl1pPr>
            <a:extLst/>
          </a:lstStyle>
          <a:p>
            <a:r>
              <a:rPr lang="en-US"/>
              <a:t>Click to edit Master title style</a:t>
            </a:r>
          </a:p>
        </p:txBody>
      </p:sp>
      <p:sp>
        <p:nvSpPr>
          <p:cNvPr id="5" name="Content Placeholder 4"/>
          <p:cNvSpPr>
            <a:spLocks noGrp="1"/>
          </p:cNvSpPr>
          <p:nvPr>
            <p:ph sz="quarter" idx="2"/>
          </p:nvPr>
        </p:nvSpPr>
        <p:spPr>
          <a:xfrm>
            <a:off x="457200" y="1444294"/>
            <a:ext cx="4040188" cy="3941763"/>
          </a:xfrm>
          <a:gradFill>
            <a:gsLst>
              <a:gs pos="0">
                <a:schemeClr val="bg1"/>
              </a:gs>
              <a:gs pos="64999">
                <a:schemeClr val="bg1">
                  <a:lumMod val="95000"/>
                </a:schemeClr>
              </a:gs>
              <a:gs pos="100000">
                <a:schemeClr val="bg1">
                  <a:lumMod val="85000"/>
                </a:schemeClr>
              </a:gs>
            </a:gsLst>
            <a:lin ang="16800000" scaled="0"/>
          </a:gradFill>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Content Placeholder 5"/>
          <p:cNvSpPr>
            <a:spLocks noGrp="1"/>
          </p:cNvSpPr>
          <p:nvPr>
            <p:ph sz="quarter" idx="4"/>
          </p:nvPr>
        </p:nvSpPr>
        <p:spPr>
          <a:xfrm>
            <a:off x="4645025" y="1444294"/>
            <a:ext cx="4041775" cy="3941763"/>
          </a:xfrm>
          <a:gradFill>
            <a:gsLst>
              <a:gs pos="0">
                <a:schemeClr val="bg1"/>
              </a:gs>
              <a:gs pos="64999">
                <a:schemeClr val="bg1">
                  <a:lumMod val="95000"/>
                </a:schemeClr>
              </a:gs>
              <a:gs pos="100000">
                <a:schemeClr val="bg1">
                  <a:lumMod val="85000"/>
                </a:schemeClr>
              </a:gs>
            </a:gsLst>
            <a:lin ang="16800000" scaled="0"/>
          </a:gradFill>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Slide Number Placeholder 26"/>
          <p:cNvSpPr>
            <a:spLocks noGrp="1"/>
          </p:cNvSpPr>
          <p:nvPr>
            <p:ph type="sldNum" sz="quarter" idx="10"/>
          </p:nvPr>
        </p:nvSpPr>
        <p:spPr>
          <a:xfrm>
            <a:off x="8458200" y="6477000"/>
            <a:ext cx="555625" cy="296863"/>
          </a:xfrm>
          <a:prstGeom prst="rect">
            <a:avLst/>
          </a:prstGeom>
        </p:spPr>
        <p:txBody>
          <a:bodyPr/>
          <a:lstStyle>
            <a:lvl1pPr>
              <a:defRPr sz="1600" b="1" i="0" kern="900" baseline="0">
                <a:solidFill>
                  <a:schemeClr val="bg1"/>
                </a:solidFill>
              </a:defRPr>
            </a:lvl1pPr>
            <a:extLst/>
          </a:lstStyle>
          <a:p>
            <a:pPr>
              <a:defRPr/>
            </a:pPr>
            <a:fld id="{4D1A753E-EC79-4AA7-8B4D-F379B7F83DE6}"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26"/>
          <p:cNvSpPr>
            <a:spLocks noGrp="1"/>
          </p:cNvSpPr>
          <p:nvPr>
            <p:ph type="sldNum" sz="quarter" idx="10"/>
          </p:nvPr>
        </p:nvSpPr>
        <p:spPr>
          <a:xfrm>
            <a:off x="8458200" y="6477000"/>
            <a:ext cx="555625" cy="296863"/>
          </a:xfrm>
          <a:prstGeom prst="rect">
            <a:avLst/>
          </a:prstGeom>
        </p:spPr>
        <p:txBody>
          <a:bodyPr/>
          <a:lstStyle>
            <a:lvl1pPr>
              <a:defRPr sz="1600" b="1" i="0" kern="900" baseline="0">
                <a:solidFill>
                  <a:schemeClr val="bg1"/>
                </a:solidFill>
              </a:defRPr>
            </a:lvl1pPr>
            <a:extLst/>
          </a:lstStyle>
          <a:p>
            <a:pPr>
              <a:defRPr/>
            </a:pPr>
            <a:fld id="{DB104AA0-9F21-4485-B088-466B0F30090C}" type="slidenum">
              <a:rPr lang="en-US"/>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anchor="t">
            <a:noAutofit/>
            <a:sp3d prstMaterial="softEdge">
              <a:bevelT w="0" h="0"/>
            </a:sp3d>
          </a:bodyPr>
          <a:lstStyle>
            <a:lvl1pPr algn="r">
              <a:buNone/>
              <a:defRPr sz="2500" b="0">
                <a:solidFill>
                  <a:schemeClr val="accent1"/>
                </a:solidFill>
                <a:effectLst/>
              </a:defRPr>
            </a:lvl1pPr>
            <a:extLst/>
          </a:lstStyle>
          <a:p>
            <a:r>
              <a:rPr lang="en-US"/>
              <a:t>Click to edit Master title style</a:t>
            </a:r>
          </a:p>
        </p:txBody>
      </p:sp>
      <p:sp>
        <p:nvSpPr>
          <p:cNvPr id="3" name="Text Placeholder 2"/>
          <p:cNvSpPr>
            <a:spLocks noGrp="1"/>
          </p:cNvSpPr>
          <p:nvPr>
            <p:ph type="body" idx="2"/>
          </p:nvPr>
        </p:nvSpPr>
        <p:spPr>
          <a:xfrm>
            <a:off x="4419600" y="5355102"/>
            <a:ext cx="3974592" cy="664698"/>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a:r>
              <a:rPr lang="en-US" dirty="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26"/>
          <p:cNvSpPr>
            <a:spLocks noGrp="1"/>
          </p:cNvSpPr>
          <p:nvPr>
            <p:ph type="sldNum" sz="quarter" idx="10"/>
          </p:nvPr>
        </p:nvSpPr>
        <p:spPr>
          <a:xfrm>
            <a:off x="8458200" y="6477000"/>
            <a:ext cx="555625" cy="296863"/>
          </a:xfrm>
          <a:prstGeom prst="rect">
            <a:avLst/>
          </a:prstGeom>
        </p:spPr>
        <p:txBody>
          <a:bodyPr/>
          <a:lstStyle>
            <a:lvl1pPr>
              <a:defRPr sz="1600" b="1" i="0" kern="900" baseline="0">
                <a:solidFill>
                  <a:schemeClr val="bg1"/>
                </a:solidFill>
              </a:defRPr>
            </a:lvl1pPr>
            <a:extLst/>
          </a:lstStyle>
          <a:p>
            <a:pPr>
              <a:defRPr/>
            </a:pPr>
            <a:fld id="{C38AFE01-58B7-4B7A-B8D5-787EBD0E15CF}" type="slidenum">
              <a:rPr lang="en-US"/>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a:xfrm>
            <a:off x="457200" y="1481329"/>
            <a:ext cx="8229600" cy="438607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26"/>
          <p:cNvSpPr>
            <a:spLocks noGrp="1"/>
          </p:cNvSpPr>
          <p:nvPr>
            <p:ph type="sldNum" sz="quarter" idx="10"/>
          </p:nvPr>
        </p:nvSpPr>
        <p:spPr>
          <a:xfrm>
            <a:off x="8458200" y="6477000"/>
            <a:ext cx="555625" cy="296863"/>
          </a:xfrm>
          <a:prstGeom prst="rect">
            <a:avLst/>
          </a:prstGeom>
        </p:spPr>
        <p:txBody>
          <a:bodyPr/>
          <a:lstStyle>
            <a:lvl1pPr>
              <a:defRPr sz="1600" b="1" i="0" kern="900" baseline="0">
                <a:solidFill>
                  <a:schemeClr val="bg1"/>
                </a:solidFill>
              </a:defRPr>
            </a:lvl1pPr>
            <a:extLst/>
          </a:lstStyle>
          <a:p>
            <a:pPr>
              <a:defRPr/>
            </a:pPr>
            <a:fld id="{96E48EDD-1FD1-4C50-94FF-D58D47BF0090}" type="slidenum">
              <a:rPr lang="en-US"/>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p>
            <a:r>
              <a:rPr lang="en-US" dirty="0"/>
              <a:t>Click to edit Master title style</a:t>
            </a:r>
          </a:p>
        </p:txBody>
      </p:sp>
      <p:sp>
        <p:nvSpPr>
          <p:cNvPr id="3" name="Vertical Text Placeholder 2"/>
          <p:cNvSpPr>
            <a:spLocks noGrp="1"/>
          </p:cNvSpPr>
          <p:nvPr>
            <p:ph type="body" orient="vert" idx="1"/>
          </p:nvPr>
        </p:nvSpPr>
        <p:spPr>
          <a:xfrm>
            <a:off x="457200" y="274641"/>
            <a:ext cx="6324600" cy="5592760"/>
          </a:xfrm>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Slide Number Placeholder 26"/>
          <p:cNvSpPr>
            <a:spLocks noGrp="1"/>
          </p:cNvSpPr>
          <p:nvPr>
            <p:ph type="sldNum" sz="quarter" idx="10"/>
          </p:nvPr>
        </p:nvSpPr>
        <p:spPr>
          <a:xfrm>
            <a:off x="8458200" y="6477000"/>
            <a:ext cx="555625" cy="296863"/>
          </a:xfrm>
          <a:prstGeom prst="rect">
            <a:avLst/>
          </a:prstGeom>
        </p:spPr>
        <p:txBody>
          <a:bodyPr/>
          <a:lstStyle>
            <a:lvl1pPr>
              <a:defRPr sz="1600" b="1" i="0" kern="900" baseline="0">
                <a:solidFill>
                  <a:schemeClr val="bg1"/>
                </a:solidFill>
              </a:defRPr>
            </a:lvl1pPr>
            <a:extLst/>
          </a:lstStyle>
          <a:p>
            <a:pPr>
              <a:defRPr/>
            </a:pPr>
            <a:fld id="{E0710924-D447-41AA-9A85-433CA037B1E3}"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3.png"/><Relationship Id="rId4" Type="http://schemas.openxmlformats.org/officeDocument/2006/relationships/slideLayout" Target="../slideLayouts/slideLayout4.xml"/><Relationship Id="rId9"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Freeform 9"/>
          <p:cNvSpPr/>
          <p:nvPr userDrawn="1"/>
        </p:nvSpPr>
        <p:spPr>
          <a:xfrm flipV="1">
            <a:off x="0" y="5206360"/>
            <a:ext cx="9144000" cy="1712045"/>
          </a:xfrm>
          <a:custGeom>
            <a:avLst/>
            <a:gdLst>
              <a:gd name="connsiteX0" fmla="*/ 0 w 21600"/>
              <a:gd name="connsiteY0" fmla="*/ 0 h 21600"/>
              <a:gd name="connsiteX1" fmla="*/ 21600 w 21600"/>
              <a:gd name="connsiteY1" fmla="*/ 0 h 21600"/>
              <a:gd name="connsiteX2" fmla="*/ 21600 w 21600"/>
              <a:gd name="connsiteY2" fmla="*/ 17322 h 21600"/>
              <a:gd name="connsiteX3" fmla="*/ 0 w 21600"/>
              <a:gd name="connsiteY3" fmla="*/ 20172 h 21600"/>
              <a:gd name="connsiteX4" fmla="*/ 0 w 21600"/>
              <a:gd name="connsiteY4" fmla="*/ 0 h 21600"/>
              <a:gd name="connsiteX0" fmla="*/ 0 w 21600"/>
              <a:gd name="connsiteY0" fmla="*/ 15026 h 23922"/>
              <a:gd name="connsiteX1" fmla="*/ 21600 w 21600"/>
              <a:gd name="connsiteY1" fmla="*/ 0 h 23922"/>
              <a:gd name="connsiteX2" fmla="*/ 21600 w 21600"/>
              <a:gd name="connsiteY2" fmla="*/ 17322 h 23922"/>
              <a:gd name="connsiteX3" fmla="*/ 0 w 21600"/>
              <a:gd name="connsiteY3" fmla="*/ 20172 h 23922"/>
              <a:gd name="connsiteX4" fmla="*/ 0 w 21600"/>
              <a:gd name="connsiteY4" fmla="*/ 15026 h 23922"/>
              <a:gd name="connsiteX0" fmla="*/ 0 w 21600"/>
              <a:gd name="connsiteY0" fmla="*/ 0 h 8896"/>
              <a:gd name="connsiteX1" fmla="*/ 21600 w 21600"/>
              <a:gd name="connsiteY1" fmla="*/ 0 h 8896"/>
              <a:gd name="connsiteX2" fmla="*/ 21600 w 21600"/>
              <a:gd name="connsiteY2" fmla="*/ 2296 h 8896"/>
              <a:gd name="connsiteX3" fmla="*/ 0 w 21600"/>
              <a:gd name="connsiteY3" fmla="*/ 5146 h 8896"/>
              <a:gd name="connsiteX4" fmla="*/ 0 w 21600"/>
              <a:gd name="connsiteY4" fmla="*/ 0 h 8896"/>
              <a:gd name="connsiteX0" fmla="*/ 0 w 10000"/>
              <a:gd name="connsiteY0" fmla="*/ 0 h 10000"/>
              <a:gd name="connsiteX1" fmla="*/ 10000 w 10000"/>
              <a:gd name="connsiteY1" fmla="*/ 0 h 10000"/>
              <a:gd name="connsiteX2" fmla="*/ 10000 w 10000"/>
              <a:gd name="connsiteY2" fmla="*/ 3704 h 10000"/>
              <a:gd name="connsiteX3" fmla="*/ 0 w 10000"/>
              <a:gd name="connsiteY3" fmla="*/ 5785 h 10000"/>
              <a:gd name="connsiteX4" fmla="*/ 0 w 10000"/>
              <a:gd name="connsiteY4" fmla="*/ 0 h 10000"/>
              <a:gd name="connsiteX0" fmla="*/ 0 w 10000"/>
              <a:gd name="connsiteY0" fmla="*/ 367 h 10367"/>
              <a:gd name="connsiteX1" fmla="*/ 10000 w 10000"/>
              <a:gd name="connsiteY1" fmla="*/ 367 h 10367"/>
              <a:gd name="connsiteX2" fmla="*/ 10000 w 10000"/>
              <a:gd name="connsiteY2" fmla="*/ 4071 h 10367"/>
              <a:gd name="connsiteX3" fmla="*/ 0 w 10000"/>
              <a:gd name="connsiteY3" fmla="*/ 6152 h 10367"/>
              <a:gd name="connsiteX4" fmla="*/ 0 w 10000"/>
              <a:gd name="connsiteY4" fmla="*/ 367 h 10367"/>
              <a:gd name="connsiteX0" fmla="*/ 0 w 10000"/>
              <a:gd name="connsiteY0" fmla="*/ 367 h 8620"/>
              <a:gd name="connsiteX1" fmla="*/ 10000 w 10000"/>
              <a:gd name="connsiteY1" fmla="*/ 367 h 8620"/>
              <a:gd name="connsiteX2" fmla="*/ 10000 w 10000"/>
              <a:gd name="connsiteY2" fmla="*/ 4071 h 8620"/>
              <a:gd name="connsiteX3" fmla="*/ 0 w 10000"/>
              <a:gd name="connsiteY3" fmla="*/ 6152 h 8620"/>
              <a:gd name="connsiteX4" fmla="*/ 0 w 10000"/>
              <a:gd name="connsiteY4" fmla="*/ 367 h 8620"/>
              <a:gd name="connsiteX0" fmla="*/ 0 w 10000"/>
              <a:gd name="connsiteY0" fmla="*/ 426 h 12067"/>
              <a:gd name="connsiteX1" fmla="*/ 10000 w 10000"/>
              <a:gd name="connsiteY1" fmla="*/ 426 h 12067"/>
              <a:gd name="connsiteX2" fmla="*/ 10000 w 10000"/>
              <a:gd name="connsiteY2" fmla="*/ 4723 h 12067"/>
              <a:gd name="connsiteX3" fmla="*/ 0 w 10000"/>
              <a:gd name="connsiteY3" fmla="*/ 7137 h 12067"/>
              <a:gd name="connsiteX4" fmla="*/ 0 w 10000"/>
              <a:gd name="connsiteY4" fmla="*/ 426 h 1206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000" h="12067">
                <a:moveTo>
                  <a:pt x="0" y="426"/>
                </a:moveTo>
                <a:lnTo>
                  <a:pt x="10000" y="426"/>
                </a:lnTo>
                <a:lnTo>
                  <a:pt x="10000" y="4723"/>
                </a:lnTo>
                <a:cubicBezTo>
                  <a:pt x="8802" y="0"/>
                  <a:pt x="3211" y="12067"/>
                  <a:pt x="0" y="7137"/>
                </a:cubicBezTo>
                <a:lnTo>
                  <a:pt x="0" y="426"/>
                </a:lnTo>
                <a:close/>
              </a:path>
            </a:pathLst>
          </a:custGeom>
          <a:blipFill>
            <a:blip r:embed="rId9" cstate="print"/>
            <a:stretch>
              <a:fillRect t="-50000"/>
            </a:stretch>
          </a:blipFill>
          <a:ln>
            <a:noFill/>
          </a:ln>
          <a:effectLst>
            <a:innerShdw blurRad="63500" dist="50800" dir="16200000">
              <a:prstClr val="black">
                <a:alpha val="50000"/>
              </a:prstClr>
            </a:innerShdw>
          </a:effectLst>
        </p:spPr>
        <p:style>
          <a:lnRef idx="2">
            <a:schemeClr val="dk1">
              <a:shade val="50000"/>
            </a:schemeClr>
          </a:lnRef>
          <a:fillRef idx="1">
            <a:schemeClr val="dk1"/>
          </a:fillRef>
          <a:effectRef idx="0">
            <a:schemeClr val="dk1"/>
          </a:effectRef>
          <a:fontRef idx="minor">
            <a:schemeClr val="lt1"/>
          </a:fontRef>
        </p:style>
        <p:txBody>
          <a:bodyPr anchor="ctr"/>
          <a:lstStyle/>
          <a:p>
            <a:pPr algn="ctr">
              <a:defRPr/>
            </a:pPr>
            <a:endParaRPr lang="en-US">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9" name="Title Placeholder 8"/>
          <p:cNvSpPr>
            <a:spLocks noGrp="1"/>
          </p:cNvSpPr>
          <p:nvPr>
            <p:ph type="title"/>
          </p:nvPr>
        </p:nvSpPr>
        <p:spPr>
          <a:xfrm>
            <a:off x="457200" y="533400"/>
            <a:ext cx="8229600" cy="1143000"/>
          </a:xfrm>
          <a:prstGeom prst="rect">
            <a:avLst/>
          </a:prstGeom>
        </p:spPr>
        <p:txBody>
          <a:bodyPr vert="horz" anchor="ctr">
            <a:normAutofit/>
            <a:scene3d>
              <a:camera prst="orthographicFront"/>
              <a:lightRig rig="soft" dir="t"/>
            </a:scene3d>
            <a:sp3d prstMaterial="softEdge">
              <a:bevelT w="25400" h="25400"/>
            </a:sp3d>
          </a:bodyPr>
          <a:lstStyle/>
          <a:p>
            <a:r>
              <a:rPr lang="en-US" dirty="0"/>
              <a:t>Click to edit Master title style</a:t>
            </a:r>
          </a:p>
        </p:txBody>
      </p:sp>
      <p:sp>
        <p:nvSpPr>
          <p:cNvPr id="1030" name="Text Placeholder 29"/>
          <p:cNvSpPr>
            <a:spLocks noGrp="1"/>
          </p:cNvSpPr>
          <p:nvPr>
            <p:ph type="body" idx="1"/>
          </p:nvPr>
        </p:nvSpPr>
        <p:spPr bwMode="auto">
          <a:xfrm>
            <a:off x="457200" y="1676400"/>
            <a:ext cx="8229600" cy="38735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23" name="Picture 22" descr="WisDOTlogo.gif"/>
          <p:cNvPicPr>
            <a:picLocks noChangeAspect="1"/>
          </p:cNvPicPr>
          <p:nvPr userDrawn="1"/>
        </p:nvPicPr>
        <p:blipFill>
          <a:blip r:embed="rId10" cstate="print"/>
          <a:stretch>
            <a:fillRect/>
          </a:stretch>
        </p:blipFill>
        <p:spPr>
          <a:xfrm>
            <a:off x="308002" y="5943600"/>
            <a:ext cx="762000" cy="762000"/>
          </a:xfrm>
          <a:prstGeom prst="ellipse">
            <a:avLst/>
          </a:prstGeom>
          <a:ln w="38100" cap="rnd" cmpd="sng">
            <a:solidFill>
              <a:schemeClr val="bg1"/>
            </a:solidFill>
          </a:ln>
          <a:effectLst>
            <a:outerShdw blurRad="50800" dist="38100" dir="5400000" algn="t" rotWithShape="0">
              <a:srgbClr val="213681">
                <a:alpha val="40000"/>
              </a:srgbClr>
            </a:outerShdw>
          </a:effectLst>
        </p:spPr>
      </p:pic>
    </p:spTree>
  </p:cSld>
  <p:clrMap bg1="lt1" tx1="dk1" bg2="lt2" tx2="dk2" accent1="accent1" accent2="accent2" accent3="accent3" accent4="accent4" accent5="accent5" accent6="accent6" hlink="hlink" folHlink="folHlink"/>
  <p:sldLayoutIdLst>
    <p:sldLayoutId id="2147483743" r:id="rId1"/>
    <p:sldLayoutId id="2147483744" r:id="rId2"/>
    <p:sldLayoutId id="2147483745" r:id="rId3"/>
    <p:sldLayoutId id="2147483746" r:id="rId4"/>
    <p:sldLayoutId id="2147483747" r:id="rId5"/>
    <p:sldLayoutId id="2147483748" r:id="rId6"/>
    <p:sldLayoutId id="2147483749" r:id="rId7"/>
  </p:sldLayoutIdLst>
  <p:hf hdr="0" ftr="0"/>
  <p:txStyles>
    <p:titleStyle>
      <a:lvl1pPr algn="l" rtl="0" eaLnBrk="0" fontAlgn="base" hangingPunct="0">
        <a:spcBef>
          <a:spcPct val="0"/>
        </a:spcBef>
        <a:spcAft>
          <a:spcPct val="0"/>
        </a:spcAft>
        <a:defRPr sz="4100" b="1" kern="1200">
          <a:solidFill>
            <a:srgbClr val="002F9D"/>
          </a:solidFill>
          <a:effectLst>
            <a:outerShdw blurRad="31750" dist="25400" dir="5400000" algn="tl" rotWithShape="0">
              <a:srgbClr val="000000">
                <a:alpha val="25000"/>
              </a:srgbClr>
            </a:outerShdw>
          </a:effectLst>
          <a:latin typeface="+mj-lt"/>
          <a:ea typeface="+mj-ea"/>
          <a:cs typeface="+mj-cs"/>
        </a:defRPr>
      </a:lvl1pPr>
      <a:lvl2pPr algn="l" rtl="0" eaLnBrk="0" fontAlgn="base" hangingPunct="0">
        <a:spcBef>
          <a:spcPct val="0"/>
        </a:spcBef>
        <a:spcAft>
          <a:spcPct val="0"/>
        </a:spcAft>
        <a:defRPr sz="4100" b="1">
          <a:solidFill>
            <a:srgbClr val="002F9D"/>
          </a:solidFill>
          <a:latin typeface="Arial" charset="0"/>
        </a:defRPr>
      </a:lvl2pPr>
      <a:lvl3pPr algn="l" rtl="0" eaLnBrk="0" fontAlgn="base" hangingPunct="0">
        <a:spcBef>
          <a:spcPct val="0"/>
        </a:spcBef>
        <a:spcAft>
          <a:spcPct val="0"/>
        </a:spcAft>
        <a:defRPr sz="4100" b="1">
          <a:solidFill>
            <a:srgbClr val="002F9D"/>
          </a:solidFill>
          <a:latin typeface="Arial" charset="0"/>
        </a:defRPr>
      </a:lvl3pPr>
      <a:lvl4pPr algn="l" rtl="0" eaLnBrk="0" fontAlgn="base" hangingPunct="0">
        <a:spcBef>
          <a:spcPct val="0"/>
        </a:spcBef>
        <a:spcAft>
          <a:spcPct val="0"/>
        </a:spcAft>
        <a:defRPr sz="4100" b="1">
          <a:solidFill>
            <a:srgbClr val="002F9D"/>
          </a:solidFill>
          <a:latin typeface="Arial" charset="0"/>
        </a:defRPr>
      </a:lvl4pPr>
      <a:lvl5pPr algn="l" rtl="0" eaLnBrk="0" fontAlgn="base" hangingPunct="0">
        <a:spcBef>
          <a:spcPct val="0"/>
        </a:spcBef>
        <a:spcAft>
          <a:spcPct val="0"/>
        </a:spcAft>
        <a:defRPr sz="4100" b="1">
          <a:solidFill>
            <a:srgbClr val="002F9D"/>
          </a:solidFill>
          <a:latin typeface="Arial" charset="0"/>
        </a:defRPr>
      </a:lvl5pPr>
      <a:lvl6pPr marL="457200" algn="l" rtl="0" fontAlgn="base">
        <a:spcBef>
          <a:spcPct val="0"/>
        </a:spcBef>
        <a:spcAft>
          <a:spcPct val="0"/>
        </a:spcAft>
        <a:defRPr sz="4100" b="1">
          <a:solidFill>
            <a:srgbClr val="002F9D"/>
          </a:solidFill>
          <a:latin typeface="Arial" charset="0"/>
        </a:defRPr>
      </a:lvl6pPr>
      <a:lvl7pPr marL="914400" algn="l" rtl="0" fontAlgn="base">
        <a:spcBef>
          <a:spcPct val="0"/>
        </a:spcBef>
        <a:spcAft>
          <a:spcPct val="0"/>
        </a:spcAft>
        <a:defRPr sz="4100" b="1">
          <a:solidFill>
            <a:srgbClr val="002F9D"/>
          </a:solidFill>
          <a:latin typeface="Arial" charset="0"/>
        </a:defRPr>
      </a:lvl7pPr>
      <a:lvl8pPr marL="1371600" algn="l" rtl="0" fontAlgn="base">
        <a:spcBef>
          <a:spcPct val="0"/>
        </a:spcBef>
        <a:spcAft>
          <a:spcPct val="0"/>
        </a:spcAft>
        <a:defRPr sz="4100" b="1">
          <a:solidFill>
            <a:srgbClr val="002F9D"/>
          </a:solidFill>
          <a:latin typeface="Arial" charset="0"/>
        </a:defRPr>
      </a:lvl8pPr>
      <a:lvl9pPr marL="1828800" algn="l" rtl="0" fontAlgn="base">
        <a:spcBef>
          <a:spcPct val="0"/>
        </a:spcBef>
        <a:spcAft>
          <a:spcPct val="0"/>
        </a:spcAft>
        <a:defRPr sz="4100" b="1">
          <a:solidFill>
            <a:srgbClr val="002F9D"/>
          </a:solidFill>
          <a:latin typeface="Arial" charset="0"/>
        </a:defRPr>
      </a:lvl9pPr>
      <a:extLst/>
    </p:titleStyle>
    <p:bodyStyle>
      <a:lvl1pPr marL="365125" indent="-255588" algn="l" rtl="0" eaLnBrk="0" fontAlgn="base" hangingPunct="0">
        <a:spcBef>
          <a:spcPts val="400"/>
        </a:spcBef>
        <a:spcAft>
          <a:spcPct val="0"/>
        </a:spcAft>
        <a:buClr>
          <a:schemeClr val="accent1"/>
        </a:buClr>
        <a:buSzPct val="68000"/>
        <a:buFont typeface="Wingdings 3" pitchFamily="18" charset="2"/>
        <a:buChar char=""/>
        <a:defRPr sz="2700" kern="1200">
          <a:solidFill>
            <a:schemeClr val="tx1"/>
          </a:solidFill>
          <a:latin typeface="+mn-lt"/>
          <a:ea typeface="+mn-ea"/>
          <a:cs typeface="+mn-cs"/>
        </a:defRPr>
      </a:lvl1pPr>
      <a:lvl2pPr marL="620713" indent="-228600" algn="l" rtl="0" eaLnBrk="0" fontAlgn="base" hangingPunct="0">
        <a:spcBef>
          <a:spcPts val="325"/>
        </a:spcBef>
        <a:spcAft>
          <a:spcPct val="0"/>
        </a:spcAft>
        <a:buClr>
          <a:schemeClr val="accent1"/>
        </a:buClr>
        <a:buFont typeface="Wingdings" pitchFamily="2" charset="2"/>
        <a:buChar char="§"/>
        <a:defRPr sz="2300" kern="1200">
          <a:solidFill>
            <a:schemeClr val="tx1"/>
          </a:solidFill>
          <a:latin typeface="+mn-lt"/>
          <a:ea typeface="+mn-ea"/>
          <a:cs typeface="+mn-cs"/>
        </a:defRPr>
      </a:lvl2pPr>
      <a:lvl3pPr marL="858838" indent="-228600" algn="l" rtl="0" eaLnBrk="0" fontAlgn="base" hangingPunct="0">
        <a:spcBef>
          <a:spcPts val="350"/>
        </a:spcBef>
        <a:spcAft>
          <a:spcPct val="0"/>
        </a:spcAft>
        <a:buClr>
          <a:srgbClr val="ED1C24"/>
        </a:buClr>
        <a:buSzPct val="100000"/>
        <a:buFont typeface="Wingdings 2" pitchFamily="18" charset="2"/>
        <a:buChar char=""/>
        <a:defRPr sz="2100" kern="1200">
          <a:solidFill>
            <a:schemeClr val="tx1"/>
          </a:solidFill>
          <a:latin typeface="+mn-lt"/>
          <a:ea typeface="+mn-ea"/>
          <a:cs typeface="+mn-cs"/>
        </a:defRPr>
      </a:lvl3pPr>
      <a:lvl4pPr marL="1143000" indent="-228600" algn="l" rtl="0" eaLnBrk="0" fontAlgn="base" hangingPunct="0">
        <a:spcBef>
          <a:spcPts val="350"/>
        </a:spcBef>
        <a:spcAft>
          <a:spcPct val="0"/>
        </a:spcAft>
        <a:buClr>
          <a:srgbClr val="ED1C24"/>
        </a:buClr>
        <a:buFont typeface="Wingdings 2" pitchFamily="18" charset="2"/>
        <a:buChar char=""/>
        <a:defRPr sz="1900" kern="1200">
          <a:solidFill>
            <a:schemeClr val="tx1"/>
          </a:solidFill>
          <a:latin typeface="+mn-lt"/>
          <a:ea typeface="+mn-ea"/>
          <a:cs typeface="+mn-cs"/>
        </a:defRPr>
      </a:lvl4pPr>
      <a:lvl5pPr marL="1371600" indent="-228600" algn="l" rtl="0" eaLnBrk="0" fontAlgn="base" hangingPunct="0">
        <a:spcBef>
          <a:spcPts val="350"/>
        </a:spcBef>
        <a:spcAft>
          <a:spcPct val="0"/>
        </a:spcAft>
        <a:buClr>
          <a:srgbClr val="ED1C24"/>
        </a:buClr>
        <a:buFont typeface="Wingdings 2" pitchFamily="18" charset="2"/>
        <a:buChar char=""/>
        <a:defRPr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eaLnBrk="1" fontAlgn="auto" hangingPunct="1">
              <a:spcAft>
                <a:spcPts val="0"/>
              </a:spcAft>
              <a:defRPr/>
            </a:pPr>
            <a:r>
              <a:rPr lang="en-US" dirty="0"/>
              <a:t>SW Region Construction Conference 2018</a:t>
            </a:r>
          </a:p>
        </p:txBody>
      </p:sp>
      <p:sp>
        <p:nvSpPr>
          <p:cNvPr id="9219" name="Subtitle 2"/>
          <p:cNvSpPr>
            <a:spLocks noGrp="1"/>
          </p:cNvSpPr>
          <p:nvPr>
            <p:ph type="subTitle" idx="1"/>
          </p:nvPr>
        </p:nvSpPr>
        <p:spPr>
          <a:xfrm>
            <a:off x="685800" y="3611563"/>
            <a:ext cx="7772400" cy="1200150"/>
          </a:xfrm>
        </p:spPr>
        <p:txBody>
          <a:bodyPr/>
          <a:lstStyle/>
          <a:p>
            <a:pPr marR="0" eaLnBrk="1" hangingPunct="1"/>
            <a:endParaRPr lang="en-US" dirty="0"/>
          </a:p>
          <a:p>
            <a:pPr marR="0" eaLnBrk="1" hangingPunct="1"/>
            <a:r>
              <a:rPr lang="en-US" dirty="0" err="1"/>
              <a:t>Micheal</a:t>
            </a:r>
            <a:r>
              <a:rPr lang="en-US" dirty="0"/>
              <a:t> </a:t>
            </a:r>
            <a:r>
              <a:rPr lang="en-US" dirty="0" err="1"/>
              <a:t>Hoelker</a:t>
            </a:r>
            <a:r>
              <a:rPr lang="en-US" dirty="0"/>
              <a:t> &amp; Todd Matheson</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C2696164-E24F-4CCC-96F0-B359100314C2}"/>
              </a:ext>
            </a:extLst>
          </p:cNvPr>
          <p:cNvSpPr>
            <a:spLocks noGrp="1"/>
          </p:cNvSpPr>
          <p:nvPr>
            <p:ph idx="1"/>
          </p:nvPr>
        </p:nvSpPr>
        <p:spPr/>
        <p:txBody>
          <a:bodyPr/>
          <a:lstStyle/>
          <a:p>
            <a:pPr lvl="0"/>
            <a:endParaRPr lang="en-US" sz="2400" i="1" dirty="0"/>
          </a:p>
          <a:p>
            <a:pPr marL="109537" indent="0">
              <a:buNone/>
            </a:pPr>
            <a:r>
              <a:rPr lang="en-US" sz="2400" i="1" dirty="0"/>
              <a:t>(1) For measurement by the ton, the department will determine weight based on </a:t>
            </a:r>
            <a:r>
              <a:rPr lang="en-US" sz="2400" i="1" dirty="0">
                <a:highlight>
                  <a:srgbClr val="FFFF00"/>
                </a:highlight>
              </a:rPr>
              <a:t>contractor-provided</a:t>
            </a:r>
          </a:p>
          <a:p>
            <a:pPr marL="109537" indent="0">
              <a:buNone/>
            </a:pPr>
            <a:r>
              <a:rPr lang="en-US" sz="2400" i="1" dirty="0">
                <a:highlight>
                  <a:srgbClr val="FFFF00"/>
                </a:highlight>
              </a:rPr>
              <a:t>tickets submitted daily</a:t>
            </a:r>
            <a:r>
              <a:rPr lang="en-US" sz="2400" i="1" dirty="0"/>
              <a:t>. Submit a ticket for each load showing the material, net weight, date, and</a:t>
            </a:r>
          </a:p>
          <a:p>
            <a:pPr marL="109537" indent="0">
              <a:buNone/>
            </a:pPr>
            <a:r>
              <a:rPr lang="en-US" sz="2400" i="1" dirty="0"/>
              <a:t>project ID. </a:t>
            </a:r>
          </a:p>
          <a:p>
            <a:pPr marL="392113" lvl="1" indent="0">
              <a:buNone/>
            </a:pPr>
            <a:endParaRPr lang="en-US" dirty="0"/>
          </a:p>
          <a:p>
            <a:pPr marL="392113" lvl="1" indent="0">
              <a:buNone/>
            </a:pPr>
            <a:endParaRPr lang="en-US" dirty="0"/>
          </a:p>
          <a:p>
            <a:pPr marL="392113" lvl="1" indent="0">
              <a:buNone/>
            </a:pPr>
            <a:r>
              <a:rPr lang="en-US" sz="1600" dirty="0"/>
              <a:t>					- New with the 2017 Standard Specs</a:t>
            </a:r>
          </a:p>
        </p:txBody>
      </p:sp>
      <p:sp>
        <p:nvSpPr>
          <p:cNvPr id="3" name="Title 2">
            <a:extLst>
              <a:ext uri="{FF2B5EF4-FFF2-40B4-BE49-F238E27FC236}">
                <a16:creationId xmlns:a16="http://schemas.microsoft.com/office/drawing/2014/main" id="{6DC45B8E-93DF-4DBA-AD69-59716F8D544A}"/>
              </a:ext>
            </a:extLst>
          </p:cNvPr>
          <p:cNvSpPr>
            <a:spLocks noGrp="1"/>
          </p:cNvSpPr>
          <p:nvPr>
            <p:ph type="title"/>
          </p:nvPr>
        </p:nvSpPr>
        <p:spPr/>
        <p:txBody>
          <a:bodyPr>
            <a:normAutofit/>
          </a:bodyPr>
          <a:lstStyle/>
          <a:p>
            <a:r>
              <a:rPr lang="en-US" dirty="0"/>
              <a:t>301.4 Measurement</a:t>
            </a:r>
          </a:p>
        </p:txBody>
      </p:sp>
      <p:sp>
        <p:nvSpPr>
          <p:cNvPr id="4" name="Slide Number Placeholder 3">
            <a:extLst>
              <a:ext uri="{FF2B5EF4-FFF2-40B4-BE49-F238E27FC236}">
                <a16:creationId xmlns:a16="http://schemas.microsoft.com/office/drawing/2014/main" id="{C0E4E4E1-CFBC-4EB8-A6DE-D1CEE2B759C5}"/>
              </a:ext>
            </a:extLst>
          </p:cNvPr>
          <p:cNvSpPr>
            <a:spLocks noGrp="1"/>
          </p:cNvSpPr>
          <p:nvPr>
            <p:ph type="sldNum" sz="quarter" idx="10"/>
          </p:nvPr>
        </p:nvSpPr>
        <p:spPr/>
        <p:txBody>
          <a:bodyPr/>
          <a:lstStyle/>
          <a:p>
            <a:pPr>
              <a:defRPr/>
            </a:pPr>
            <a:fld id="{89C35698-ECFA-45D4-B95F-4F52958123EB}" type="slidenum">
              <a:rPr lang="en-US" smtClean="0"/>
              <a:pPr>
                <a:defRPr/>
              </a:pPr>
              <a:t>10</a:t>
            </a:fld>
            <a:endParaRPr lang="en-US" dirty="0"/>
          </a:p>
        </p:txBody>
      </p:sp>
    </p:spTree>
    <p:extLst>
      <p:ext uri="{BB962C8B-B14F-4D97-AF65-F5344CB8AC3E}">
        <p14:creationId xmlns:p14="http://schemas.microsoft.com/office/powerpoint/2010/main" val="391240503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6DC45B8E-93DF-4DBA-AD69-59716F8D544A}"/>
              </a:ext>
            </a:extLst>
          </p:cNvPr>
          <p:cNvSpPr>
            <a:spLocks noGrp="1"/>
          </p:cNvSpPr>
          <p:nvPr>
            <p:ph type="title"/>
          </p:nvPr>
        </p:nvSpPr>
        <p:spPr/>
        <p:txBody>
          <a:bodyPr>
            <a:normAutofit/>
          </a:bodyPr>
          <a:lstStyle/>
          <a:p>
            <a:r>
              <a:rPr lang="en-US" dirty="0"/>
              <a:t>Contract Time</a:t>
            </a:r>
          </a:p>
        </p:txBody>
      </p:sp>
      <p:sp>
        <p:nvSpPr>
          <p:cNvPr id="4" name="Slide Number Placeholder 3">
            <a:extLst>
              <a:ext uri="{FF2B5EF4-FFF2-40B4-BE49-F238E27FC236}">
                <a16:creationId xmlns:a16="http://schemas.microsoft.com/office/drawing/2014/main" id="{C0E4E4E1-CFBC-4EB8-A6DE-D1CEE2B759C5}"/>
              </a:ext>
            </a:extLst>
          </p:cNvPr>
          <p:cNvSpPr>
            <a:spLocks noGrp="1"/>
          </p:cNvSpPr>
          <p:nvPr>
            <p:ph type="sldNum" sz="quarter" idx="10"/>
          </p:nvPr>
        </p:nvSpPr>
        <p:spPr/>
        <p:txBody>
          <a:bodyPr/>
          <a:lstStyle/>
          <a:p>
            <a:pPr>
              <a:defRPr/>
            </a:pPr>
            <a:fld id="{89C35698-ECFA-45D4-B95F-4F52958123EB}" type="slidenum">
              <a:rPr lang="en-US" smtClean="0"/>
              <a:pPr>
                <a:defRPr/>
              </a:pPr>
              <a:t>11</a:t>
            </a:fld>
            <a:endParaRPr lang="en-US" dirty="0"/>
          </a:p>
        </p:txBody>
      </p:sp>
      <p:sp>
        <p:nvSpPr>
          <p:cNvPr id="8" name="Content Placeholder 1">
            <a:extLst>
              <a:ext uri="{FF2B5EF4-FFF2-40B4-BE49-F238E27FC236}">
                <a16:creationId xmlns:a16="http://schemas.microsoft.com/office/drawing/2014/main" id="{A35B92B4-68AA-41D9-8FE1-6AF106816236}"/>
              </a:ext>
            </a:extLst>
          </p:cNvPr>
          <p:cNvSpPr>
            <a:spLocks noGrp="1"/>
          </p:cNvSpPr>
          <p:nvPr>
            <p:ph idx="1"/>
          </p:nvPr>
        </p:nvSpPr>
        <p:spPr/>
        <p:txBody>
          <a:bodyPr/>
          <a:lstStyle/>
          <a:p>
            <a:pPr lvl="0"/>
            <a:r>
              <a:rPr lang="en-US" sz="2400" dirty="0"/>
              <a:t>Concern over projects not being completed on time.  Recent examples of projects being very late with high dollar LDs.</a:t>
            </a:r>
          </a:p>
          <a:p>
            <a:pPr lvl="0"/>
            <a:endParaRPr lang="en-US" sz="2400" dirty="0"/>
          </a:p>
          <a:p>
            <a:pPr lvl="0"/>
            <a:r>
              <a:rPr lang="en-US" sz="2400" dirty="0"/>
              <a:t>Be mindful of Section 108 as it relates to project schedules.</a:t>
            </a:r>
          </a:p>
          <a:p>
            <a:pPr lvl="0"/>
            <a:endParaRPr lang="en-US" sz="2400" dirty="0"/>
          </a:p>
          <a:p>
            <a:pPr lvl="0"/>
            <a:r>
              <a:rPr lang="en-US" sz="2400" dirty="0"/>
              <a:t>Contractor’s schedules need to conform with the requirements outlined in Section 108.  If not request additions and or corrections.  </a:t>
            </a:r>
          </a:p>
          <a:p>
            <a:pPr marL="109537" lvl="0" indent="0">
              <a:buNone/>
            </a:pPr>
            <a:endParaRPr lang="en-US" dirty="0"/>
          </a:p>
          <a:p>
            <a:pPr marL="392113" lvl="1" indent="0">
              <a:buNone/>
            </a:pPr>
            <a:endParaRPr lang="en-US" dirty="0"/>
          </a:p>
        </p:txBody>
      </p:sp>
    </p:spTree>
    <p:extLst>
      <p:ext uri="{BB962C8B-B14F-4D97-AF65-F5344CB8AC3E}">
        <p14:creationId xmlns:p14="http://schemas.microsoft.com/office/powerpoint/2010/main" val="73859600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6DC45B8E-93DF-4DBA-AD69-59716F8D544A}"/>
              </a:ext>
            </a:extLst>
          </p:cNvPr>
          <p:cNvSpPr>
            <a:spLocks noGrp="1"/>
          </p:cNvSpPr>
          <p:nvPr>
            <p:ph type="title"/>
          </p:nvPr>
        </p:nvSpPr>
        <p:spPr>
          <a:xfrm>
            <a:off x="457200" y="69850"/>
            <a:ext cx="8229600" cy="1143000"/>
          </a:xfrm>
        </p:spPr>
        <p:txBody>
          <a:bodyPr>
            <a:normAutofit/>
          </a:bodyPr>
          <a:lstStyle/>
          <a:p>
            <a:r>
              <a:rPr lang="en-US" dirty="0"/>
              <a:t>Contract Time</a:t>
            </a:r>
          </a:p>
        </p:txBody>
      </p:sp>
      <p:sp>
        <p:nvSpPr>
          <p:cNvPr id="4" name="Slide Number Placeholder 3">
            <a:extLst>
              <a:ext uri="{FF2B5EF4-FFF2-40B4-BE49-F238E27FC236}">
                <a16:creationId xmlns:a16="http://schemas.microsoft.com/office/drawing/2014/main" id="{C0E4E4E1-CFBC-4EB8-A6DE-D1CEE2B759C5}"/>
              </a:ext>
            </a:extLst>
          </p:cNvPr>
          <p:cNvSpPr>
            <a:spLocks noGrp="1"/>
          </p:cNvSpPr>
          <p:nvPr>
            <p:ph type="sldNum" sz="quarter" idx="10"/>
          </p:nvPr>
        </p:nvSpPr>
        <p:spPr/>
        <p:txBody>
          <a:bodyPr/>
          <a:lstStyle/>
          <a:p>
            <a:pPr>
              <a:defRPr/>
            </a:pPr>
            <a:fld id="{89C35698-ECFA-45D4-B95F-4F52958123EB}" type="slidenum">
              <a:rPr lang="en-US" smtClean="0"/>
              <a:pPr>
                <a:defRPr/>
              </a:pPr>
              <a:t>12</a:t>
            </a:fld>
            <a:endParaRPr lang="en-US" dirty="0"/>
          </a:p>
        </p:txBody>
      </p:sp>
      <p:sp>
        <p:nvSpPr>
          <p:cNvPr id="8" name="Content Placeholder 1">
            <a:extLst>
              <a:ext uri="{FF2B5EF4-FFF2-40B4-BE49-F238E27FC236}">
                <a16:creationId xmlns:a16="http://schemas.microsoft.com/office/drawing/2014/main" id="{A35B92B4-68AA-41D9-8FE1-6AF106816236}"/>
              </a:ext>
            </a:extLst>
          </p:cNvPr>
          <p:cNvSpPr>
            <a:spLocks noGrp="1"/>
          </p:cNvSpPr>
          <p:nvPr>
            <p:ph idx="1"/>
          </p:nvPr>
        </p:nvSpPr>
        <p:spPr>
          <a:xfrm>
            <a:off x="445911" y="990600"/>
            <a:ext cx="8229600" cy="4953000"/>
          </a:xfrm>
        </p:spPr>
        <p:txBody>
          <a:bodyPr/>
          <a:lstStyle/>
          <a:p>
            <a:pPr lvl="0"/>
            <a:r>
              <a:rPr lang="en-US" sz="2400" dirty="0"/>
              <a:t>Section 108.4.2.3 allows the Project Engineer to request a revised schedule when work is: </a:t>
            </a:r>
          </a:p>
          <a:p>
            <a:pPr marL="109537" lvl="0" indent="0">
              <a:buNone/>
            </a:pPr>
            <a:r>
              <a:rPr lang="en-US" sz="2400" dirty="0"/>
              <a:t>	14 days behind on a calendar day contract </a:t>
            </a:r>
          </a:p>
          <a:p>
            <a:pPr marL="109537" lvl="0" indent="0">
              <a:buNone/>
            </a:pPr>
            <a:r>
              <a:rPr lang="en-US" sz="2400" dirty="0"/>
              <a:t>	10 working days behind for a working day contract</a:t>
            </a:r>
          </a:p>
          <a:p>
            <a:pPr marL="109537" lvl="0" indent="0">
              <a:buNone/>
            </a:pPr>
            <a:r>
              <a:rPr lang="en-US" sz="2400" dirty="0"/>
              <a:t>	(Request should be in writing &amp; the expectation is the new contract will have completion )</a:t>
            </a:r>
          </a:p>
          <a:p>
            <a:pPr marL="109537" lvl="0" indent="0">
              <a:buNone/>
            </a:pPr>
            <a:r>
              <a:rPr lang="en-US" sz="2400" dirty="0"/>
              <a:t> 	</a:t>
            </a:r>
          </a:p>
          <a:p>
            <a:pPr lvl="0"/>
            <a:r>
              <a:rPr lang="en-US" sz="2400" dirty="0"/>
              <a:t>Contractor has 5 business days to provide a revised schedule.  </a:t>
            </a:r>
          </a:p>
          <a:p>
            <a:pPr lvl="0"/>
            <a:endParaRPr lang="en-US" sz="2400" dirty="0"/>
          </a:p>
          <a:p>
            <a:pPr lvl="0"/>
            <a:r>
              <a:rPr lang="en-US" sz="2400" dirty="0"/>
              <a:t>If the Contractor fails to provide a revised schedule the </a:t>
            </a:r>
            <a:r>
              <a:rPr lang="en-US" sz="2400" dirty="0" err="1"/>
              <a:t>WisDOT</a:t>
            </a:r>
            <a:r>
              <a:rPr lang="en-US" sz="2400" dirty="0"/>
              <a:t> PM and Supervisor should be notified.</a:t>
            </a:r>
          </a:p>
          <a:p>
            <a:pPr lvl="0"/>
            <a:endParaRPr lang="en-US" sz="2400" dirty="0"/>
          </a:p>
          <a:p>
            <a:pPr marL="109537" lvl="0" indent="0">
              <a:buNone/>
            </a:pPr>
            <a:endParaRPr lang="en-US" dirty="0"/>
          </a:p>
          <a:p>
            <a:pPr marL="392113" lvl="1" indent="0">
              <a:buNone/>
            </a:pPr>
            <a:endParaRPr lang="en-US" dirty="0"/>
          </a:p>
        </p:txBody>
      </p:sp>
    </p:spTree>
    <p:extLst>
      <p:ext uri="{BB962C8B-B14F-4D97-AF65-F5344CB8AC3E}">
        <p14:creationId xmlns:p14="http://schemas.microsoft.com/office/powerpoint/2010/main" val="196576818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6DC45B8E-93DF-4DBA-AD69-59716F8D544A}"/>
              </a:ext>
            </a:extLst>
          </p:cNvPr>
          <p:cNvSpPr>
            <a:spLocks noGrp="1"/>
          </p:cNvSpPr>
          <p:nvPr>
            <p:ph type="title"/>
          </p:nvPr>
        </p:nvSpPr>
        <p:spPr/>
        <p:txBody>
          <a:bodyPr>
            <a:normAutofit/>
          </a:bodyPr>
          <a:lstStyle/>
          <a:p>
            <a:r>
              <a:rPr lang="en-US" dirty="0"/>
              <a:t>Contract Time</a:t>
            </a:r>
          </a:p>
        </p:txBody>
      </p:sp>
      <p:sp>
        <p:nvSpPr>
          <p:cNvPr id="4" name="Slide Number Placeholder 3">
            <a:extLst>
              <a:ext uri="{FF2B5EF4-FFF2-40B4-BE49-F238E27FC236}">
                <a16:creationId xmlns:a16="http://schemas.microsoft.com/office/drawing/2014/main" id="{C0E4E4E1-CFBC-4EB8-A6DE-D1CEE2B759C5}"/>
              </a:ext>
            </a:extLst>
          </p:cNvPr>
          <p:cNvSpPr>
            <a:spLocks noGrp="1"/>
          </p:cNvSpPr>
          <p:nvPr>
            <p:ph type="sldNum" sz="quarter" idx="10"/>
          </p:nvPr>
        </p:nvSpPr>
        <p:spPr/>
        <p:txBody>
          <a:bodyPr/>
          <a:lstStyle/>
          <a:p>
            <a:pPr>
              <a:defRPr/>
            </a:pPr>
            <a:fld id="{89C35698-ECFA-45D4-B95F-4F52958123EB}" type="slidenum">
              <a:rPr lang="en-US" smtClean="0"/>
              <a:pPr>
                <a:defRPr/>
              </a:pPr>
              <a:t>13</a:t>
            </a:fld>
            <a:endParaRPr lang="en-US" dirty="0"/>
          </a:p>
        </p:txBody>
      </p:sp>
      <p:sp>
        <p:nvSpPr>
          <p:cNvPr id="8" name="Content Placeholder 1">
            <a:extLst>
              <a:ext uri="{FF2B5EF4-FFF2-40B4-BE49-F238E27FC236}">
                <a16:creationId xmlns:a16="http://schemas.microsoft.com/office/drawing/2014/main" id="{A35B92B4-68AA-41D9-8FE1-6AF106816236}"/>
              </a:ext>
            </a:extLst>
          </p:cNvPr>
          <p:cNvSpPr>
            <a:spLocks noGrp="1"/>
          </p:cNvSpPr>
          <p:nvPr>
            <p:ph idx="1"/>
          </p:nvPr>
        </p:nvSpPr>
        <p:spPr>
          <a:xfrm>
            <a:off x="457200" y="1676400"/>
            <a:ext cx="8229600" cy="4724400"/>
          </a:xfrm>
        </p:spPr>
        <p:txBody>
          <a:bodyPr/>
          <a:lstStyle/>
          <a:p>
            <a:pPr lvl="0"/>
            <a:r>
              <a:rPr lang="en-US" sz="2400" dirty="0"/>
              <a:t>Extra work where additional time is justified as outlined in 108.10 it should be handled with a change order at the time of change.  No “black-book” time.  </a:t>
            </a:r>
          </a:p>
          <a:p>
            <a:pPr lvl="0"/>
            <a:endParaRPr lang="en-US" sz="2400" dirty="0"/>
          </a:p>
          <a:p>
            <a:pPr lvl="0"/>
            <a:r>
              <a:rPr lang="en-US" sz="2400" dirty="0"/>
              <a:t>End of the project.  Time should not be stopped until all work under pay items are completed.  Time does not necessarily stop with the road open to traffic.  PMs should be involved and concur with substantially complete and stopping contract time at the end of the project.    </a:t>
            </a:r>
          </a:p>
          <a:p>
            <a:pPr lvl="0"/>
            <a:endParaRPr lang="en-US" sz="2400" dirty="0"/>
          </a:p>
          <a:p>
            <a:pPr marL="392113" lvl="1" indent="0">
              <a:buNone/>
            </a:pPr>
            <a:endParaRPr lang="en-US" dirty="0"/>
          </a:p>
        </p:txBody>
      </p:sp>
    </p:spTree>
    <p:extLst>
      <p:ext uri="{BB962C8B-B14F-4D97-AF65-F5344CB8AC3E}">
        <p14:creationId xmlns:p14="http://schemas.microsoft.com/office/powerpoint/2010/main" val="18841579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Content Placeholder 1"/>
          <p:cNvSpPr>
            <a:spLocks noGrp="1"/>
          </p:cNvSpPr>
          <p:nvPr>
            <p:ph idx="1"/>
          </p:nvPr>
        </p:nvSpPr>
        <p:spPr/>
        <p:txBody>
          <a:bodyPr/>
          <a:lstStyle/>
          <a:p>
            <a:r>
              <a:rPr lang="en-US" dirty="0"/>
              <a:t>New Training Format</a:t>
            </a:r>
          </a:p>
          <a:p>
            <a:endParaRPr lang="en-US" dirty="0"/>
          </a:p>
        </p:txBody>
      </p:sp>
      <p:sp>
        <p:nvSpPr>
          <p:cNvPr id="3" name="Title 2"/>
          <p:cNvSpPr>
            <a:spLocks noGrp="1"/>
          </p:cNvSpPr>
          <p:nvPr>
            <p:ph type="title"/>
          </p:nvPr>
        </p:nvSpPr>
        <p:spPr/>
        <p:txBody>
          <a:bodyPr>
            <a:normAutofit/>
          </a:bodyPr>
          <a:lstStyle/>
          <a:p>
            <a:pPr>
              <a:defRPr/>
            </a:pPr>
            <a:r>
              <a:rPr lang="en-US" dirty="0"/>
              <a:t>Welcome</a:t>
            </a:r>
          </a:p>
        </p:txBody>
      </p:sp>
      <p:sp>
        <p:nvSpPr>
          <p:cNvPr id="4" name="Slide Number Placeholder 3"/>
          <p:cNvSpPr>
            <a:spLocks noGrp="1"/>
          </p:cNvSpPr>
          <p:nvPr>
            <p:ph type="sldNum" sz="quarter" idx="10"/>
          </p:nvPr>
        </p:nvSpPr>
        <p:spPr/>
        <p:txBody>
          <a:bodyPr/>
          <a:lstStyle/>
          <a:p>
            <a:pPr>
              <a:defRPr/>
            </a:pPr>
            <a:fld id="{7E0922AE-9D08-4FD0-99BF-E5B424A18ACB}" type="slidenum">
              <a:rPr lang="en-US"/>
              <a:pPr>
                <a:defRPr/>
              </a:pPr>
              <a:t>2</a:t>
            </a:fld>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Content Placeholder 1"/>
          <p:cNvSpPr>
            <a:spLocks noGrp="1"/>
          </p:cNvSpPr>
          <p:nvPr>
            <p:ph idx="1"/>
          </p:nvPr>
        </p:nvSpPr>
        <p:spPr/>
        <p:txBody>
          <a:bodyPr/>
          <a:lstStyle/>
          <a:p>
            <a:pPr marL="109537" indent="0">
              <a:buNone/>
            </a:pPr>
            <a:endParaRPr lang="en-US" dirty="0"/>
          </a:p>
          <a:p>
            <a:pPr marL="109537" indent="0">
              <a:buNone/>
            </a:pPr>
            <a:endParaRPr lang="en-US" dirty="0"/>
          </a:p>
        </p:txBody>
      </p:sp>
      <p:sp>
        <p:nvSpPr>
          <p:cNvPr id="3" name="Title 2"/>
          <p:cNvSpPr>
            <a:spLocks noGrp="1"/>
          </p:cNvSpPr>
          <p:nvPr>
            <p:ph type="title"/>
          </p:nvPr>
        </p:nvSpPr>
        <p:spPr>
          <a:xfrm>
            <a:off x="457200" y="533400"/>
            <a:ext cx="8229600" cy="1143000"/>
          </a:xfrm>
        </p:spPr>
        <p:txBody>
          <a:bodyPr>
            <a:normAutofit/>
          </a:bodyPr>
          <a:lstStyle/>
          <a:p>
            <a:pPr>
              <a:defRPr/>
            </a:pPr>
            <a:r>
              <a:rPr lang="en-US" dirty="0"/>
              <a:t>Agenda Review</a:t>
            </a:r>
          </a:p>
        </p:txBody>
      </p:sp>
      <p:sp>
        <p:nvSpPr>
          <p:cNvPr id="4" name="Slide Number Placeholder 3"/>
          <p:cNvSpPr>
            <a:spLocks noGrp="1"/>
          </p:cNvSpPr>
          <p:nvPr>
            <p:ph type="sldNum" sz="quarter" idx="10"/>
          </p:nvPr>
        </p:nvSpPr>
        <p:spPr/>
        <p:txBody>
          <a:bodyPr/>
          <a:lstStyle/>
          <a:p>
            <a:pPr>
              <a:defRPr/>
            </a:pPr>
            <a:fld id="{793227C0-0E69-4944-BD9B-3F86EFCB9C4D}" type="slidenum">
              <a:rPr lang="en-US"/>
              <a:pPr>
                <a:defRPr/>
              </a:pPr>
              <a:t>3</a:t>
            </a:fld>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C2696164-E24F-4CCC-96F0-B359100314C2}"/>
              </a:ext>
            </a:extLst>
          </p:cNvPr>
          <p:cNvSpPr>
            <a:spLocks noGrp="1"/>
          </p:cNvSpPr>
          <p:nvPr>
            <p:ph idx="1"/>
          </p:nvPr>
        </p:nvSpPr>
        <p:spPr/>
        <p:txBody>
          <a:bodyPr/>
          <a:lstStyle/>
          <a:p>
            <a:r>
              <a:rPr lang="en-US" dirty="0"/>
              <a:t>DOT Constrained Resources</a:t>
            </a:r>
          </a:p>
          <a:p>
            <a:pPr marL="109537" indent="0">
              <a:buNone/>
            </a:pPr>
            <a:endParaRPr lang="en-US" dirty="0"/>
          </a:p>
          <a:p>
            <a:r>
              <a:rPr lang="en-US" dirty="0"/>
              <a:t>Limited ability to cover unforeseen Resource Demands compared to previous years.</a:t>
            </a:r>
          </a:p>
          <a:p>
            <a:endParaRPr lang="en-US" dirty="0"/>
          </a:p>
          <a:p>
            <a:pPr marL="392113" lvl="1" indent="0">
              <a:buNone/>
            </a:pPr>
            <a:endParaRPr lang="en-US" dirty="0"/>
          </a:p>
        </p:txBody>
      </p:sp>
      <p:sp>
        <p:nvSpPr>
          <p:cNvPr id="3" name="Title 2">
            <a:extLst>
              <a:ext uri="{FF2B5EF4-FFF2-40B4-BE49-F238E27FC236}">
                <a16:creationId xmlns:a16="http://schemas.microsoft.com/office/drawing/2014/main" id="{6DC45B8E-93DF-4DBA-AD69-59716F8D544A}"/>
              </a:ext>
            </a:extLst>
          </p:cNvPr>
          <p:cNvSpPr>
            <a:spLocks noGrp="1"/>
          </p:cNvSpPr>
          <p:nvPr>
            <p:ph type="title"/>
          </p:nvPr>
        </p:nvSpPr>
        <p:spPr/>
        <p:txBody>
          <a:bodyPr>
            <a:normAutofit/>
          </a:bodyPr>
          <a:lstStyle/>
          <a:p>
            <a:r>
              <a:rPr lang="en-US" dirty="0"/>
              <a:t>Resource Management</a:t>
            </a:r>
          </a:p>
        </p:txBody>
      </p:sp>
      <p:sp>
        <p:nvSpPr>
          <p:cNvPr id="4" name="Slide Number Placeholder 3">
            <a:extLst>
              <a:ext uri="{FF2B5EF4-FFF2-40B4-BE49-F238E27FC236}">
                <a16:creationId xmlns:a16="http://schemas.microsoft.com/office/drawing/2014/main" id="{C0E4E4E1-CFBC-4EB8-A6DE-D1CEE2B759C5}"/>
              </a:ext>
            </a:extLst>
          </p:cNvPr>
          <p:cNvSpPr>
            <a:spLocks noGrp="1"/>
          </p:cNvSpPr>
          <p:nvPr>
            <p:ph type="sldNum" sz="quarter" idx="10"/>
          </p:nvPr>
        </p:nvSpPr>
        <p:spPr/>
        <p:txBody>
          <a:bodyPr/>
          <a:lstStyle/>
          <a:p>
            <a:pPr>
              <a:defRPr/>
            </a:pPr>
            <a:fld id="{89C35698-ECFA-45D4-B95F-4F52958123EB}" type="slidenum">
              <a:rPr lang="en-US" smtClean="0"/>
              <a:pPr>
                <a:defRPr/>
              </a:pPr>
              <a:t>4</a:t>
            </a:fld>
            <a:endParaRPr lang="en-US" dirty="0"/>
          </a:p>
        </p:txBody>
      </p:sp>
    </p:spTree>
    <p:extLst>
      <p:ext uri="{BB962C8B-B14F-4D97-AF65-F5344CB8AC3E}">
        <p14:creationId xmlns:p14="http://schemas.microsoft.com/office/powerpoint/2010/main" val="33421353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C2696164-E24F-4CCC-96F0-B359100314C2}"/>
              </a:ext>
            </a:extLst>
          </p:cNvPr>
          <p:cNvSpPr>
            <a:spLocks noGrp="1"/>
          </p:cNvSpPr>
          <p:nvPr>
            <p:ph idx="1"/>
          </p:nvPr>
        </p:nvSpPr>
        <p:spPr/>
        <p:txBody>
          <a:bodyPr/>
          <a:lstStyle/>
          <a:p>
            <a:r>
              <a:rPr lang="en-US" dirty="0"/>
              <a:t>Leave Requests</a:t>
            </a:r>
          </a:p>
          <a:p>
            <a:pPr marL="109537" indent="0">
              <a:buNone/>
            </a:pPr>
            <a:r>
              <a:rPr lang="en-US" dirty="0"/>
              <a:t> </a:t>
            </a:r>
          </a:p>
          <a:p>
            <a:r>
              <a:rPr lang="en-US" dirty="0"/>
              <a:t>The following Guidelines do not apply to unforeseen leave </a:t>
            </a:r>
          </a:p>
          <a:p>
            <a:pPr marL="109537" indent="0">
              <a:buNone/>
            </a:pPr>
            <a:endParaRPr lang="en-US" dirty="0"/>
          </a:p>
          <a:p>
            <a:r>
              <a:rPr lang="en-US" dirty="0"/>
              <a:t>We would like a consistent leave notification approach for both DOT Staff &amp; Consultants</a:t>
            </a:r>
          </a:p>
          <a:p>
            <a:endParaRPr lang="en-US" dirty="0"/>
          </a:p>
          <a:p>
            <a:pPr marL="392113" lvl="1" indent="0">
              <a:buNone/>
            </a:pPr>
            <a:endParaRPr lang="en-US" dirty="0"/>
          </a:p>
        </p:txBody>
      </p:sp>
      <p:sp>
        <p:nvSpPr>
          <p:cNvPr id="3" name="Title 2">
            <a:extLst>
              <a:ext uri="{FF2B5EF4-FFF2-40B4-BE49-F238E27FC236}">
                <a16:creationId xmlns:a16="http://schemas.microsoft.com/office/drawing/2014/main" id="{6DC45B8E-93DF-4DBA-AD69-59716F8D544A}"/>
              </a:ext>
            </a:extLst>
          </p:cNvPr>
          <p:cNvSpPr>
            <a:spLocks noGrp="1"/>
          </p:cNvSpPr>
          <p:nvPr>
            <p:ph type="title"/>
          </p:nvPr>
        </p:nvSpPr>
        <p:spPr/>
        <p:txBody>
          <a:bodyPr>
            <a:normAutofit/>
          </a:bodyPr>
          <a:lstStyle/>
          <a:p>
            <a:r>
              <a:rPr lang="en-US" dirty="0"/>
              <a:t>Resource Management</a:t>
            </a:r>
          </a:p>
        </p:txBody>
      </p:sp>
      <p:sp>
        <p:nvSpPr>
          <p:cNvPr id="4" name="Slide Number Placeholder 3">
            <a:extLst>
              <a:ext uri="{FF2B5EF4-FFF2-40B4-BE49-F238E27FC236}">
                <a16:creationId xmlns:a16="http://schemas.microsoft.com/office/drawing/2014/main" id="{C0E4E4E1-CFBC-4EB8-A6DE-D1CEE2B759C5}"/>
              </a:ext>
            </a:extLst>
          </p:cNvPr>
          <p:cNvSpPr>
            <a:spLocks noGrp="1"/>
          </p:cNvSpPr>
          <p:nvPr>
            <p:ph type="sldNum" sz="quarter" idx="10"/>
          </p:nvPr>
        </p:nvSpPr>
        <p:spPr/>
        <p:txBody>
          <a:bodyPr/>
          <a:lstStyle/>
          <a:p>
            <a:pPr>
              <a:defRPr/>
            </a:pPr>
            <a:fld id="{89C35698-ECFA-45D4-B95F-4F52958123EB}" type="slidenum">
              <a:rPr lang="en-US" smtClean="0"/>
              <a:pPr>
                <a:defRPr/>
              </a:pPr>
              <a:t>5</a:t>
            </a:fld>
            <a:endParaRPr lang="en-US" dirty="0"/>
          </a:p>
        </p:txBody>
      </p:sp>
    </p:spTree>
    <p:extLst>
      <p:ext uri="{BB962C8B-B14F-4D97-AF65-F5344CB8AC3E}">
        <p14:creationId xmlns:p14="http://schemas.microsoft.com/office/powerpoint/2010/main" val="24848230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C2696164-E24F-4CCC-96F0-B359100314C2}"/>
              </a:ext>
            </a:extLst>
          </p:cNvPr>
          <p:cNvSpPr>
            <a:spLocks noGrp="1"/>
          </p:cNvSpPr>
          <p:nvPr>
            <p:ph idx="1"/>
          </p:nvPr>
        </p:nvSpPr>
        <p:spPr/>
        <p:txBody>
          <a:bodyPr/>
          <a:lstStyle/>
          <a:p>
            <a:pPr lvl="0"/>
            <a:endParaRPr lang="en-US" dirty="0"/>
          </a:p>
          <a:p>
            <a:pPr marL="109537" lvl="0" indent="0">
              <a:buNone/>
            </a:pPr>
            <a:r>
              <a:rPr lang="en-US" dirty="0"/>
              <a:t> </a:t>
            </a:r>
            <a:r>
              <a:rPr lang="en-US" i="1" dirty="0"/>
              <a:t>“Vacation requests should be submitted a reasonable time prior to the date/time of the vacation. A reasonable time is at least equivalent to time being requested, though, it is recommended that a request be made as soon as the need or event is known.”</a:t>
            </a:r>
            <a:endParaRPr lang="en-US" dirty="0"/>
          </a:p>
          <a:p>
            <a:endParaRPr lang="en-US" dirty="0"/>
          </a:p>
          <a:p>
            <a:pPr marL="392113" lvl="1" indent="0">
              <a:buNone/>
            </a:pPr>
            <a:endParaRPr lang="en-US" dirty="0"/>
          </a:p>
        </p:txBody>
      </p:sp>
      <p:sp>
        <p:nvSpPr>
          <p:cNvPr id="3" name="Title 2">
            <a:extLst>
              <a:ext uri="{FF2B5EF4-FFF2-40B4-BE49-F238E27FC236}">
                <a16:creationId xmlns:a16="http://schemas.microsoft.com/office/drawing/2014/main" id="{6DC45B8E-93DF-4DBA-AD69-59716F8D544A}"/>
              </a:ext>
            </a:extLst>
          </p:cNvPr>
          <p:cNvSpPr>
            <a:spLocks noGrp="1"/>
          </p:cNvSpPr>
          <p:nvPr>
            <p:ph type="title"/>
          </p:nvPr>
        </p:nvSpPr>
        <p:spPr/>
        <p:txBody>
          <a:bodyPr>
            <a:normAutofit fontScale="90000"/>
          </a:bodyPr>
          <a:lstStyle/>
          <a:p>
            <a:pPr lvl="0"/>
            <a:r>
              <a:rPr lang="en-US" dirty="0"/>
              <a:t>Long standing </a:t>
            </a:r>
            <a:r>
              <a:rPr lang="en-US" u="sng" dirty="0"/>
              <a:t>Guideline</a:t>
            </a:r>
            <a:r>
              <a:rPr lang="en-US" dirty="0"/>
              <a:t> in the SW Region</a:t>
            </a:r>
          </a:p>
        </p:txBody>
      </p:sp>
      <p:sp>
        <p:nvSpPr>
          <p:cNvPr id="4" name="Slide Number Placeholder 3">
            <a:extLst>
              <a:ext uri="{FF2B5EF4-FFF2-40B4-BE49-F238E27FC236}">
                <a16:creationId xmlns:a16="http://schemas.microsoft.com/office/drawing/2014/main" id="{C0E4E4E1-CFBC-4EB8-A6DE-D1CEE2B759C5}"/>
              </a:ext>
            </a:extLst>
          </p:cNvPr>
          <p:cNvSpPr>
            <a:spLocks noGrp="1"/>
          </p:cNvSpPr>
          <p:nvPr>
            <p:ph type="sldNum" sz="quarter" idx="10"/>
          </p:nvPr>
        </p:nvSpPr>
        <p:spPr/>
        <p:txBody>
          <a:bodyPr/>
          <a:lstStyle/>
          <a:p>
            <a:pPr>
              <a:defRPr/>
            </a:pPr>
            <a:fld id="{89C35698-ECFA-45D4-B95F-4F52958123EB}" type="slidenum">
              <a:rPr lang="en-US" smtClean="0"/>
              <a:pPr>
                <a:defRPr/>
              </a:pPr>
              <a:t>6</a:t>
            </a:fld>
            <a:endParaRPr lang="en-US" dirty="0"/>
          </a:p>
        </p:txBody>
      </p:sp>
    </p:spTree>
    <p:extLst>
      <p:ext uri="{BB962C8B-B14F-4D97-AF65-F5344CB8AC3E}">
        <p14:creationId xmlns:p14="http://schemas.microsoft.com/office/powerpoint/2010/main" val="9540075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C2696164-E24F-4CCC-96F0-B359100314C2}"/>
              </a:ext>
            </a:extLst>
          </p:cNvPr>
          <p:cNvSpPr>
            <a:spLocks noGrp="1"/>
          </p:cNvSpPr>
          <p:nvPr>
            <p:ph idx="1"/>
          </p:nvPr>
        </p:nvSpPr>
        <p:spPr/>
        <p:txBody>
          <a:bodyPr/>
          <a:lstStyle/>
          <a:p>
            <a:pPr lvl="0"/>
            <a:r>
              <a:rPr lang="en-US" dirty="0"/>
              <a:t>Leave Requests to </a:t>
            </a:r>
            <a:r>
              <a:rPr lang="en-US" dirty="0" err="1"/>
              <a:t>WisDOT</a:t>
            </a:r>
            <a:r>
              <a:rPr lang="en-US" dirty="0"/>
              <a:t> Supervisor</a:t>
            </a:r>
          </a:p>
          <a:p>
            <a:pPr marL="109537" lvl="0" indent="0">
              <a:buNone/>
            </a:pPr>
            <a:r>
              <a:rPr lang="en-US" sz="2000" dirty="0"/>
              <a:t>   (PM should be made aware by either supervisor or employee)</a:t>
            </a:r>
          </a:p>
          <a:p>
            <a:pPr marL="109537" lvl="0" indent="0">
              <a:buNone/>
            </a:pPr>
            <a:endParaRPr lang="en-US" dirty="0"/>
          </a:p>
          <a:p>
            <a:pPr lvl="0"/>
            <a:r>
              <a:rPr lang="en-US" sz="2400" dirty="0"/>
              <a:t>Supervisor is responsible for review, approval and resource coverage.</a:t>
            </a:r>
          </a:p>
          <a:p>
            <a:pPr marL="109537" lvl="0" indent="0">
              <a:buNone/>
            </a:pPr>
            <a:endParaRPr lang="en-US" dirty="0"/>
          </a:p>
          <a:p>
            <a:pPr marL="392113" lvl="1" indent="0">
              <a:buNone/>
            </a:pPr>
            <a:endParaRPr lang="en-US" dirty="0"/>
          </a:p>
        </p:txBody>
      </p:sp>
      <p:sp>
        <p:nvSpPr>
          <p:cNvPr id="3" name="Title 2">
            <a:extLst>
              <a:ext uri="{FF2B5EF4-FFF2-40B4-BE49-F238E27FC236}">
                <a16:creationId xmlns:a16="http://schemas.microsoft.com/office/drawing/2014/main" id="{6DC45B8E-93DF-4DBA-AD69-59716F8D544A}"/>
              </a:ext>
            </a:extLst>
          </p:cNvPr>
          <p:cNvSpPr>
            <a:spLocks noGrp="1"/>
          </p:cNvSpPr>
          <p:nvPr>
            <p:ph type="title"/>
          </p:nvPr>
        </p:nvSpPr>
        <p:spPr/>
        <p:txBody>
          <a:bodyPr>
            <a:normAutofit/>
          </a:bodyPr>
          <a:lstStyle/>
          <a:p>
            <a:r>
              <a:rPr lang="en-US" dirty="0"/>
              <a:t>Leave Requests </a:t>
            </a:r>
            <a:r>
              <a:rPr lang="en-US" dirty="0" err="1"/>
              <a:t>WisDOT</a:t>
            </a:r>
            <a:r>
              <a:rPr lang="en-US" dirty="0"/>
              <a:t> Staff</a:t>
            </a:r>
          </a:p>
        </p:txBody>
      </p:sp>
      <p:sp>
        <p:nvSpPr>
          <p:cNvPr id="4" name="Slide Number Placeholder 3">
            <a:extLst>
              <a:ext uri="{FF2B5EF4-FFF2-40B4-BE49-F238E27FC236}">
                <a16:creationId xmlns:a16="http://schemas.microsoft.com/office/drawing/2014/main" id="{C0E4E4E1-CFBC-4EB8-A6DE-D1CEE2B759C5}"/>
              </a:ext>
            </a:extLst>
          </p:cNvPr>
          <p:cNvSpPr>
            <a:spLocks noGrp="1"/>
          </p:cNvSpPr>
          <p:nvPr>
            <p:ph type="sldNum" sz="quarter" idx="10"/>
          </p:nvPr>
        </p:nvSpPr>
        <p:spPr/>
        <p:txBody>
          <a:bodyPr/>
          <a:lstStyle/>
          <a:p>
            <a:pPr>
              <a:defRPr/>
            </a:pPr>
            <a:fld id="{89C35698-ECFA-45D4-B95F-4F52958123EB}" type="slidenum">
              <a:rPr lang="en-US" smtClean="0"/>
              <a:pPr>
                <a:defRPr/>
              </a:pPr>
              <a:t>7</a:t>
            </a:fld>
            <a:endParaRPr lang="en-US" dirty="0"/>
          </a:p>
        </p:txBody>
      </p:sp>
    </p:spTree>
    <p:extLst>
      <p:ext uri="{BB962C8B-B14F-4D97-AF65-F5344CB8AC3E}">
        <p14:creationId xmlns:p14="http://schemas.microsoft.com/office/powerpoint/2010/main" val="16309569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C2696164-E24F-4CCC-96F0-B359100314C2}"/>
              </a:ext>
            </a:extLst>
          </p:cNvPr>
          <p:cNvSpPr>
            <a:spLocks noGrp="1"/>
          </p:cNvSpPr>
          <p:nvPr>
            <p:ph idx="1"/>
          </p:nvPr>
        </p:nvSpPr>
        <p:spPr/>
        <p:txBody>
          <a:bodyPr/>
          <a:lstStyle/>
          <a:p>
            <a:pPr lvl="0"/>
            <a:r>
              <a:rPr lang="en-US" dirty="0"/>
              <a:t>Leave Requests to </a:t>
            </a:r>
            <a:r>
              <a:rPr lang="en-US" dirty="0" err="1"/>
              <a:t>WisDOT</a:t>
            </a:r>
            <a:r>
              <a:rPr lang="en-US" dirty="0"/>
              <a:t> Supervisor</a:t>
            </a:r>
          </a:p>
          <a:p>
            <a:pPr marL="109537" indent="0">
              <a:buNone/>
            </a:pPr>
            <a:r>
              <a:rPr lang="en-US" sz="2000" dirty="0"/>
              <a:t>  (PM should be made aware by either supervisor or consultant)</a:t>
            </a:r>
          </a:p>
          <a:p>
            <a:pPr marL="109537" lvl="0" indent="0">
              <a:buNone/>
            </a:pPr>
            <a:endParaRPr lang="en-US" dirty="0"/>
          </a:p>
          <a:p>
            <a:pPr lvl="0"/>
            <a:r>
              <a:rPr lang="en-US" sz="2400" dirty="0"/>
              <a:t>Consulting Firm will propose coverage plan to </a:t>
            </a:r>
            <a:r>
              <a:rPr lang="en-US" sz="2400" dirty="0" err="1"/>
              <a:t>WisDOT</a:t>
            </a:r>
            <a:r>
              <a:rPr lang="en-US" sz="2400" dirty="0"/>
              <a:t> Supervisor.</a:t>
            </a:r>
          </a:p>
          <a:p>
            <a:pPr lvl="0"/>
            <a:endParaRPr lang="en-US" sz="2400" dirty="0"/>
          </a:p>
          <a:p>
            <a:pPr lvl="0"/>
            <a:r>
              <a:rPr lang="en-US" sz="2400" dirty="0"/>
              <a:t>Supervisor is responsible for review and approval of Consulting Firm’s resource coverage proposal.</a:t>
            </a:r>
          </a:p>
          <a:p>
            <a:pPr marL="109537" lvl="0" indent="0">
              <a:buNone/>
            </a:pPr>
            <a:endParaRPr lang="en-US" dirty="0"/>
          </a:p>
          <a:p>
            <a:pPr marL="392113" lvl="1" indent="0">
              <a:buNone/>
            </a:pPr>
            <a:endParaRPr lang="en-US" dirty="0"/>
          </a:p>
        </p:txBody>
      </p:sp>
      <p:sp>
        <p:nvSpPr>
          <p:cNvPr id="3" name="Title 2">
            <a:extLst>
              <a:ext uri="{FF2B5EF4-FFF2-40B4-BE49-F238E27FC236}">
                <a16:creationId xmlns:a16="http://schemas.microsoft.com/office/drawing/2014/main" id="{6DC45B8E-93DF-4DBA-AD69-59716F8D544A}"/>
              </a:ext>
            </a:extLst>
          </p:cNvPr>
          <p:cNvSpPr>
            <a:spLocks noGrp="1"/>
          </p:cNvSpPr>
          <p:nvPr>
            <p:ph type="title"/>
          </p:nvPr>
        </p:nvSpPr>
        <p:spPr/>
        <p:txBody>
          <a:bodyPr>
            <a:normAutofit/>
          </a:bodyPr>
          <a:lstStyle/>
          <a:p>
            <a:r>
              <a:rPr lang="en-US" dirty="0"/>
              <a:t>Leave Consultant Staff</a:t>
            </a:r>
          </a:p>
        </p:txBody>
      </p:sp>
      <p:sp>
        <p:nvSpPr>
          <p:cNvPr id="4" name="Slide Number Placeholder 3">
            <a:extLst>
              <a:ext uri="{FF2B5EF4-FFF2-40B4-BE49-F238E27FC236}">
                <a16:creationId xmlns:a16="http://schemas.microsoft.com/office/drawing/2014/main" id="{C0E4E4E1-CFBC-4EB8-A6DE-D1CEE2B759C5}"/>
              </a:ext>
            </a:extLst>
          </p:cNvPr>
          <p:cNvSpPr>
            <a:spLocks noGrp="1"/>
          </p:cNvSpPr>
          <p:nvPr>
            <p:ph type="sldNum" sz="quarter" idx="10"/>
          </p:nvPr>
        </p:nvSpPr>
        <p:spPr/>
        <p:txBody>
          <a:bodyPr/>
          <a:lstStyle/>
          <a:p>
            <a:pPr>
              <a:defRPr/>
            </a:pPr>
            <a:fld id="{89C35698-ECFA-45D4-B95F-4F52958123EB}" type="slidenum">
              <a:rPr lang="en-US" smtClean="0"/>
              <a:pPr>
                <a:defRPr/>
              </a:pPr>
              <a:t>8</a:t>
            </a:fld>
            <a:endParaRPr lang="en-US" dirty="0"/>
          </a:p>
        </p:txBody>
      </p:sp>
    </p:spTree>
    <p:extLst>
      <p:ext uri="{BB962C8B-B14F-4D97-AF65-F5344CB8AC3E}">
        <p14:creationId xmlns:p14="http://schemas.microsoft.com/office/powerpoint/2010/main" val="273243985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C2696164-E24F-4CCC-96F0-B359100314C2}"/>
              </a:ext>
            </a:extLst>
          </p:cNvPr>
          <p:cNvSpPr>
            <a:spLocks noGrp="1"/>
          </p:cNvSpPr>
          <p:nvPr>
            <p:ph idx="1"/>
          </p:nvPr>
        </p:nvSpPr>
        <p:spPr/>
        <p:txBody>
          <a:bodyPr/>
          <a:lstStyle/>
          <a:p>
            <a:pPr lvl="0"/>
            <a:endParaRPr lang="en-US" dirty="0"/>
          </a:p>
          <a:p>
            <a:pPr lvl="0"/>
            <a:r>
              <a:rPr lang="en-US" dirty="0"/>
              <a:t>How late do we accept load tickets?</a:t>
            </a:r>
          </a:p>
          <a:p>
            <a:endParaRPr lang="en-US" sz="2000" dirty="0"/>
          </a:p>
          <a:p>
            <a:pPr marL="109537" indent="0">
              <a:buNone/>
            </a:pPr>
            <a:r>
              <a:rPr lang="en-US" sz="2000" dirty="0"/>
              <a:t>	- Day Late?</a:t>
            </a:r>
          </a:p>
          <a:p>
            <a:pPr marL="109537" indent="0">
              <a:buNone/>
            </a:pPr>
            <a:r>
              <a:rPr lang="en-US" sz="2000" dirty="0"/>
              <a:t>	- Week Late?</a:t>
            </a:r>
          </a:p>
          <a:p>
            <a:pPr marL="109537" indent="0">
              <a:buNone/>
            </a:pPr>
            <a:r>
              <a:rPr lang="en-US" sz="2000" dirty="0"/>
              <a:t>	- Up to the day before the next Estimate?</a:t>
            </a:r>
          </a:p>
          <a:p>
            <a:pPr marL="109537" indent="0">
              <a:buNone/>
            </a:pPr>
            <a:r>
              <a:rPr lang="en-US" sz="2000" dirty="0"/>
              <a:t>	- Substantial Complete?</a:t>
            </a:r>
          </a:p>
          <a:p>
            <a:pPr marL="109537" indent="0">
              <a:buNone/>
            </a:pPr>
            <a:r>
              <a:rPr lang="en-US" sz="2000" dirty="0"/>
              <a:t>	- Tentative Final?</a:t>
            </a:r>
          </a:p>
          <a:p>
            <a:pPr marL="109537" indent="0">
              <a:buNone/>
            </a:pPr>
            <a:r>
              <a:rPr lang="en-US" sz="2000" dirty="0"/>
              <a:t>	- Just prior to Final Estimate?</a:t>
            </a:r>
          </a:p>
          <a:p>
            <a:pPr marL="109537" indent="0">
              <a:buNone/>
            </a:pPr>
            <a:endParaRPr lang="en-US" dirty="0"/>
          </a:p>
          <a:p>
            <a:pPr marL="109537" lvl="0" indent="0">
              <a:buNone/>
            </a:pPr>
            <a:endParaRPr lang="en-US" dirty="0"/>
          </a:p>
          <a:p>
            <a:pPr marL="392113" lvl="1" indent="0">
              <a:buNone/>
            </a:pPr>
            <a:endParaRPr lang="en-US" dirty="0"/>
          </a:p>
        </p:txBody>
      </p:sp>
      <p:sp>
        <p:nvSpPr>
          <p:cNvPr id="3" name="Title 2">
            <a:extLst>
              <a:ext uri="{FF2B5EF4-FFF2-40B4-BE49-F238E27FC236}">
                <a16:creationId xmlns:a16="http://schemas.microsoft.com/office/drawing/2014/main" id="{6DC45B8E-93DF-4DBA-AD69-59716F8D544A}"/>
              </a:ext>
            </a:extLst>
          </p:cNvPr>
          <p:cNvSpPr>
            <a:spLocks noGrp="1"/>
          </p:cNvSpPr>
          <p:nvPr>
            <p:ph type="title"/>
          </p:nvPr>
        </p:nvSpPr>
        <p:spPr/>
        <p:txBody>
          <a:bodyPr>
            <a:normAutofit/>
          </a:bodyPr>
          <a:lstStyle/>
          <a:p>
            <a:r>
              <a:rPr lang="en-US" dirty="0"/>
              <a:t>Load Tickets (300 Series Items)</a:t>
            </a:r>
          </a:p>
        </p:txBody>
      </p:sp>
      <p:sp>
        <p:nvSpPr>
          <p:cNvPr id="4" name="Slide Number Placeholder 3">
            <a:extLst>
              <a:ext uri="{FF2B5EF4-FFF2-40B4-BE49-F238E27FC236}">
                <a16:creationId xmlns:a16="http://schemas.microsoft.com/office/drawing/2014/main" id="{C0E4E4E1-CFBC-4EB8-A6DE-D1CEE2B759C5}"/>
              </a:ext>
            </a:extLst>
          </p:cNvPr>
          <p:cNvSpPr>
            <a:spLocks noGrp="1"/>
          </p:cNvSpPr>
          <p:nvPr>
            <p:ph type="sldNum" sz="quarter" idx="10"/>
          </p:nvPr>
        </p:nvSpPr>
        <p:spPr/>
        <p:txBody>
          <a:bodyPr/>
          <a:lstStyle/>
          <a:p>
            <a:pPr>
              <a:defRPr/>
            </a:pPr>
            <a:fld id="{89C35698-ECFA-45D4-B95F-4F52958123EB}" type="slidenum">
              <a:rPr lang="en-US" smtClean="0"/>
              <a:pPr>
                <a:defRPr/>
              </a:pPr>
              <a:t>9</a:t>
            </a:fld>
            <a:endParaRPr lang="en-US" dirty="0"/>
          </a:p>
        </p:txBody>
      </p:sp>
    </p:spTree>
    <p:extLst>
      <p:ext uri="{BB962C8B-B14F-4D97-AF65-F5344CB8AC3E}">
        <p14:creationId xmlns:p14="http://schemas.microsoft.com/office/powerpoint/2010/main" val="244650137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WisDOT3">
      <a:dk1>
        <a:srgbClr val="253D92"/>
      </a:dk1>
      <a:lt1>
        <a:srgbClr val="FFFFFF"/>
      </a:lt1>
      <a:dk2>
        <a:srgbClr val="5772D5"/>
      </a:dk2>
      <a:lt2>
        <a:srgbClr val="D8D8D8"/>
      </a:lt2>
      <a:accent1>
        <a:srgbClr val="EE0000"/>
      </a:accent1>
      <a:accent2>
        <a:srgbClr val="5772D5"/>
      </a:accent2>
      <a:accent3>
        <a:srgbClr val="FF7979"/>
      </a:accent3>
      <a:accent4>
        <a:srgbClr val="B1E2F5"/>
      </a:accent4>
      <a:accent5>
        <a:srgbClr val="FFFFFF"/>
      </a:accent5>
      <a:accent6>
        <a:srgbClr val="FFFFFF"/>
      </a:accent6>
      <a:hlink>
        <a:srgbClr val="00B0F0"/>
      </a:hlink>
      <a:folHlink>
        <a:srgbClr val="B1E2F5"/>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1448</TotalTime>
  <Words>763</Words>
  <Application>Microsoft Office PowerPoint</Application>
  <PresentationFormat>On-screen Show (4:3)</PresentationFormat>
  <Paragraphs>116</Paragraphs>
  <Slides>13</Slides>
  <Notes>3</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13</vt:i4>
      </vt:variant>
    </vt:vector>
  </HeadingPairs>
  <TitlesOfParts>
    <vt:vector size="19" baseType="lpstr">
      <vt:lpstr>Arial</vt:lpstr>
      <vt:lpstr>Calibri</vt:lpstr>
      <vt:lpstr>Wingdings</vt:lpstr>
      <vt:lpstr>Wingdings 2</vt:lpstr>
      <vt:lpstr>Wingdings 3</vt:lpstr>
      <vt:lpstr>Concourse</vt:lpstr>
      <vt:lpstr>SW Region Construction Conference 2018</vt:lpstr>
      <vt:lpstr>Welcome</vt:lpstr>
      <vt:lpstr>Agenda Review</vt:lpstr>
      <vt:lpstr>Resource Management</vt:lpstr>
      <vt:lpstr>Resource Management</vt:lpstr>
      <vt:lpstr>Long standing Guideline in the SW Region</vt:lpstr>
      <vt:lpstr>Leave Requests WisDOT Staff</vt:lpstr>
      <vt:lpstr>Leave Consultant Staff</vt:lpstr>
      <vt:lpstr>Load Tickets (300 Series Items)</vt:lpstr>
      <vt:lpstr>301.4 Measurement</vt:lpstr>
      <vt:lpstr>Contract Time</vt:lpstr>
      <vt:lpstr>Contract Time</vt:lpstr>
      <vt:lpstr>Contract Time</vt:lpstr>
    </vt:vector>
  </TitlesOfParts>
  <Company>Wisconsin Department of Transportation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Wisconsin Department of Transportation</dc:title>
  <dc:subject>Wisconsin Department of Transportation Power Point Presentation</dc:subject>
  <dc:creator>WisDOT</dc:creator>
  <cp:keywords>Wisconsin Department of Transportation Power Point Presentation</cp:keywords>
  <dc:description>2012</dc:description>
  <cp:lastModifiedBy>Matheson, Todd - DOT</cp:lastModifiedBy>
  <cp:revision>92</cp:revision>
  <cp:lastPrinted>2018-02-14T14:31:44Z</cp:lastPrinted>
  <dcterms:created xsi:type="dcterms:W3CDTF">2012-06-26T13:11:17Z</dcterms:created>
  <dcterms:modified xsi:type="dcterms:W3CDTF">2018-02-21T22:22:43Z</dcterms:modified>
</cp:coreProperties>
</file>