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56" r:id="rId2"/>
    <p:sldId id="261" r:id="rId3"/>
    <p:sldId id="262" r:id="rId4"/>
    <p:sldId id="260" r:id="rId5"/>
    <p:sldId id="263" r:id="rId6"/>
  </p:sldIdLst>
  <p:sldSz cx="9144000" cy="6858000" type="screen4x3"/>
  <p:notesSz cx="7086600" cy="9410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64">
          <p15:clr>
            <a:srgbClr val="A4A3A4"/>
          </p15:clr>
        </p15:guide>
        <p15:guide id="2" pos="223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3681"/>
    <a:srgbClr val="A7C2FF"/>
    <a:srgbClr val="2F4CB7"/>
    <a:srgbClr val="BFC9EF"/>
    <a:srgbClr val="002F9D"/>
    <a:srgbClr val="4B68D1"/>
    <a:srgbClr val="253D92"/>
    <a:srgbClr val="89A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654" autoAdjust="0"/>
    <p:restoredTop sz="76777" autoAdjust="0"/>
  </p:normalViewPr>
  <p:slideViewPr>
    <p:cSldViewPr>
      <p:cViewPr varScale="1">
        <p:scale>
          <a:sx n="67" d="100"/>
          <a:sy n="67" d="100"/>
        </p:scale>
        <p:origin x="480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200" d="100"/>
          <a:sy n="200" d="100"/>
        </p:scale>
        <p:origin x="-444" y="4962"/>
      </p:cViewPr>
      <p:guideLst>
        <p:guide orient="horz" pos="2964"/>
        <p:guide pos="223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14788" y="0"/>
            <a:ext cx="3070225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6409737-B42F-4E99-BE9E-3150B19156F7}" type="datetimeFigureOut">
              <a:rPr lang="en-US"/>
              <a:pPr>
                <a:defRPr/>
              </a:pPr>
              <a:t>2/20/2018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39213"/>
            <a:ext cx="3070225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14788" y="8939213"/>
            <a:ext cx="3070225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75B7B7E-BD6A-4951-A152-0A8C255FD0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179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788" y="0"/>
            <a:ext cx="3070225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A0B40AD-C3B0-4F65-94B5-F66320FF2E04}" type="datetimeFigureOut">
              <a:rPr lang="en-US"/>
              <a:pPr>
                <a:defRPr/>
              </a:pPr>
              <a:t>2/20/2018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706438"/>
            <a:ext cx="4705350" cy="35290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470400"/>
            <a:ext cx="5670550" cy="42338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39213"/>
            <a:ext cx="3070225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788" y="8939213"/>
            <a:ext cx="3070225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D488F0C-6769-4BD1-B394-ECE77D272E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48351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943DFA-035C-4DA5-9840-62FA0030F74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/>
          </a:p>
        </p:txBody>
      </p:sp>
      <p:sp>
        <p:nvSpPr>
          <p:cNvPr id="5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54681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943DFA-035C-4DA5-9840-62FA0030F74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/>
          </a:p>
        </p:txBody>
      </p:sp>
      <p:sp>
        <p:nvSpPr>
          <p:cNvPr id="5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76226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943DFA-035C-4DA5-9840-62FA0030F74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/>
          </a:p>
        </p:txBody>
      </p:sp>
      <p:sp>
        <p:nvSpPr>
          <p:cNvPr id="5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52140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943DFA-035C-4DA5-9840-62FA0030F74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/>
          </a:p>
        </p:txBody>
      </p:sp>
      <p:sp>
        <p:nvSpPr>
          <p:cNvPr id="5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17871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943DFA-035C-4DA5-9840-62FA0030F74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/>
          </a:p>
        </p:txBody>
      </p:sp>
      <p:sp>
        <p:nvSpPr>
          <p:cNvPr id="5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79201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rgbClr val="21368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Slide Number Placeholder 26"/>
          <p:cNvSpPr>
            <a:spLocks noGrp="1"/>
          </p:cNvSpPr>
          <p:nvPr>
            <p:ph type="sldNum" sz="quarter" idx="10"/>
          </p:nvPr>
        </p:nvSpPr>
        <p:spPr>
          <a:xfrm>
            <a:off x="8458200" y="6477000"/>
            <a:ext cx="555625" cy="296863"/>
          </a:xfrm>
          <a:prstGeom prst="rect">
            <a:avLst/>
          </a:prstGeom>
        </p:spPr>
        <p:txBody>
          <a:bodyPr/>
          <a:lstStyle>
            <a:lvl1pPr>
              <a:defRPr sz="1600" b="1" i="0" kern="900" baseline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fld id="{0A2AD120-39C9-4762-9808-4997980F33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26"/>
          <p:cNvSpPr>
            <a:spLocks noGrp="1"/>
          </p:cNvSpPr>
          <p:nvPr>
            <p:ph type="sldNum" sz="quarter" idx="10"/>
          </p:nvPr>
        </p:nvSpPr>
        <p:spPr>
          <a:xfrm>
            <a:off x="8458200" y="6477000"/>
            <a:ext cx="555625" cy="296863"/>
          </a:xfrm>
          <a:prstGeom prst="rect">
            <a:avLst/>
          </a:prstGeom>
        </p:spPr>
        <p:txBody>
          <a:bodyPr/>
          <a:lstStyle>
            <a:lvl1pPr>
              <a:defRPr sz="1600" b="1" i="0" kern="900" baseline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fld id="{89C35698-ECFA-45D4-B95F-4F52958123E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gradFill>
            <a:gsLst>
              <a:gs pos="0">
                <a:schemeClr val="bg1"/>
              </a:gs>
              <a:gs pos="64999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16800000" scaled="0"/>
          </a:gradFill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gradFill>
            <a:gsLst>
              <a:gs pos="0">
                <a:schemeClr val="bg1"/>
              </a:gs>
              <a:gs pos="64999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16800000" scaled="0"/>
          </a:gradFill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26"/>
          <p:cNvSpPr>
            <a:spLocks noGrp="1"/>
          </p:cNvSpPr>
          <p:nvPr>
            <p:ph type="sldNum" sz="quarter" idx="10"/>
          </p:nvPr>
        </p:nvSpPr>
        <p:spPr>
          <a:xfrm>
            <a:off x="8458200" y="6477000"/>
            <a:ext cx="555625" cy="296863"/>
          </a:xfrm>
          <a:prstGeom prst="rect">
            <a:avLst/>
          </a:prstGeom>
        </p:spPr>
        <p:txBody>
          <a:bodyPr/>
          <a:lstStyle>
            <a:lvl1pPr>
              <a:defRPr sz="1600" b="1" i="0" kern="900" baseline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fld id="{4D1A753E-EC79-4AA7-8B4D-F379B7F83D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26"/>
          <p:cNvSpPr>
            <a:spLocks noGrp="1"/>
          </p:cNvSpPr>
          <p:nvPr>
            <p:ph type="sldNum" sz="quarter" idx="10"/>
          </p:nvPr>
        </p:nvSpPr>
        <p:spPr>
          <a:xfrm>
            <a:off x="8458200" y="6477000"/>
            <a:ext cx="555625" cy="296863"/>
          </a:xfrm>
          <a:prstGeom prst="rect">
            <a:avLst/>
          </a:prstGeom>
        </p:spPr>
        <p:txBody>
          <a:bodyPr/>
          <a:lstStyle>
            <a:lvl1pPr>
              <a:defRPr sz="1600" b="1" i="0" kern="900" baseline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fld id="{DB104AA0-9F21-4485-B088-466B0F30090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664698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26"/>
          <p:cNvSpPr>
            <a:spLocks noGrp="1"/>
          </p:cNvSpPr>
          <p:nvPr>
            <p:ph type="sldNum" sz="quarter" idx="10"/>
          </p:nvPr>
        </p:nvSpPr>
        <p:spPr>
          <a:xfrm>
            <a:off x="8458200" y="6477000"/>
            <a:ext cx="555625" cy="296863"/>
          </a:xfrm>
          <a:prstGeom prst="rect">
            <a:avLst/>
          </a:prstGeom>
        </p:spPr>
        <p:txBody>
          <a:bodyPr/>
          <a:lstStyle>
            <a:lvl1pPr>
              <a:defRPr sz="1600" b="1" i="0" kern="900" baseline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fld id="{C38AFE01-58B7-4B7A-B8D5-787EBD0E15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26"/>
          <p:cNvSpPr>
            <a:spLocks noGrp="1"/>
          </p:cNvSpPr>
          <p:nvPr>
            <p:ph type="sldNum" sz="quarter" idx="10"/>
          </p:nvPr>
        </p:nvSpPr>
        <p:spPr>
          <a:xfrm>
            <a:off x="8458200" y="6477000"/>
            <a:ext cx="555625" cy="296863"/>
          </a:xfrm>
          <a:prstGeom prst="rect">
            <a:avLst/>
          </a:prstGeom>
        </p:spPr>
        <p:txBody>
          <a:bodyPr/>
          <a:lstStyle>
            <a:lvl1pPr>
              <a:defRPr sz="1600" b="1" i="0" kern="900" baseline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fld id="{96E48EDD-1FD1-4C50-94FF-D58D47BF009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26"/>
          <p:cNvSpPr>
            <a:spLocks noGrp="1"/>
          </p:cNvSpPr>
          <p:nvPr>
            <p:ph type="sldNum" sz="quarter" idx="10"/>
          </p:nvPr>
        </p:nvSpPr>
        <p:spPr>
          <a:xfrm>
            <a:off x="8458200" y="6477000"/>
            <a:ext cx="555625" cy="296863"/>
          </a:xfrm>
          <a:prstGeom prst="rect">
            <a:avLst/>
          </a:prstGeom>
        </p:spPr>
        <p:txBody>
          <a:bodyPr/>
          <a:lstStyle>
            <a:lvl1pPr>
              <a:defRPr sz="1600" b="1" i="0" kern="900" baseline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fld id="{E0710924-D447-41AA-9A85-433CA037B1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 userDrawn="1"/>
        </p:nvSpPr>
        <p:spPr>
          <a:xfrm flipV="1">
            <a:off x="0" y="5206360"/>
            <a:ext cx="9144000" cy="1712045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15026 h 23922"/>
              <a:gd name="connsiteX1" fmla="*/ 21600 w 21600"/>
              <a:gd name="connsiteY1" fmla="*/ 0 h 23922"/>
              <a:gd name="connsiteX2" fmla="*/ 21600 w 21600"/>
              <a:gd name="connsiteY2" fmla="*/ 17322 h 23922"/>
              <a:gd name="connsiteX3" fmla="*/ 0 w 21600"/>
              <a:gd name="connsiteY3" fmla="*/ 20172 h 23922"/>
              <a:gd name="connsiteX4" fmla="*/ 0 w 21600"/>
              <a:gd name="connsiteY4" fmla="*/ 15026 h 23922"/>
              <a:gd name="connsiteX0" fmla="*/ 0 w 21600"/>
              <a:gd name="connsiteY0" fmla="*/ 0 h 8896"/>
              <a:gd name="connsiteX1" fmla="*/ 21600 w 21600"/>
              <a:gd name="connsiteY1" fmla="*/ 0 h 8896"/>
              <a:gd name="connsiteX2" fmla="*/ 21600 w 21600"/>
              <a:gd name="connsiteY2" fmla="*/ 2296 h 8896"/>
              <a:gd name="connsiteX3" fmla="*/ 0 w 21600"/>
              <a:gd name="connsiteY3" fmla="*/ 5146 h 8896"/>
              <a:gd name="connsiteX4" fmla="*/ 0 w 21600"/>
              <a:gd name="connsiteY4" fmla="*/ 0 h 8896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3704 h 10000"/>
              <a:gd name="connsiteX3" fmla="*/ 0 w 10000"/>
              <a:gd name="connsiteY3" fmla="*/ 5785 h 10000"/>
              <a:gd name="connsiteX4" fmla="*/ 0 w 10000"/>
              <a:gd name="connsiteY4" fmla="*/ 0 h 10000"/>
              <a:gd name="connsiteX0" fmla="*/ 0 w 10000"/>
              <a:gd name="connsiteY0" fmla="*/ 367 h 10367"/>
              <a:gd name="connsiteX1" fmla="*/ 10000 w 10000"/>
              <a:gd name="connsiteY1" fmla="*/ 367 h 10367"/>
              <a:gd name="connsiteX2" fmla="*/ 10000 w 10000"/>
              <a:gd name="connsiteY2" fmla="*/ 4071 h 10367"/>
              <a:gd name="connsiteX3" fmla="*/ 0 w 10000"/>
              <a:gd name="connsiteY3" fmla="*/ 6152 h 10367"/>
              <a:gd name="connsiteX4" fmla="*/ 0 w 10000"/>
              <a:gd name="connsiteY4" fmla="*/ 367 h 10367"/>
              <a:gd name="connsiteX0" fmla="*/ 0 w 10000"/>
              <a:gd name="connsiteY0" fmla="*/ 367 h 8620"/>
              <a:gd name="connsiteX1" fmla="*/ 10000 w 10000"/>
              <a:gd name="connsiteY1" fmla="*/ 367 h 8620"/>
              <a:gd name="connsiteX2" fmla="*/ 10000 w 10000"/>
              <a:gd name="connsiteY2" fmla="*/ 4071 h 8620"/>
              <a:gd name="connsiteX3" fmla="*/ 0 w 10000"/>
              <a:gd name="connsiteY3" fmla="*/ 6152 h 8620"/>
              <a:gd name="connsiteX4" fmla="*/ 0 w 10000"/>
              <a:gd name="connsiteY4" fmla="*/ 367 h 8620"/>
              <a:gd name="connsiteX0" fmla="*/ 0 w 10000"/>
              <a:gd name="connsiteY0" fmla="*/ 426 h 12067"/>
              <a:gd name="connsiteX1" fmla="*/ 10000 w 10000"/>
              <a:gd name="connsiteY1" fmla="*/ 426 h 12067"/>
              <a:gd name="connsiteX2" fmla="*/ 10000 w 10000"/>
              <a:gd name="connsiteY2" fmla="*/ 4723 h 12067"/>
              <a:gd name="connsiteX3" fmla="*/ 0 w 10000"/>
              <a:gd name="connsiteY3" fmla="*/ 7137 h 12067"/>
              <a:gd name="connsiteX4" fmla="*/ 0 w 10000"/>
              <a:gd name="connsiteY4" fmla="*/ 426 h 120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2067">
                <a:moveTo>
                  <a:pt x="0" y="426"/>
                </a:moveTo>
                <a:lnTo>
                  <a:pt x="10000" y="426"/>
                </a:lnTo>
                <a:lnTo>
                  <a:pt x="10000" y="4723"/>
                </a:lnTo>
                <a:cubicBezTo>
                  <a:pt x="8802" y="0"/>
                  <a:pt x="3211" y="12067"/>
                  <a:pt x="0" y="7137"/>
                </a:cubicBezTo>
                <a:lnTo>
                  <a:pt x="0" y="426"/>
                </a:lnTo>
                <a:close/>
              </a:path>
            </a:pathLst>
          </a:custGeom>
          <a:blipFill>
            <a:blip r:embed="rId9" cstate="print"/>
            <a:stretch>
              <a:fillRect t="-50000"/>
            </a:stretch>
          </a:blip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30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676400"/>
            <a:ext cx="8229600" cy="387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23" name="Picture 22" descr="WisDOTlogo.gif"/>
          <p:cNvPicPr>
            <a:picLocks noChangeAspect="1"/>
          </p:cNvPicPr>
          <p:nvPr userDrawn="1"/>
        </p:nvPicPr>
        <p:blipFill>
          <a:blip r:embed="rId10" cstate="print"/>
          <a:stretch>
            <a:fillRect/>
          </a:stretch>
        </p:blipFill>
        <p:spPr>
          <a:xfrm>
            <a:off x="308002" y="5943600"/>
            <a:ext cx="762000" cy="762000"/>
          </a:xfrm>
          <a:prstGeom prst="ellipse">
            <a:avLst/>
          </a:prstGeom>
          <a:ln w="38100" cap="rnd" cmpd="sng">
            <a:solidFill>
              <a:schemeClr val="bg1"/>
            </a:solidFill>
          </a:ln>
          <a:effectLst>
            <a:outerShdw blurRad="50800" dist="38100" dir="5400000" algn="t" rotWithShape="0">
              <a:srgbClr val="213681">
                <a:alpha val="40000"/>
              </a:srgbClr>
            </a:outerShdw>
          </a:effec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rgbClr val="002F9D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rgbClr val="ED1C24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rgbClr val="ED1C24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rgbClr val="ED1C24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3" Type="http://schemas.openxmlformats.org/officeDocument/2006/relationships/image" Target="../media/image4.jpeg"/><Relationship Id="rId7" Type="http://schemas.openxmlformats.org/officeDocument/2006/relationships/image" Target="../media/image8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JPG"/><Relationship Id="rId5" Type="http://schemas.openxmlformats.org/officeDocument/2006/relationships/image" Target="../media/image14.JPG"/><Relationship Id="rId4" Type="http://schemas.openxmlformats.org/officeDocument/2006/relationships/image" Target="../media/image1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D56FA0C-D883-49F7-872D-F9B278018199}"/>
              </a:ext>
            </a:extLst>
          </p:cNvPr>
          <p:cNvSpPr txBox="1"/>
          <p:nvPr/>
        </p:nvSpPr>
        <p:spPr>
          <a:xfrm>
            <a:off x="685800" y="228600"/>
            <a:ext cx="792480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/>
              <a:t>SWR Local Program</a:t>
            </a:r>
          </a:p>
          <a:p>
            <a:pPr algn="ctr"/>
            <a:endParaRPr lang="en-US" sz="4800" dirty="0"/>
          </a:p>
          <a:p>
            <a:r>
              <a:rPr lang="en-US" sz="3600" dirty="0"/>
              <a:t>Who/Where We Are…</a:t>
            </a:r>
          </a:p>
          <a:p>
            <a:endParaRPr lang="en-US" sz="3600" dirty="0"/>
          </a:p>
          <a:p>
            <a:r>
              <a:rPr lang="en-US" sz="3600" dirty="0"/>
              <a:t>Project Info…</a:t>
            </a:r>
          </a:p>
          <a:p>
            <a:endParaRPr lang="en-US" sz="3600" dirty="0"/>
          </a:p>
          <a:p>
            <a:r>
              <a:rPr lang="en-US" sz="3600" dirty="0"/>
              <a:t>Differences…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D56FA0C-D883-49F7-872D-F9B278018199}"/>
              </a:ext>
            </a:extLst>
          </p:cNvPr>
          <p:cNvSpPr txBox="1"/>
          <p:nvPr/>
        </p:nvSpPr>
        <p:spPr>
          <a:xfrm>
            <a:off x="685800" y="228600"/>
            <a:ext cx="7924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/>
              <a:t>SWR Local Program</a:t>
            </a:r>
          </a:p>
          <a:p>
            <a:pPr algn="ctr"/>
            <a:endParaRPr lang="en-US" sz="4800" dirty="0"/>
          </a:p>
          <a:p>
            <a:r>
              <a:rPr lang="en-US" sz="3600" dirty="0"/>
              <a:t>Who We Are…</a:t>
            </a:r>
          </a:p>
          <a:p>
            <a:endParaRPr lang="en-US" sz="36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5073E28-5E51-4FEF-A15A-ED2CF8DFC96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914400"/>
            <a:ext cx="1828800" cy="24384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947FACD-2300-4CEA-9579-8BB3976C191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86000"/>
            <a:ext cx="2032000" cy="15240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5A6EDD9-C67D-4134-B0C7-38BE33A1C5C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8247" y="2468527"/>
            <a:ext cx="2005477" cy="150410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086F090-4EF4-46E1-A20C-1241F8ED83F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3724" y="3072508"/>
            <a:ext cx="1228020" cy="147498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F554BC22-C560-4511-82B3-220FBBF0C5F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0520" y="3581400"/>
            <a:ext cx="1409856" cy="1409856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581BDBD2-3FA3-48B2-97E1-D89F6B54950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0376" y="3736000"/>
            <a:ext cx="2092586" cy="193040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B4267CFD-DC48-4E37-B66F-C785CCCC1836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23350"/>
            <a:ext cx="2057400" cy="1543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1498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D56FA0C-D883-49F7-872D-F9B278018199}"/>
              </a:ext>
            </a:extLst>
          </p:cNvPr>
          <p:cNvSpPr txBox="1"/>
          <p:nvPr/>
        </p:nvSpPr>
        <p:spPr>
          <a:xfrm>
            <a:off x="685800" y="228600"/>
            <a:ext cx="79248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/>
              <a:t>SWR Local Program</a:t>
            </a:r>
          </a:p>
          <a:p>
            <a:pPr algn="ctr"/>
            <a:endParaRPr lang="en-US" sz="1000" dirty="0"/>
          </a:p>
          <a:p>
            <a:r>
              <a:rPr lang="en-US" sz="3600" dirty="0"/>
              <a:t>Where We Are…</a:t>
            </a:r>
          </a:p>
          <a:p>
            <a:endParaRPr lang="en-US" sz="36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02328FB-6F0B-4223-9931-AF385EA791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676400"/>
            <a:ext cx="7640230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0352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D56FA0C-D883-49F7-872D-F9B278018199}"/>
              </a:ext>
            </a:extLst>
          </p:cNvPr>
          <p:cNvSpPr txBox="1"/>
          <p:nvPr/>
        </p:nvSpPr>
        <p:spPr>
          <a:xfrm>
            <a:off x="685800" y="228600"/>
            <a:ext cx="792480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/>
              <a:t>SWR Local Program</a:t>
            </a:r>
            <a:endParaRPr lang="en-US" sz="3600" dirty="0"/>
          </a:p>
          <a:p>
            <a:endParaRPr lang="en-US" sz="1000" dirty="0"/>
          </a:p>
          <a:p>
            <a:r>
              <a:rPr lang="en-US" sz="3600" dirty="0"/>
              <a:t>Project Info…  electronic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C70282-C51F-46ED-92C4-CA00CD41E3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393" y="1767483"/>
            <a:ext cx="8409207" cy="6858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5806A7D-A0DE-4C43-9C5A-550EFDCE76C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14400" y="2722660"/>
            <a:ext cx="6041275" cy="172069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15BCD74-261B-4083-B0F9-0553D5FE0A8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4443356"/>
            <a:ext cx="3841733" cy="89064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5A7BA1D-6D62-46E8-9729-1F3A14D764D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1593" y="5334000"/>
            <a:ext cx="3548618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6758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D56FA0C-D883-49F7-872D-F9B278018199}"/>
              </a:ext>
            </a:extLst>
          </p:cNvPr>
          <p:cNvSpPr txBox="1"/>
          <p:nvPr/>
        </p:nvSpPr>
        <p:spPr>
          <a:xfrm>
            <a:off x="685800" y="152400"/>
            <a:ext cx="7924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/>
              <a:t>Local Prog. Differences….</a:t>
            </a:r>
            <a:endParaRPr lang="en-US" sz="1000" dirty="0"/>
          </a:p>
          <a:p>
            <a:pPr algn="r"/>
            <a:endParaRPr lang="en-US" sz="36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0F40CF3-8288-4856-BE7D-5A14EBFC9D8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929594"/>
            <a:ext cx="7620000" cy="4998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88381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WisDOT3">
      <a:dk1>
        <a:srgbClr val="253D92"/>
      </a:dk1>
      <a:lt1>
        <a:srgbClr val="FFFFFF"/>
      </a:lt1>
      <a:dk2>
        <a:srgbClr val="5772D5"/>
      </a:dk2>
      <a:lt2>
        <a:srgbClr val="D8D8D8"/>
      </a:lt2>
      <a:accent1>
        <a:srgbClr val="EE0000"/>
      </a:accent1>
      <a:accent2>
        <a:srgbClr val="5772D5"/>
      </a:accent2>
      <a:accent3>
        <a:srgbClr val="FF7979"/>
      </a:accent3>
      <a:accent4>
        <a:srgbClr val="B1E2F5"/>
      </a:accent4>
      <a:accent5>
        <a:srgbClr val="FFFFFF"/>
      </a:accent5>
      <a:accent6>
        <a:srgbClr val="FFFFFF"/>
      </a:accent6>
      <a:hlink>
        <a:srgbClr val="00B0F0"/>
      </a:hlink>
      <a:folHlink>
        <a:srgbClr val="B1E2F5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940</TotalTime>
  <Words>45</Words>
  <Application>Microsoft Office PowerPoint</Application>
  <PresentationFormat>On-screen Show (4:3)</PresentationFormat>
  <Paragraphs>22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Wingdings</vt:lpstr>
      <vt:lpstr>Wingdings 2</vt:lpstr>
      <vt:lpstr>Wingdings 3</vt:lpstr>
      <vt:lpstr>Concourse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Wisconsin Department of Transportation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Wisconsin Department of Transportation</dc:title>
  <dc:subject>Wisconsin Department of Transportation Power Point Presentation</dc:subject>
  <dc:creator>WisDOT</dc:creator>
  <cp:keywords>Wisconsin Department of Transportation Power Point Presentation</cp:keywords>
  <dc:description>2012</dc:description>
  <cp:lastModifiedBy>WINGER, OSCAR I</cp:lastModifiedBy>
  <cp:revision>89</cp:revision>
  <dcterms:created xsi:type="dcterms:W3CDTF">2012-06-26T13:11:17Z</dcterms:created>
  <dcterms:modified xsi:type="dcterms:W3CDTF">2018-02-20T21:57:20Z</dcterms:modified>
</cp:coreProperties>
</file>