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6" r:id="rId3"/>
    <p:sldId id="267" r:id="rId4"/>
    <p:sldId id="261" r:id="rId5"/>
    <p:sldId id="256" r:id="rId6"/>
    <p:sldId id="259" r:id="rId7"/>
    <p:sldId id="257" r:id="rId8"/>
    <p:sldId id="258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B7556-C960-4D8F-8A6B-DA4B2102E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C104AE-8960-4067-BCA9-BBB5374BA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908FD-13DE-4E00-83FE-E8BCA14C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02AA-923E-497D-96AE-046AEB07F708}" type="datetimeFigureOut">
              <a:rPr lang="en-US" smtClean="0"/>
              <a:t>02/26/2018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0EDF-54D9-4837-8B27-A58A52A82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4ABB2-9AFA-4DC6-BD1D-59AFFE5D6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3E52-097C-4326-B38B-8CD313040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04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176C4-5300-455E-BD3B-E0B3F7D0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6D373-FAC7-4E93-A8E4-FA20427BD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0833D-4F6D-4A94-8003-EC0076E8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02AA-923E-497D-96AE-046AEB07F708}" type="datetimeFigureOut">
              <a:rPr lang="en-US" smtClean="0"/>
              <a:t>02/26/2018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F87C8-AD78-426B-95DC-81E20DF49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0132C-A9FB-4BB3-A592-5063C570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3E52-097C-4326-B38B-8CD313040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95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341F81-860D-471F-9C65-D28DC98CA3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6BC23-A6A3-4604-9E2E-43A057AE2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79B0A-E321-4489-94F5-CF994C72A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02AA-923E-497D-96AE-046AEB07F708}" type="datetimeFigureOut">
              <a:rPr lang="en-US" smtClean="0"/>
              <a:t>02/26/2018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2A3CC-1087-474E-8C2E-3E8A9F76C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61822-E149-433E-95AA-61D0B63D1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3E52-097C-4326-B38B-8CD313040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44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F9E4C-6BA7-4E47-83C6-215FC502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62EFD-150F-4A0C-B44B-FEA9F0E44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F9DBE-1FF8-4910-9F59-9BD70B6D8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02AA-923E-497D-96AE-046AEB07F708}" type="datetimeFigureOut">
              <a:rPr lang="en-US" smtClean="0"/>
              <a:t>02/26/2018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65201-CA80-4FE0-A6E2-DB24DBDF0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A6DDF-8509-4E82-83D9-53F9E056C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3E52-097C-4326-B38B-8CD313040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1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D17C2-EF32-438C-A9E1-F1033C17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4D3A9-7793-4847-A662-9C3D4CAE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0D81A-1E6F-4DBC-93DC-AAFCBD18B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02AA-923E-497D-96AE-046AEB07F708}" type="datetimeFigureOut">
              <a:rPr lang="en-US" smtClean="0"/>
              <a:t>02/26/2018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B4250-8E96-46C6-A314-070EAD5B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28130-901B-4B8B-A519-4204A1CDA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3E52-097C-4326-B38B-8CD313040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1E183-F01A-46E9-9A50-EF4E2A19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EF9F0-2E02-4160-9F50-03A5F746CA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2C7E4-1280-45A2-A4AB-3828EE2EC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7FF2F-C2DA-4B88-B048-D0FC9F0A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02AA-923E-497D-96AE-046AEB07F708}" type="datetimeFigureOut">
              <a:rPr lang="en-US" smtClean="0"/>
              <a:t>02/26/2018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8EE8B-BA13-4CEA-9271-A1B88969A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EAAC1-9C8F-4E86-ADC7-55E8F5089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3E52-097C-4326-B38B-8CD313040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4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DF77C-062D-444D-8E5F-B383C7DE1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70796-40F9-43FF-B5F7-05EA34456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BCA7D-DF3A-490A-BB8B-5C23AE829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ADA78-FDA4-483F-896E-3BE59CBE6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D07EF3-5EC0-49BC-BC26-736047A1D9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84DC21-F3EB-4443-9752-680BD06D4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02AA-923E-497D-96AE-046AEB07F708}" type="datetimeFigureOut">
              <a:rPr lang="en-US" smtClean="0"/>
              <a:t>02/26/2018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414333-1164-49A1-A4A2-7DA3EB97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FA85A0-F211-4733-8FD5-4D5010F3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3E52-097C-4326-B38B-8CD313040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7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D0F3-BEEC-4F5D-B39E-2885DFA85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CE178A-148F-4CA3-BA88-1519D68E6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02AA-923E-497D-96AE-046AEB07F708}" type="datetimeFigureOut">
              <a:rPr lang="en-US" smtClean="0"/>
              <a:t>02/26/2018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102ED6-9094-4958-84D8-68ABF70AC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EBF771-33FE-435F-AA31-AA767F77D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3E52-097C-4326-B38B-8CD313040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562896-8F2B-4CB2-A08F-854098F0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02AA-923E-497D-96AE-046AEB07F708}" type="datetimeFigureOut">
              <a:rPr lang="en-US" smtClean="0"/>
              <a:t>02/26/2018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4B5786-5FDC-4BCA-8B13-F1B3D41E9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4B6CB-42A2-4F0D-AC4D-EFD22274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3E52-097C-4326-B38B-8CD313040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10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644B7-0C74-417B-BC67-84415A31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A031F-C2E7-4681-B1FB-EC976148A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941F7-C569-43CE-A1C0-4E352E71F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BA306-7891-4026-A0DF-BFA2BD780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02AA-923E-497D-96AE-046AEB07F708}" type="datetimeFigureOut">
              <a:rPr lang="en-US" smtClean="0"/>
              <a:t>02/26/2018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5382FF-919E-4506-AD97-1A727CEAC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E553D-4E56-4767-83D9-A5A194D6C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3E52-097C-4326-B38B-8CD313040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2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C087A-4300-4692-9100-59C88724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887BC0-53FE-46B5-B301-41D321DAC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4099A-039A-4556-BAE3-7D3451B0B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3F5DC-8F0F-4FB3-B32C-A597C54A3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02AA-923E-497D-96AE-046AEB07F708}" type="datetimeFigureOut">
              <a:rPr lang="en-US" smtClean="0"/>
              <a:t>02/26/2018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F70D-985C-4235-AEF1-09819BF4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6C191-EA42-4FDE-9220-D90CDB72B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3E52-097C-4326-B38B-8CD313040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70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640CDE-EDCB-4F4A-9338-25155AB1A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47D1E-7285-4045-8B1B-FC92258EC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D3756-ED71-4CBD-9CAB-D8F7CF054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802AA-923E-497D-96AE-046AEB07F708}" type="datetimeFigureOut">
              <a:rPr lang="en-US" smtClean="0"/>
              <a:t>02/26/2018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D618B-DC7D-4900-8139-2B134B47C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75CD6-4845-4B0F-8AD6-8D6B154BC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93E52-097C-4326-B38B-8CD313040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idnr-logo.gif">
            <a:extLst>
              <a:ext uri="{FF2B5EF4-FFF2-40B4-BE49-F238E27FC236}">
                <a16:creationId xmlns:a16="http://schemas.microsoft.com/office/drawing/2014/main" id="{C8E33271-BDCE-4548-8E21-A95F6BEFA9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7491" y="781041"/>
            <a:ext cx="7897091" cy="534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71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A795FC-3AEB-449A-9F2C-5D4575122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42" t="14927" r="49622" b="6734"/>
          <a:stretch/>
        </p:blipFill>
        <p:spPr>
          <a:xfrm>
            <a:off x="157019" y="173169"/>
            <a:ext cx="9716654" cy="65647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055236-BBEC-4837-942A-964D28D6545D}"/>
              </a:ext>
            </a:extLst>
          </p:cNvPr>
          <p:cNvSpPr txBox="1"/>
          <p:nvPr/>
        </p:nvSpPr>
        <p:spPr>
          <a:xfrm>
            <a:off x="9956801" y="1209964"/>
            <a:ext cx="2124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Get it done</a:t>
            </a:r>
          </a:p>
        </p:txBody>
      </p:sp>
    </p:spTree>
    <p:extLst>
      <p:ext uri="{BB962C8B-B14F-4D97-AF65-F5344CB8AC3E}">
        <p14:creationId xmlns:p14="http://schemas.microsoft.com/office/powerpoint/2010/main" val="3760463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CC53C-5ADD-495D-ADEA-D343DE6CD0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4" t="22354" r="26389" b="50979"/>
          <a:stretch/>
        </p:blipFill>
        <p:spPr>
          <a:xfrm>
            <a:off x="4008581" y="1856508"/>
            <a:ext cx="3918224" cy="25584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0220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C9A8D8-5055-40C1-AC7D-EF977D67B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44" y="91558"/>
            <a:ext cx="4967515" cy="6641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9770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D6A4E6-F3BD-4BE8-ACF1-CD59352EF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82" y="105045"/>
            <a:ext cx="6444528" cy="668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69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47DFDD-B091-40E4-815B-1E4F0721E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9" t="20090" r="48409" b="13244"/>
          <a:stretch/>
        </p:blipFill>
        <p:spPr>
          <a:xfrm>
            <a:off x="101603" y="508000"/>
            <a:ext cx="8599054" cy="6188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953B1C-D4CC-49C2-BBFB-36C66996E03D}"/>
              </a:ext>
            </a:extLst>
          </p:cNvPr>
          <p:cNvSpPr txBox="1"/>
          <p:nvPr/>
        </p:nvSpPr>
        <p:spPr>
          <a:xfrm>
            <a:off x="8756061" y="1461378"/>
            <a:ext cx="3352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Schedule EC mobs</a:t>
            </a:r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2152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872374-73A2-4007-AD96-80841CB0DC10}"/>
              </a:ext>
            </a:extLst>
          </p:cNvPr>
          <p:cNvSpPr txBox="1"/>
          <p:nvPr/>
        </p:nvSpPr>
        <p:spPr>
          <a:xfrm>
            <a:off x="8663701" y="1461378"/>
            <a:ext cx="335280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Proper Sequencing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ECIP language</a:t>
            </a:r>
          </a:p>
          <a:p>
            <a:r>
              <a:rPr lang="en-US" dirty="0"/>
              <a:t>Each section must have proper erosion control measures in place before any existing</a:t>
            </a:r>
          </a:p>
          <a:p>
            <a:r>
              <a:rPr lang="en-US" dirty="0"/>
              <a:t>ground is disturbed.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DD378-D4FA-4D14-9A44-D67CE8A3B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" b="15152"/>
          <a:stretch/>
        </p:blipFill>
        <p:spPr>
          <a:xfrm>
            <a:off x="120072" y="120073"/>
            <a:ext cx="8442037" cy="6652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3563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AB31D2-38FD-4E2E-BE19-FDCCB17DAB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49"/>
          <a:stretch/>
        </p:blipFill>
        <p:spPr>
          <a:xfrm>
            <a:off x="101607" y="120417"/>
            <a:ext cx="8469738" cy="6575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872374-73A2-4007-AD96-80841CB0DC10}"/>
              </a:ext>
            </a:extLst>
          </p:cNvPr>
          <p:cNvSpPr txBox="1"/>
          <p:nvPr/>
        </p:nvSpPr>
        <p:spPr>
          <a:xfrm>
            <a:off x="8663701" y="1461378"/>
            <a:ext cx="3352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Proper Sequencing</a:t>
            </a:r>
          </a:p>
        </p:txBody>
      </p:sp>
    </p:spTree>
    <p:extLst>
      <p:ext uri="{BB962C8B-B14F-4D97-AF65-F5344CB8AC3E}">
        <p14:creationId xmlns:p14="http://schemas.microsoft.com/office/powerpoint/2010/main" val="480435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98F1FE0-D8C7-4CD6-B1C7-382C5845C7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8499520"/>
              </p:ext>
            </p:extLst>
          </p:nvPr>
        </p:nvGraphicFramePr>
        <p:xfrm>
          <a:off x="3546764" y="188988"/>
          <a:ext cx="5163127" cy="6560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" r:id="rId3" imgW="6948836" imgH="8829347" progId="Word.Document.8">
                  <p:embed/>
                </p:oleObj>
              </mc:Choice>
              <mc:Fallback>
                <p:oleObj name="Document" r:id="rId3" imgW="6948836" imgH="8829347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6764" y="188988"/>
                        <a:ext cx="5163127" cy="656059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5759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5F82C3B-0B33-4F4A-A63B-F9B2B71412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/>
          <a:stretch/>
        </p:blipFill>
        <p:spPr>
          <a:xfrm>
            <a:off x="131454" y="212436"/>
            <a:ext cx="8439892" cy="6530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BA1B38-4419-4522-84FD-57E2A2FEAB8F}"/>
              </a:ext>
            </a:extLst>
          </p:cNvPr>
          <p:cNvSpPr txBox="1"/>
          <p:nvPr/>
        </p:nvSpPr>
        <p:spPr>
          <a:xfrm>
            <a:off x="8922328" y="1403927"/>
            <a:ext cx="2937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At what point is it time to try something new?</a:t>
            </a:r>
          </a:p>
        </p:txBody>
      </p:sp>
    </p:spTree>
    <p:extLst>
      <p:ext uri="{BB962C8B-B14F-4D97-AF65-F5344CB8AC3E}">
        <p14:creationId xmlns:p14="http://schemas.microsoft.com/office/powerpoint/2010/main" val="3945568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A5A94-4E62-44AF-B16A-90546AE73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3"/>
          <a:stretch/>
        </p:blipFill>
        <p:spPr bwMode="auto">
          <a:xfrm>
            <a:off x="175494" y="230909"/>
            <a:ext cx="8635997" cy="6493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225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8CE05F-836E-48D6-9389-7B4E9C68E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120650"/>
            <a:ext cx="8796867" cy="6597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090C7F-E07A-424A-A82E-AE5EAD409336}"/>
              </a:ext>
            </a:extLst>
          </p:cNvPr>
          <p:cNvCxnSpPr/>
          <p:nvPr/>
        </p:nvCxnSpPr>
        <p:spPr>
          <a:xfrm flipH="1">
            <a:off x="1585519" y="2759978"/>
            <a:ext cx="1459685" cy="11241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F55D4B-EDDC-46AF-A8B9-35AC39F78AD9}"/>
              </a:ext>
            </a:extLst>
          </p:cNvPr>
          <p:cNvCxnSpPr>
            <a:cxnSpLocks/>
          </p:cNvCxnSpPr>
          <p:nvPr/>
        </p:nvCxnSpPr>
        <p:spPr>
          <a:xfrm flipH="1">
            <a:off x="6142140" y="2961314"/>
            <a:ext cx="1013669" cy="7815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335074-8B8D-43B6-855D-79C2F54E3DDF}"/>
              </a:ext>
            </a:extLst>
          </p:cNvPr>
          <p:cNvCxnSpPr/>
          <p:nvPr/>
        </p:nvCxnSpPr>
        <p:spPr>
          <a:xfrm flipH="1">
            <a:off x="8206723" y="2759977"/>
            <a:ext cx="1459685" cy="11241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957F55-6A32-4250-A3D3-0FD5C810CEA7}"/>
              </a:ext>
            </a:extLst>
          </p:cNvPr>
          <p:cNvCxnSpPr/>
          <p:nvPr/>
        </p:nvCxnSpPr>
        <p:spPr>
          <a:xfrm flipH="1">
            <a:off x="7841802" y="1192635"/>
            <a:ext cx="1459685" cy="11241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015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40</Words>
  <Application>Microsoft Office PowerPoint</Application>
  <PresentationFormat>Widescreen</PresentationFormat>
  <Paragraphs>9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Kalvelage, Karen</dc:creator>
  <cp:lastModifiedBy>Kalvelage, Karen </cp:lastModifiedBy>
  <cp:revision>8</cp:revision>
  <dcterms:created xsi:type="dcterms:W3CDTF">2018-02-26T15:45:58Z</dcterms:created>
  <dcterms:modified xsi:type="dcterms:W3CDTF">2018-02-26T19:59:35Z</dcterms:modified>
</cp:coreProperties>
</file>