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76769" autoAdjust="0"/>
  </p:normalViewPr>
  <p:slideViewPr>
    <p:cSldViewPr>
      <p:cViewPr varScale="1">
        <p:scale>
          <a:sx n="64" d="100"/>
          <a:sy n="64" d="100"/>
        </p:scale>
        <p:origin x="1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0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0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9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5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consindot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Critical Inspection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Karla Knorr</a:t>
            </a:r>
          </a:p>
          <a:p>
            <a:pPr marR="0" eaLnBrk="1" hangingPunct="1"/>
            <a:r>
              <a:rPr lang="en-US" dirty="0"/>
              <a:t>February 22</a:t>
            </a:r>
            <a:r>
              <a:rPr lang="en-US" baseline="30000" dirty="0"/>
              <a:t>nd</a:t>
            </a:r>
            <a:r>
              <a:rPr lang="en-US" dirty="0"/>
              <a:t>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 can be found on </a:t>
            </a:r>
            <a:r>
              <a:rPr lang="en-US" dirty="0">
                <a:hlinkClick r:id="rId2"/>
              </a:rPr>
              <a:t>www.wisconsindot.gov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Under Doing Business/Engineers and Consultants/Structure and Road Resources</a:t>
            </a:r>
          </a:p>
          <a:p>
            <a:r>
              <a:rPr lang="en-US" dirty="0"/>
              <a:t>Guide was recently revised and has a slightly different format.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8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Inspection based on preventing high risk consequences of failure.</a:t>
            </a:r>
          </a:p>
          <a:p>
            <a:r>
              <a:rPr lang="en-US" dirty="0"/>
              <a:t>Expectation is that cost savings and efficiencies will be realized by using the appropriate level of inspectors as well as combining several tasks to be administered by an individual inspector.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2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710259-3314-4151-8C2C-5F9E04D01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Inspection = Requires inspection during the entire operation.</a:t>
            </a:r>
          </a:p>
          <a:p>
            <a:pPr lvl="1"/>
            <a:r>
              <a:rPr lang="en-US" dirty="0"/>
              <a:t>Example:  Concrete Paving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6D54D9-0A77-492C-A80A-5A7EA01C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Definitions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55496-186F-4AAC-A102-4903CA9D6F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ADDBD7-4987-4E32-9E4A-75AA32E85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053" y="3490146"/>
            <a:ext cx="9144000" cy="206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1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2719A0-2DDE-42B2-BA7B-00B634DD2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Intermittent Inspection = Requires inspection at critical times in the operation.</a:t>
            </a:r>
          </a:p>
          <a:p>
            <a:pPr lvl="1"/>
            <a:r>
              <a:rPr lang="en-US" dirty="0"/>
              <a:t>Example:  Excavation</a:t>
            </a:r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75C39F-8803-42C7-88A7-AE1180707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C5530-C64D-4DBA-98C1-C6E5E4019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89D59A-7093-4D25-8890-823697DB3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89691"/>
            <a:ext cx="9144000" cy="236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6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6AFA7A-1DFB-447E-83F9-8BB8ABC7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Product = Requires inspection only after completion of the operation and during the construction operation when time permits.</a:t>
            </a:r>
          </a:p>
          <a:p>
            <a:pPr lvl="1"/>
            <a:r>
              <a:rPr lang="en-US" dirty="0"/>
              <a:t>Currently, no items are designated as end of product inspection.</a:t>
            </a:r>
          </a:p>
          <a:p>
            <a:pPr marL="392113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650604-F84B-440C-AFA0-E7BE8F2C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Definitions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0F535-4D73-4650-89DD-2BDA9CBF4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2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0350E-6483-452C-9C5D-83DE1C843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 Guidelines are listed</a:t>
            </a:r>
          </a:p>
          <a:p>
            <a:pPr lvl="1"/>
            <a:r>
              <a:rPr lang="en-US" dirty="0"/>
              <a:t>Trying to find the right balance between inspector experience and what is needed for projects</a:t>
            </a:r>
          </a:p>
          <a:p>
            <a:pPr lvl="1"/>
            <a:r>
              <a:rPr lang="en-US" dirty="0"/>
              <a:t>Evaluated on a project by project basis</a:t>
            </a:r>
          </a:p>
          <a:p>
            <a:pPr lvl="2"/>
            <a:r>
              <a:rPr lang="en-US" dirty="0"/>
              <a:t>Consider other factors such as job conditions and contractors performance on past projects</a:t>
            </a:r>
          </a:p>
          <a:p>
            <a:r>
              <a:rPr lang="en-US" dirty="0"/>
              <a:t>Priority</a:t>
            </a:r>
          </a:p>
          <a:p>
            <a:pPr lvl="1"/>
            <a:r>
              <a:rPr lang="en-US" dirty="0"/>
              <a:t>Level of associated risk resulting from insufficient inspection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E3CE34-3889-4358-8F11-219AA9A4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76B32-C853-4B06-B87C-A783BDA07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F77FDA-08D3-49BA-A035-6322FDD2B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 provides minimum inspection requirements based on preventing high risk consequences of failure</a:t>
            </a:r>
          </a:p>
          <a:p>
            <a:r>
              <a:rPr lang="en-US" dirty="0"/>
              <a:t>Looking for efficiencies during inspection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8FD02C-E2DC-483A-9496-969530F2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F95EF-3691-4EB6-9EEE-78C2EA65E1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42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477</Words>
  <Application>Microsoft Office PowerPoint</Application>
  <PresentationFormat>On-screen Show (4:3)</PresentationFormat>
  <Paragraphs>62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Wingdings 3</vt:lpstr>
      <vt:lpstr>Concourse</vt:lpstr>
      <vt:lpstr>Critical Inspection</vt:lpstr>
      <vt:lpstr>Critical Inspection</vt:lpstr>
      <vt:lpstr>Critical Inspection</vt:lpstr>
      <vt:lpstr>Inspection Definitions </vt:lpstr>
      <vt:lpstr>Inspection Definitions</vt:lpstr>
      <vt:lpstr>Inspection Definitions </vt:lpstr>
      <vt:lpstr>Critical Inspection</vt:lpstr>
      <vt:lpstr>Critical Inspection 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KNORR, KARLA A</cp:lastModifiedBy>
  <cp:revision>86</cp:revision>
  <cp:lastPrinted>2018-02-14T14:31:44Z</cp:lastPrinted>
  <dcterms:created xsi:type="dcterms:W3CDTF">2012-06-26T13:11:17Z</dcterms:created>
  <dcterms:modified xsi:type="dcterms:W3CDTF">2018-02-21T15:48:56Z</dcterms:modified>
</cp:coreProperties>
</file>