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4.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bookmarkIdSeed="8">
  <p:sldMasterIdLst>
    <p:sldMasterId id="2147483665" r:id="rId1"/>
    <p:sldMasterId id="2147484043" r:id="rId2"/>
    <p:sldMasterId id="2147484187" r:id="rId3"/>
    <p:sldMasterId id="2147484203" r:id="rId4"/>
    <p:sldMasterId id="2147484219" r:id="rId5"/>
  </p:sldMasterIdLst>
  <p:notesMasterIdLst>
    <p:notesMasterId r:id="rId100"/>
  </p:notesMasterIdLst>
  <p:handoutMasterIdLst>
    <p:handoutMasterId r:id="rId101"/>
  </p:handoutMasterIdLst>
  <p:sldIdLst>
    <p:sldId id="1085" r:id="rId6"/>
    <p:sldId id="1086" r:id="rId7"/>
    <p:sldId id="1087" r:id="rId8"/>
    <p:sldId id="1089" r:id="rId9"/>
    <p:sldId id="1090" r:id="rId10"/>
    <p:sldId id="1092" r:id="rId11"/>
    <p:sldId id="1139" r:id="rId12"/>
    <p:sldId id="1093" r:id="rId13"/>
    <p:sldId id="1094" r:id="rId14"/>
    <p:sldId id="1095" r:id="rId15"/>
    <p:sldId id="1140" r:id="rId16"/>
    <p:sldId id="1096" r:id="rId17"/>
    <p:sldId id="1097" r:id="rId18"/>
    <p:sldId id="1099" r:id="rId19"/>
    <p:sldId id="1101" r:id="rId20"/>
    <p:sldId id="1102" r:id="rId21"/>
    <p:sldId id="1141" r:id="rId22"/>
    <p:sldId id="1142" r:id="rId23"/>
    <p:sldId id="1151" r:id="rId24"/>
    <p:sldId id="1143" r:id="rId25"/>
    <p:sldId id="1144" r:id="rId26"/>
    <p:sldId id="1145" r:id="rId27"/>
    <p:sldId id="1146" r:id="rId28"/>
    <p:sldId id="1152" r:id="rId29"/>
    <p:sldId id="1147" r:id="rId30"/>
    <p:sldId id="1149" r:id="rId31"/>
    <p:sldId id="1148" r:id="rId32"/>
    <p:sldId id="1082" r:id="rId33"/>
    <p:sldId id="1083" r:id="rId34"/>
    <p:sldId id="1084" r:id="rId35"/>
    <p:sldId id="906" r:id="rId36"/>
    <p:sldId id="969" r:id="rId37"/>
    <p:sldId id="1015" r:id="rId38"/>
    <p:sldId id="1037" r:id="rId39"/>
    <p:sldId id="1045" r:id="rId40"/>
    <p:sldId id="1046" r:id="rId41"/>
    <p:sldId id="1047" r:id="rId42"/>
    <p:sldId id="1017" r:id="rId43"/>
    <p:sldId id="905" r:id="rId44"/>
    <p:sldId id="1012" r:id="rId45"/>
    <p:sldId id="1006" r:id="rId46"/>
    <p:sldId id="1008" r:id="rId47"/>
    <p:sldId id="1007" r:id="rId48"/>
    <p:sldId id="822" r:id="rId49"/>
    <p:sldId id="970" r:id="rId50"/>
    <p:sldId id="976" r:id="rId51"/>
    <p:sldId id="1041" r:id="rId52"/>
    <p:sldId id="994" r:id="rId53"/>
    <p:sldId id="818" r:id="rId54"/>
    <p:sldId id="1013" r:id="rId55"/>
    <p:sldId id="819" r:id="rId56"/>
    <p:sldId id="974" r:id="rId57"/>
    <p:sldId id="1042" r:id="rId58"/>
    <p:sldId id="1029" r:id="rId59"/>
    <p:sldId id="1032" r:id="rId60"/>
    <p:sldId id="1031" r:id="rId61"/>
    <p:sldId id="1030" r:id="rId62"/>
    <p:sldId id="1033" r:id="rId63"/>
    <p:sldId id="988" r:id="rId64"/>
    <p:sldId id="1106" r:id="rId65"/>
    <p:sldId id="1107" r:id="rId66"/>
    <p:sldId id="1108" r:id="rId67"/>
    <p:sldId id="1109" r:id="rId68"/>
    <p:sldId id="1110" r:id="rId69"/>
    <p:sldId id="1111" r:id="rId70"/>
    <p:sldId id="1112" r:id="rId71"/>
    <p:sldId id="1113" r:id="rId72"/>
    <p:sldId id="1114" r:id="rId73"/>
    <p:sldId id="1115" r:id="rId74"/>
    <p:sldId id="1116" r:id="rId75"/>
    <p:sldId id="1117" r:id="rId76"/>
    <p:sldId id="1118" r:id="rId77"/>
    <p:sldId id="1119" r:id="rId78"/>
    <p:sldId id="1120" r:id="rId79"/>
    <p:sldId id="1121" r:id="rId80"/>
    <p:sldId id="1122" r:id="rId81"/>
    <p:sldId id="1123" r:id="rId82"/>
    <p:sldId id="1124" r:id="rId83"/>
    <p:sldId id="1125" r:id="rId84"/>
    <p:sldId id="1126" r:id="rId85"/>
    <p:sldId id="1127" r:id="rId86"/>
    <p:sldId id="1128" r:id="rId87"/>
    <p:sldId id="1129" r:id="rId88"/>
    <p:sldId id="1130" r:id="rId89"/>
    <p:sldId id="1131" r:id="rId90"/>
    <p:sldId id="1132" r:id="rId91"/>
    <p:sldId id="1133" r:id="rId92"/>
    <p:sldId id="1134" r:id="rId93"/>
    <p:sldId id="1135" r:id="rId94"/>
    <p:sldId id="1136" r:id="rId95"/>
    <p:sldId id="1137" r:id="rId96"/>
    <p:sldId id="1138" r:id="rId97"/>
    <p:sldId id="921" r:id="rId98"/>
    <p:sldId id="946" r:id="rId99"/>
  </p:sldIdLst>
  <p:sldSz cx="9144000" cy="6858000" type="screen4x3"/>
  <p:notesSz cx="7102475" cy="9388475"/>
  <p:defaultTex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3591">
          <p15:clr>
            <a:srgbClr val="A4A3A4"/>
          </p15:clr>
        </p15:guide>
        <p15:guide id="2" pos="5472">
          <p15:clr>
            <a:srgbClr val="A4A3A4"/>
          </p15:clr>
        </p15:guide>
      </p15:sldGuideLst>
    </p:ext>
    <p:ext uri="{2D200454-40CA-4A62-9FC3-DE9A4176ACB9}">
      <p15:notesGuideLst xmlns:p15="http://schemas.microsoft.com/office/powerpoint/2012/main">
        <p15:guide id="1" orient="horz" pos="2957" userDrawn="1">
          <p15:clr>
            <a:srgbClr val="A4A3A4"/>
          </p15:clr>
        </p15:guide>
        <p15:guide id="2" pos="2237"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10016B"/>
    <a:srgbClr val="DFDEBC"/>
    <a:srgbClr val="FFFF99"/>
    <a:srgbClr val="FF0000"/>
    <a:srgbClr val="CC0000"/>
    <a:srgbClr val="990000"/>
    <a:srgbClr val="000000"/>
    <a:srgbClr val="E8E8E8"/>
    <a:srgbClr val="46E830"/>
    <a:srgbClr val="33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67" autoAdjust="0"/>
    <p:restoredTop sz="81725" autoAdjust="0"/>
  </p:normalViewPr>
  <p:slideViewPr>
    <p:cSldViewPr snapToGrid="0">
      <p:cViewPr varScale="1">
        <p:scale>
          <a:sx n="72" d="100"/>
          <a:sy n="72" d="100"/>
        </p:scale>
        <p:origin x="1308" y="54"/>
      </p:cViewPr>
      <p:guideLst>
        <p:guide orient="horz" pos="3591"/>
        <p:guide pos="5472"/>
      </p:guideLst>
    </p:cSldViewPr>
  </p:slideViewPr>
  <p:outlineViewPr>
    <p:cViewPr>
      <p:scale>
        <a:sx n="33" d="100"/>
        <a:sy n="33" d="100"/>
      </p:scale>
      <p:origin x="0" y="-780"/>
    </p:cViewPr>
  </p:outlineViewPr>
  <p:notesTextViewPr>
    <p:cViewPr>
      <p:scale>
        <a:sx n="100" d="100"/>
        <a:sy n="100" d="100"/>
      </p:scale>
      <p:origin x="0" y="0"/>
    </p:cViewPr>
  </p:notesTextViewPr>
  <p:sorterViewPr>
    <p:cViewPr varScale="1">
      <p:scale>
        <a:sx n="100" d="100"/>
        <a:sy n="100" d="100"/>
      </p:scale>
      <p:origin x="0" y="0"/>
    </p:cViewPr>
  </p:sorterViewPr>
  <p:notesViewPr>
    <p:cSldViewPr snapToGrid="0">
      <p:cViewPr>
        <p:scale>
          <a:sx n="184" d="100"/>
          <a:sy n="184" d="100"/>
        </p:scale>
        <p:origin x="-228" y="-3486"/>
      </p:cViewPr>
      <p:guideLst>
        <p:guide orient="horz" pos="2957"/>
        <p:guide pos="2237"/>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slide" Target="slides/slide74.xml"/><Relationship Id="rId87" Type="http://schemas.openxmlformats.org/officeDocument/2006/relationships/slide" Target="slides/slide82.xml"/><Relationship Id="rId102" Type="http://schemas.openxmlformats.org/officeDocument/2006/relationships/presProps" Target="presProps.xml"/><Relationship Id="rId5" Type="http://schemas.openxmlformats.org/officeDocument/2006/relationships/slideMaster" Target="slideMasters/slideMaster5.xml"/><Relationship Id="rId61" Type="http://schemas.openxmlformats.org/officeDocument/2006/relationships/slide" Target="slides/slide56.xml"/><Relationship Id="rId82" Type="http://schemas.openxmlformats.org/officeDocument/2006/relationships/slide" Target="slides/slide77.xml"/><Relationship Id="rId90" Type="http://schemas.openxmlformats.org/officeDocument/2006/relationships/slide" Target="slides/slide85.xml"/><Relationship Id="rId95" Type="http://schemas.openxmlformats.org/officeDocument/2006/relationships/slide" Target="slides/slide90.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100" Type="http://schemas.openxmlformats.org/officeDocument/2006/relationships/notesMaster" Target="notesMasters/notesMaster1.xml"/><Relationship Id="rId105"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slide" Target="slides/slide88.xml"/><Relationship Id="rId98" Type="http://schemas.openxmlformats.org/officeDocument/2006/relationships/slide" Target="slides/slide9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103"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9170" name="Rectangle 2"/>
          <p:cNvSpPr>
            <a:spLocks noGrp="1" noChangeArrowheads="1"/>
          </p:cNvSpPr>
          <p:nvPr>
            <p:ph type="hdr" sz="quarter"/>
          </p:nvPr>
        </p:nvSpPr>
        <p:spPr bwMode="auto">
          <a:xfrm>
            <a:off x="0" y="0"/>
            <a:ext cx="3078513" cy="469949"/>
          </a:xfrm>
          <a:prstGeom prst="rect">
            <a:avLst/>
          </a:prstGeom>
          <a:noFill/>
          <a:ln w="9525">
            <a:noFill/>
            <a:miter lim="800000"/>
            <a:headEnd/>
            <a:tailEnd/>
          </a:ln>
          <a:effectLst/>
        </p:spPr>
        <p:txBody>
          <a:bodyPr vert="horz" wrap="square" lIns="91714" tIns="45857" rIns="91714" bIns="45857" numCol="1" anchor="t" anchorCtr="0" compatLnSpc="1">
            <a:prstTxWarp prst="textNoShape">
              <a:avLst/>
            </a:prstTxWarp>
          </a:bodyPr>
          <a:lstStyle>
            <a:lvl1pPr eaLnBrk="0" hangingPunct="0">
              <a:defRPr sz="1200">
                <a:latin typeface="Times New Roman" pitchFamily="-65" charset="0"/>
              </a:defRPr>
            </a:lvl1pPr>
          </a:lstStyle>
          <a:p>
            <a:pPr>
              <a:defRPr/>
            </a:pPr>
            <a:endParaRPr lang="en-US" dirty="0"/>
          </a:p>
        </p:txBody>
      </p:sp>
      <p:sp>
        <p:nvSpPr>
          <p:cNvPr id="519171" name="Rectangle 3"/>
          <p:cNvSpPr>
            <a:spLocks noGrp="1" noChangeArrowheads="1"/>
          </p:cNvSpPr>
          <p:nvPr>
            <p:ph type="dt" sz="quarter" idx="1"/>
          </p:nvPr>
        </p:nvSpPr>
        <p:spPr bwMode="auto">
          <a:xfrm>
            <a:off x="4022304" y="0"/>
            <a:ext cx="3078513" cy="469949"/>
          </a:xfrm>
          <a:prstGeom prst="rect">
            <a:avLst/>
          </a:prstGeom>
          <a:noFill/>
          <a:ln w="9525">
            <a:noFill/>
            <a:miter lim="800000"/>
            <a:headEnd/>
            <a:tailEnd/>
          </a:ln>
          <a:effectLst/>
        </p:spPr>
        <p:txBody>
          <a:bodyPr vert="horz" wrap="square" lIns="91714" tIns="45857" rIns="91714" bIns="45857" numCol="1" anchor="t" anchorCtr="0" compatLnSpc="1">
            <a:prstTxWarp prst="textNoShape">
              <a:avLst/>
            </a:prstTxWarp>
          </a:bodyPr>
          <a:lstStyle>
            <a:lvl1pPr algn="r" eaLnBrk="0" hangingPunct="0">
              <a:defRPr sz="1200">
                <a:latin typeface="Times New Roman" pitchFamily="-65" charset="0"/>
              </a:defRPr>
            </a:lvl1pPr>
          </a:lstStyle>
          <a:p>
            <a:pPr>
              <a:defRPr/>
            </a:pPr>
            <a:endParaRPr lang="en-US" dirty="0"/>
          </a:p>
        </p:txBody>
      </p:sp>
      <p:sp>
        <p:nvSpPr>
          <p:cNvPr id="519172" name="Rectangle 4"/>
          <p:cNvSpPr>
            <a:spLocks noGrp="1" noChangeArrowheads="1"/>
          </p:cNvSpPr>
          <p:nvPr>
            <p:ph type="ftr" sz="quarter" idx="2"/>
          </p:nvPr>
        </p:nvSpPr>
        <p:spPr bwMode="auto">
          <a:xfrm>
            <a:off x="0" y="8917025"/>
            <a:ext cx="3078513" cy="469948"/>
          </a:xfrm>
          <a:prstGeom prst="rect">
            <a:avLst/>
          </a:prstGeom>
          <a:noFill/>
          <a:ln w="9525">
            <a:noFill/>
            <a:miter lim="800000"/>
            <a:headEnd/>
            <a:tailEnd/>
          </a:ln>
          <a:effectLst/>
        </p:spPr>
        <p:txBody>
          <a:bodyPr vert="horz" wrap="square" lIns="91714" tIns="45857" rIns="91714" bIns="45857" numCol="1" anchor="b" anchorCtr="0" compatLnSpc="1">
            <a:prstTxWarp prst="textNoShape">
              <a:avLst/>
            </a:prstTxWarp>
          </a:bodyPr>
          <a:lstStyle>
            <a:lvl1pPr eaLnBrk="0" hangingPunct="0">
              <a:defRPr sz="1200">
                <a:latin typeface="Times New Roman" pitchFamily="-65" charset="0"/>
              </a:defRPr>
            </a:lvl1pPr>
          </a:lstStyle>
          <a:p>
            <a:pPr>
              <a:defRPr/>
            </a:pPr>
            <a:endParaRPr lang="en-US" dirty="0"/>
          </a:p>
        </p:txBody>
      </p:sp>
      <p:sp>
        <p:nvSpPr>
          <p:cNvPr id="519173" name="Rectangle 5"/>
          <p:cNvSpPr>
            <a:spLocks noGrp="1" noChangeArrowheads="1"/>
          </p:cNvSpPr>
          <p:nvPr>
            <p:ph type="sldNum" sz="quarter" idx="3"/>
          </p:nvPr>
        </p:nvSpPr>
        <p:spPr bwMode="auto">
          <a:xfrm>
            <a:off x="4022304" y="8917025"/>
            <a:ext cx="3078513" cy="469948"/>
          </a:xfrm>
          <a:prstGeom prst="rect">
            <a:avLst/>
          </a:prstGeom>
          <a:noFill/>
          <a:ln w="9525">
            <a:noFill/>
            <a:miter lim="800000"/>
            <a:headEnd/>
            <a:tailEnd/>
          </a:ln>
          <a:effectLst/>
        </p:spPr>
        <p:txBody>
          <a:bodyPr vert="horz" wrap="square" lIns="91714" tIns="45857" rIns="91714" bIns="45857" numCol="1" anchor="b" anchorCtr="0" compatLnSpc="1">
            <a:prstTxWarp prst="textNoShape">
              <a:avLst/>
            </a:prstTxWarp>
          </a:bodyPr>
          <a:lstStyle>
            <a:lvl1pPr algn="r" eaLnBrk="0" hangingPunct="0">
              <a:defRPr sz="1200">
                <a:latin typeface="Times New Roman" pitchFamily="-65" charset="0"/>
              </a:defRPr>
            </a:lvl1pPr>
          </a:lstStyle>
          <a:p>
            <a:pPr>
              <a:defRPr/>
            </a:pPr>
            <a:fld id="{18581821-3880-41A0-8D20-172C86EFEDF0}" type="slidenum">
              <a:rPr lang="en-GB"/>
              <a:pPr>
                <a:defRPr/>
              </a:pPr>
              <a:t>‹#›</a:t>
            </a:fld>
            <a:endParaRPr lang="en-GB" dirty="0"/>
          </a:p>
        </p:txBody>
      </p:sp>
    </p:spTree>
    <p:extLst>
      <p:ext uri="{BB962C8B-B14F-4D97-AF65-F5344CB8AC3E}">
        <p14:creationId xmlns:p14="http://schemas.microsoft.com/office/powerpoint/2010/main" val="11544521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4951642"/>
      </p:ext>
    </p:extLst>
  </p:cSld>
  <p:clrMap bg1="lt1" tx1="dk1" bg2="lt2" tx2="dk2" accent1="accent1" accent2="accent2" accent3="accent3" accent4="accent4" accent5="accent5" accent6="accent6" hlink="hlink" folHlink="folHlink"/>
  <p:notesStyle>
    <a:lvl1pPr algn="l" defTabSz="762000" rtl="0" eaLnBrk="0" fontAlgn="base" hangingPunct="0">
      <a:spcBef>
        <a:spcPct val="30000"/>
      </a:spcBef>
      <a:spcAft>
        <a:spcPct val="0"/>
      </a:spcAft>
      <a:defRPr sz="1200" kern="1200">
        <a:solidFill>
          <a:schemeClr val="tx1"/>
        </a:solidFill>
        <a:latin typeface="Times New Roman" pitchFamily="18" charset="0"/>
        <a:ea typeface="Arial" pitchFamily="-65" charset="0"/>
        <a:cs typeface="Arial" charset="0"/>
      </a:defRPr>
    </a:lvl1pPr>
    <a:lvl2pPr marL="457200" algn="l" defTabSz="762000" rtl="0" eaLnBrk="0" fontAlgn="base" hangingPunct="0">
      <a:spcBef>
        <a:spcPct val="30000"/>
      </a:spcBef>
      <a:spcAft>
        <a:spcPct val="0"/>
      </a:spcAft>
      <a:defRPr sz="1200" kern="1200">
        <a:solidFill>
          <a:schemeClr val="tx1"/>
        </a:solidFill>
        <a:latin typeface="Times New Roman" pitchFamily="18" charset="0"/>
        <a:ea typeface="Arial" pitchFamily="-65" charset="0"/>
        <a:cs typeface="Arial" charset="0"/>
      </a:defRPr>
    </a:lvl2pPr>
    <a:lvl3pPr marL="914400" algn="l" defTabSz="762000" rtl="0" eaLnBrk="0" fontAlgn="base" hangingPunct="0">
      <a:spcBef>
        <a:spcPct val="30000"/>
      </a:spcBef>
      <a:spcAft>
        <a:spcPct val="0"/>
      </a:spcAft>
      <a:defRPr sz="1200" kern="1200">
        <a:solidFill>
          <a:schemeClr val="tx1"/>
        </a:solidFill>
        <a:latin typeface="Times New Roman" pitchFamily="18" charset="0"/>
        <a:ea typeface="Arial" pitchFamily="-65" charset="0"/>
        <a:cs typeface="Arial" charset="0"/>
      </a:defRPr>
    </a:lvl3pPr>
    <a:lvl4pPr marL="1371600" algn="l" defTabSz="762000" rtl="0" eaLnBrk="0" fontAlgn="base" hangingPunct="0">
      <a:spcBef>
        <a:spcPct val="30000"/>
      </a:spcBef>
      <a:spcAft>
        <a:spcPct val="0"/>
      </a:spcAft>
      <a:defRPr sz="1200" kern="1200">
        <a:solidFill>
          <a:schemeClr val="tx1"/>
        </a:solidFill>
        <a:latin typeface="Times New Roman" pitchFamily="18" charset="0"/>
        <a:ea typeface="Arial" pitchFamily="-65" charset="0"/>
        <a:cs typeface="Arial" charset="0"/>
      </a:defRPr>
    </a:lvl4pPr>
    <a:lvl5pPr marL="1828800" algn="l" defTabSz="762000" rtl="0" eaLnBrk="0" fontAlgn="base" hangingPunct="0">
      <a:spcBef>
        <a:spcPct val="30000"/>
      </a:spcBef>
      <a:spcAft>
        <a:spcPct val="0"/>
      </a:spcAft>
      <a:defRPr sz="1200" kern="1200">
        <a:solidFill>
          <a:schemeClr val="tx1"/>
        </a:solidFill>
        <a:latin typeface="Times New Roman" pitchFamily="18" charset="0"/>
        <a:ea typeface="Arial" pitchFamily="-65" charset="0"/>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8275" y="1173163"/>
            <a:ext cx="4225925" cy="3168650"/>
          </a:xfrm>
          <a:prstGeom prst="rect">
            <a:avLst/>
          </a:prstGeom>
          <a:noFill/>
          <a:ln w="12700">
            <a:solidFill>
              <a:prstClr val="black"/>
            </a:solidFill>
          </a:ln>
        </p:spPr>
      </p:sp>
      <p:sp>
        <p:nvSpPr>
          <p:cNvPr id="3" name="Notes Placeholder 2"/>
          <p:cNvSpPr>
            <a:spLocks noGrp="1"/>
          </p:cNvSpPr>
          <p:nvPr>
            <p:ph type="body" idx="1"/>
          </p:nvPr>
        </p:nvSpPr>
        <p:spPr>
          <a:xfrm>
            <a:off x="710567" y="4517548"/>
            <a:ext cx="5681343" cy="3697767"/>
          </a:xfrm>
          <a:prstGeom prst="rect">
            <a:avLst/>
          </a:prstGeom>
        </p:spPr>
        <p:txBody>
          <a:bodyPr lIns="91714" tIns="45857" rIns="91714" bIns="45857"/>
          <a:lstStyle/>
          <a:p>
            <a:endParaRPr lang="en-US" dirty="0"/>
          </a:p>
        </p:txBody>
      </p:sp>
    </p:spTree>
    <p:extLst>
      <p:ext uri="{BB962C8B-B14F-4D97-AF65-F5344CB8AC3E}">
        <p14:creationId xmlns:p14="http://schemas.microsoft.com/office/powerpoint/2010/main" val="411089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8275" y="1173163"/>
            <a:ext cx="4225925" cy="3168650"/>
          </a:xfrm>
          <a:prstGeom prst="rect">
            <a:avLst/>
          </a:prstGeom>
          <a:noFill/>
          <a:ln w="12700">
            <a:solidFill>
              <a:prstClr val="black"/>
            </a:solidFill>
          </a:ln>
        </p:spPr>
      </p:sp>
      <p:sp>
        <p:nvSpPr>
          <p:cNvPr id="3" name="Notes Placeholder 2"/>
          <p:cNvSpPr>
            <a:spLocks noGrp="1"/>
          </p:cNvSpPr>
          <p:nvPr>
            <p:ph type="body" idx="1"/>
          </p:nvPr>
        </p:nvSpPr>
        <p:spPr>
          <a:xfrm>
            <a:off x="710567" y="4517548"/>
            <a:ext cx="5681343" cy="3697767"/>
          </a:xfrm>
          <a:prstGeom prst="rect">
            <a:avLst/>
          </a:prstGeom>
        </p:spPr>
        <p:txBody>
          <a:bodyPr lIns="91714" tIns="45857" rIns="91714" bIns="45857"/>
          <a:lstStyle/>
          <a:p>
            <a:pPr defTabSz="764286">
              <a:defRPr/>
            </a:pPr>
            <a:r>
              <a:rPr lang="en-US" dirty="0"/>
              <a:t>We then analyzed 1-S-3 trucks with lift axles up, that were overloaded (gross vehicle weight over 60,000 pounds) on the US-80 Montgomery County site which had the most overloaded trucks.  Figure 55 depicts those trucks in 2,000 pounds increments. </a:t>
            </a:r>
          </a:p>
          <a:p>
            <a:endParaRPr lang="en-US" dirty="0"/>
          </a:p>
        </p:txBody>
      </p:sp>
    </p:spTree>
    <p:extLst>
      <p:ext uri="{BB962C8B-B14F-4D97-AF65-F5344CB8AC3E}">
        <p14:creationId xmlns:p14="http://schemas.microsoft.com/office/powerpoint/2010/main" val="19420111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8275" y="1173163"/>
            <a:ext cx="4225925" cy="3168650"/>
          </a:xfrm>
          <a:prstGeom prst="rect">
            <a:avLst/>
          </a:prstGeom>
          <a:noFill/>
          <a:ln w="12700">
            <a:solidFill>
              <a:prstClr val="black"/>
            </a:solidFill>
          </a:ln>
        </p:spPr>
      </p:sp>
      <p:sp>
        <p:nvSpPr>
          <p:cNvPr id="3" name="Notes Placeholder 2"/>
          <p:cNvSpPr>
            <a:spLocks noGrp="1"/>
          </p:cNvSpPr>
          <p:nvPr>
            <p:ph type="body" idx="1"/>
          </p:nvPr>
        </p:nvSpPr>
        <p:spPr>
          <a:xfrm>
            <a:off x="710567" y="4517548"/>
            <a:ext cx="5681343" cy="3697767"/>
          </a:xfrm>
          <a:prstGeom prst="rect">
            <a:avLst/>
          </a:prstGeom>
        </p:spPr>
        <p:txBody>
          <a:bodyPr lIns="91714" tIns="45857" rIns="91714" bIns="45857"/>
          <a:lstStyle/>
          <a:p>
            <a:pPr defTabSz="764286">
              <a:defRPr/>
            </a:pPr>
            <a:r>
              <a:rPr lang="en-US" dirty="0"/>
              <a:t> </a:t>
            </a:r>
          </a:p>
          <a:p>
            <a:endParaRPr lang="en-US" dirty="0"/>
          </a:p>
        </p:txBody>
      </p:sp>
    </p:spTree>
    <p:extLst>
      <p:ext uri="{BB962C8B-B14F-4D97-AF65-F5344CB8AC3E}">
        <p14:creationId xmlns:p14="http://schemas.microsoft.com/office/powerpoint/2010/main" val="35907425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8275" y="1173163"/>
            <a:ext cx="4225925" cy="3168650"/>
          </a:xfrm>
          <a:prstGeom prst="rect">
            <a:avLst/>
          </a:prstGeom>
          <a:noFill/>
          <a:ln w="12700">
            <a:solidFill>
              <a:prstClr val="black"/>
            </a:solidFill>
          </a:ln>
        </p:spPr>
      </p:sp>
      <p:sp>
        <p:nvSpPr>
          <p:cNvPr id="3" name="Notes Placeholder 2"/>
          <p:cNvSpPr>
            <a:spLocks noGrp="1"/>
          </p:cNvSpPr>
          <p:nvPr>
            <p:ph type="body" idx="1"/>
          </p:nvPr>
        </p:nvSpPr>
        <p:spPr>
          <a:xfrm>
            <a:off x="710567" y="4517548"/>
            <a:ext cx="5681343" cy="3697767"/>
          </a:xfrm>
          <a:prstGeom prst="rect">
            <a:avLst/>
          </a:prstGeom>
        </p:spPr>
        <p:txBody>
          <a:bodyPr lIns="91714" tIns="45857" rIns="91714" bIns="45857"/>
          <a:lstStyle/>
          <a:p>
            <a:pPr defTabSz="764286">
              <a:defRPr/>
            </a:pPr>
            <a:r>
              <a:rPr lang="en-US" dirty="0"/>
              <a:t> </a:t>
            </a:r>
          </a:p>
          <a:p>
            <a:pPr defTabSz="764286">
              <a:defRPr/>
            </a:pPr>
            <a:r>
              <a:rPr lang="en-US" dirty="0"/>
              <a:t>The 50% minimum loading issue was then analyzed.  The 1-S-3 vehicles with lift axle down and with at least one 20,000 lb. axle within a group were analyzed.  This was done by comparing the minimum and maximum axle weight of the group. In the following figures, the ratio between the lightest and the heaviest axle within the group is presented in percentage groups.   </a:t>
            </a:r>
          </a:p>
          <a:p>
            <a:pPr defTabSz="764286">
              <a:defRPr/>
            </a:pPr>
            <a:r>
              <a:rPr lang="en-US" b="1" i="1" dirty="0"/>
              <a:t>126 of 674 were in compliance = 19%  </a:t>
            </a:r>
            <a:r>
              <a:rPr lang="en-US" i="1" dirty="0"/>
              <a:t>This may be due to a lack of understanding of the law.</a:t>
            </a:r>
          </a:p>
          <a:p>
            <a:endParaRPr lang="en-US" dirty="0"/>
          </a:p>
        </p:txBody>
      </p:sp>
    </p:spTree>
    <p:extLst>
      <p:ext uri="{BB962C8B-B14F-4D97-AF65-F5344CB8AC3E}">
        <p14:creationId xmlns:p14="http://schemas.microsoft.com/office/powerpoint/2010/main" val="4892241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8275" y="1173163"/>
            <a:ext cx="4225925" cy="3168650"/>
          </a:xfrm>
          <a:prstGeom prst="rect">
            <a:avLst/>
          </a:prstGeom>
          <a:noFill/>
          <a:ln w="12700">
            <a:solidFill>
              <a:prstClr val="black"/>
            </a:solidFill>
          </a:ln>
        </p:spPr>
      </p:sp>
      <p:sp>
        <p:nvSpPr>
          <p:cNvPr id="3" name="Notes Placeholder 2"/>
          <p:cNvSpPr>
            <a:spLocks noGrp="1"/>
          </p:cNvSpPr>
          <p:nvPr>
            <p:ph type="body" idx="1"/>
          </p:nvPr>
        </p:nvSpPr>
        <p:spPr>
          <a:xfrm>
            <a:off x="710567" y="4517548"/>
            <a:ext cx="5681343" cy="3697767"/>
          </a:xfrm>
          <a:prstGeom prst="rect">
            <a:avLst/>
          </a:prstGeom>
        </p:spPr>
        <p:txBody>
          <a:bodyPr lIns="91714" tIns="45857" rIns="91714" bIns="45857"/>
          <a:lstStyle/>
          <a:p>
            <a:pPr defTabSz="764286">
              <a:defRPr/>
            </a:pPr>
            <a:r>
              <a:rPr lang="en-US" dirty="0"/>
              <a:t>Here enforcement is being conducted at the US-31 Autauga County site where the BWIM is located.</a:t>
            </a:r>
          </a:p>
          <a:p>
            <a:pPr defTabSz="764286">
              <a:defRPr/>
            </a:pPr>
            <a:endParaRPr lang="en-US" dirty="0"/>
          </a:p>
          <a:p>
            <a:pPr defTabSz="764286">
              <a:defRPr/>
            </a:pPr>
            <a:r>
              <a:rPr lang="en-US" dirty="0"/>
              <a:t>The live feed allows enforcement to screen.</a:t>
            </a:r>
          </a:p>
          <a:p>
            <a:endParaRPr lang="en-US" dirty="0"/>
          </a:p>
        </p:txBody>
      </p:sp>
    </p:spTree>
    <p:extLst>
      <p:ext uri="{BB962C8B-B14F-4D97-AF65-F5344CB8AC3E}">
        <p14:creationId xmlns:p14="http://schemas.microsoft.com/office/powerpoint/2010/main" val="32499276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8275" y="1173163"/>
            <a:ext cx="4225925" cy="3168650"/>
          </a:xfrm>
          <a:prstGeom prst="rect">
            <a:avLst/>
          </a:prstGeom>
          <a:noFill/>
          <a:ln w="12700">
            <a:solidFill>
              <a:prstClr val="black"/>
            </a:solidFill>
          </a:ln>
        </p:spPr>
      </p:sp>
      <p:sp>
        <p:nvSpPr>
          <p:cNvPr id="3" name="Notes Placeholder 2"/>
          <p:cNvSpPr>
            <a:spLocks noGrp="1"/>
          </p:cNvSpPr>
          <p:nvPr>
            <p:ph type="body" idx="1"/>
          </p:nvPr>
        </p:nvSpPr>
        <p:spPr>
          <a:xfrm>
            <a:off x="710567" y="4517548"/>
            <a:ext cx="5681343" cy="3697767"/>
          </a:xfrm>
          <a:prstGeom prst="rect">
            <a:avLst/>
          </a:prstGeom>
        </p:spPr>
        <p:txBody>
          <a:bodyPr lIns="91714" tIns="45857" rIns="91714" bIns="45857"/>
          <a:lstStyle/>
          <a:p>
            <a:pPr defTabSz="764286">
              <a:defRPr/>
            </a:pPr>
            <a:r>
              <a:rPr lang="en-US" dirty="0"/>
              <a:t> </a:t>
            </a:r>
          </a:p>
          <a:p>
            <a:pPr defTabSz="764286">
              <a:defRPr/>
            </a:pPr>
            <a:r>
              <a:rPr lang="en-US" dirty="0"/>
              <a:t> </a:t>
            </a:r>
          </a:p>
          <a:p>
            <a:endParaRPr lang="en-US" dirty="0"/>
          </a:p>
        </p:txBody>
      </p:sp>
    </p:spTree>
    <p:extLst>
      <p:ext uri="{BB962C8B-B14F-4D97-AF65-F5344CB8AC3E}">
        <p14:creationId xmlns:p14="http://schemas.microsoft.com/office/powerpoint/2010/main" val="19055951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8275" y="1173163"/>
            <a:ext cx="4225925" cy="3168650"/>
          </a:xfrm>
          <a:prstGeom prst="rect">
            <a:avLst/>
          </a:prstGeom>
          <a:noFill/>
          <a:ln w="12700">
            <a:solidFill>
              <a:prstClr val="black"/>
            </a:solidFill>
          </a:ln>
        </p:spPr>
      </p:sp>
      <p:sp>
        <p:nvSpPr>
          <p:cNvPr id="3" name="Notes Placeholder 2"/>
          <p:cNvSpPr>
            <a:spLocks noGrp="1"/>
          </p:cNvSpPr>
          <p:nvPr>
            <p:ph type="body" idx="1"/>
          </p:nvPr>
        </p:nvSpPr>
        <p:spPr>
          <a:xfrm>
            <a:off x="710567" y="4517548"/>
            <a:ext cx="5681343" cy="3697767"/>
          </a:xfrm>
          <a:prstGeom prst="rect">
            <a:avLst/>
          </a:prstGeom>
        </p:spPr>
        <p:txBody>
          <a:bodyPr lIns="91714" tIns="45857" rIns="91714" bIns="45857"/>
          <a:lstStyle/>
          <a:p>
            <a:pPr defTabSz="764286">
              <a:defRPr/>
            </a:pPr>
            <a:r>
              <a:rPr lang="en-US" dirty="0"/>
              <a:t>As the Bridge maintenance Engineer, I see the results of overloading on a weekly basis.  I oversee 8? enforcement crews continually weighing trucks at locations all over Alabama.  Standing alongside our enforcement crews, I have seen gross violations and I have see law abiding drivers trying to stay within the law.  </a:t>
            </a:r>
          </a:p>
          <a:p>
            <a:pPr defTabSz="764286">
              <a:defRPr/>
            </a:pPr>
            <a:endParaRPr lang="en-US" dirty="0"/>
          </a:p>
          <a:p>
            <a:pPr defTabSz="764286">
              <a:defRPr/>
            </a:pPr>
            <a:r>
              <a:rPr lang="en-US" dirty="0"/>
              <a:t>BWIM and our in-pavement systems allow us great analytics.  The main utility for BWIM for us is for analysis of locations where it is unfeasible for a in place system.  We can have a BWIM up and running in a day or two and usually there is no need for traffic control.</a:t>
            </a:r>
          </a:p>
          <a:p>
            <a:pPr defTabSz="764286">
              <a:defRPr/>
            </a:pPr>
            <a:r>
              <a:rPr lang="en-US" dirty="0"/>
              <a:t>  </a:t>
            </a:r>
          </a:p>
          <a:p>
            <a:pPr defTabSz="764286">
              <a:defRPr/>
            </a:pPr>
            <a:endParaRPr lang="en-US" dirty="0"/>
          </a:p>
          <a:p>
            <a:pPr defTabSz="764286">
              <a:defRPr/>
            </a:pPr>
            <a:endParaRPr lang="en-US" dirty="0"/>
          </a:p>
          <a:p>
            <a:pPr defTabSz="764286">
              <a:defRPr/>
            </a:pPr>
            <a:r>
              <a:rPr lang="en-US" dirty="0"/>
              <a:t> </a:t>
            </a:r>
          </a:p>
          <a:p>
            <a:endParaRPr lang="en-US" dirty="0"/>
          </a:p>
        </p:txBody>
      </p:sp>
    </p:spTree>
    <p:extLst>
      <p:ext uri="{BB962C8B-B14F-4D97-AF65-F5344CB8AC3E}">
        <p14:creationId xmlns:p14="http://schemas.microsoft.com/office/powerpoint/2010/main" val="10847443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8275" y="1173163"/>
            <a:ext cx="4225925" cy="3168650"/>
          </a:xfrm>
          <a:prstGeom prst="rect">
            <a:avLst/>
          </a:prstGeom>
          <a:noFill/>
          <a:ln w="12700">
            <a:solidFill>
              <a:prstClr val="black"/>
            </a:solidFill>
          </a:ln>
        </p:spPr>
      </p:sp>
      <p:sp>
        <p:nvSpPr>
          <p:cNvPr id="3" name="Notes Placeholder 2"/>
          <p:cNvSpPr>
            <a:spLocks noGrp="1"/>
          </p:cNvSpPr>
          <p:nvPr>
            <p:ph type="body" idx="1"/>
          </p:nvPr>
        </p:nvSpPr>
        <p:spPr>
          <a:xfrm>
            <a:off x="710567" y="4517548"/>
            <a:ext cx="5681343" cy="3697767"/>
          </a:xfrm>
          <a:prstGeom prst="rect">
            <a:avLst/>
          </a:prstGeom>
        </p:spPr>
        <p:txBody>
          <a:bodyPr lIns="91714" tIns="45857" rIns="91714" bIns="45857"/>
          <a:lstStyle/>
          <a:p>
            <a:pPr defTabSz="764286">
              <a:defRPr/>
            </a:pPr>
            <a:r>
              <a:rPr lang="en-US" baseline="0" dirty="0" smtClean="0"/>
              <a:t>Reason for study………….</a:t>
            </a:r>
            <a:endParaRPr lang="en-US" dirty="0" smtClean="0"/>
          </a:p>
          <a:p>
            <a:pPr defTabSz="764286">
              <a:defRPr/>
            </a:pPr>
            <a:r>
              <a:rPr lang="en-US" dirty="0"/>
              <a:t/>
            </a:r>
            <a:br>
              <a:rPr lang="en-US" dirty="0"/>
            </a:br>
            <a:r>
              <a:rPr lang="en-US" dirty="0"/>
              <a:t>According to the project guidelines, two appropriate locations for SiWIM measurements were determined in the Mississippi Delta.  The locations were selected after discussions with enforcement officers in the region followed by inspections of potential bridges in the area. The bridges were selected due to their proximity to major grain bins where crops are delivered. Shown are locations of those Grain Silos (blue trucks) and selected locations (yellow pins).  Special thanks to Chief Huff and his officers for their assistance in selecting optimal locations.</a:t>
            </a:r>
          </a:p>
          <a:p>
            <a:endParaRPr lang="en-US" dirty="0"/>
          </a:p>
        </p:txBody>
      </p:sp>
    </p:spTree>
    <p:extLst>
      <p:ext uri="{BB962C8B-B14F-4D97-AF65-F5344CB8AC3E}">
        <p14:creationId xmlns:p14="http://schemas.microsoft.com/office/powerpoint/2010/main" val="29744768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8275" y="1173163"/>
            <a:ext cx="4225925" cy="3168650"/>
          </a:xfrm>
          <a:prstGeom prst="rect">
            <a:avLst/>
          </a:prstGeom>
          <a:noFill/>
          <a:ln w="12700">
            <a:solidFill>
              <a:prstClr val="black"/>
            </a:solidFill>
          </a:ln>
        </p:spPr>
      </p:sp>
      <p:sp>
        <p:nvSpPr>
          <p:cNvPr id="3" name="Notes Placeholder 2"/>
          <p:cNvSpPr>
            <a:spLocks noGrp="1"/>
          </p:cNvSpPr>
          <p:nvPr>
            <p:ph type="body" idx="1"/>
          </p:nvPr>
        </p:nvSpPr>
        <p:spPr>
          <a:xfrm>
            <a:off x="710567" y="4517548"/>
            <a:ext cx="5681343" cy="3697767"/>
          </a:xfrm>
          <a:prstGeom prst="rect">
            <a:avLst/>
          </a:prstGeom>
        </p:spPr>
        <p:txBody>
          <a:bodyPr lIns="91714" tIns="45857" rIns="91714" bIns="45857"/>
          <a:lstStyle/>
          <a:p>
            <a:pPr defTabSz="764286">
              <a:defRPr/>
            </a:pPr>
            <a:r>
              <a:rPr lang="en-US" baseline="0" dirty="0" smtClean="0"/>
              <a:t> </a:t>
            </a:r>
            <a:r>
              <a:rPr lang="en-US" dirty="0"/>
              <a:t>A time analysis was then performed focusing on all vehicles and their distribution over time. </a:t>
            </a:r>
            <a:r>
              <a:rPr lang="en-US" dirty="0"/>
              <a:t>The time histograms presented shows the distribution of the traffic over the 31 days of traffic. </a:t>
            </a:r>
            <a:r>
              <a:rPr lang="en-US" dirty="0" smtClean="0"/>
              <a:t>   </a:t>
            </a:r>
            <a:r>
              <a:rPr lang="en-US" sz="1200" i="1" kern="1200" dirty="0" smtClean="0">
                <a:solidFill>
                  <a:schemeClr val="tx1"/>
                </a:solidFill>
                <a:effectLst/>
                <a:latin typeface="Times New Roman" pitchFamily="18" charset="0"/>
                <a:ea typeface="Arial" pitchFamily="-65" charset="0"/>
                <a:cs typeface="Arial" charset="0"/>
              </a:rPr>
              <a:t>A significant number of harvest trucks with gross vehicle </a:t>
            </a:r>
            <a:r>
              <a:rPr lang="en-US" sz="1200" b="1" i="1" kern="1200" dirty="0" smtClean="0">
                <a:solidFill>
                  <a:schemeClr val="tx1"/>
                </a:solidFill>
                <a:effectLst/>
                <a:latin typeface="Times New Roman" pitchFamily="18" charset="0"/>
                <a:ea typeface="Arial" pitchFamily="-65" charset="0"/>
                <a:cs typeface="Arial" charset="0"/>
              </a:rPr>
              <a:t>weight over 90,000 pounds</a:t>
            </a:r>
            <a:r>
              <a:rPr lang="en-US" sz="1200" i="1" kern="1200" dirty="0" smtClean="0">
                <a:solidFill>
                  <a:schemeClr val="tx1"/>
                </a:solidFill>
                <a:effectLst/>
                <a:latin typeface="Times New Roman" pitchFamily="18" charset="0"/>
                <a:ea typeface="Arial" pitchFamily="-65" charset="0"/>
                <a:cs typeface="Arial" charset="0"/>
              </a:rPr>
              <a:t> were detected.  Some of the vehicles have significantly overloaded tandem axles with weights exceeding </a:t>
            </a:r>
            <a:r>
              <a:rPr lang="en-US" sz="1200" b="1" i="1" kern="1200" dirty="0" smtClean="0">
                <a:solidFill>
                  <a:schemeClr val="tx1"/>
                </a:solidFill>
                <a:effectLst/>
                <a:latin typeface="Times New Roman" pitchFamily="18" charset="0"/>
                <a:ea typeface="Arial" pitchFamily="-65" charset="0"/>
                <a:cs typeface="Arial" charset="0"/>
              </a:rPr>
              <a:t>27,000 pounds per axle</a:t>
            </a:r>
            <a:endParaRPr lang="en-US" dirty="0"/>
          </a:p>
          <a:p>
            <a:pPr defTabSz="764286">
              <a:defRPr/>
            </a:pPr>
            <a:endParaRPr lang="en-US" dirty="0"/>
          </a:p>
          <a:p>
            <a:pPr defTabSz="764286">
              <a:defRPr/>
            </a:pPr>
            <a:r>
              <a:rPr lang="en-US" dirty="0"/>
              <a:t>As expected, the heavier traffic is in lane #2 headed in the direction of the silo (upper graph).</a:t>
            </a:r>
          </a:p>
          <a:p>
            <a:pPr defTabSz="764286">
              <a:defRPr/>
            </a:pPr>
            <a:r>
              <a:rPr lang="en-US" dirty="0"/>
              <a:t>Also, we see an average work day in the bottom 2 charts (lower graph).</a:t>
            </a:r>
          </a:p>
          <a:p>
            <a:pPr defTabSz="764286">
              <a:defRPr/>
            </a:pPr>
            <a:endParaRPr lang="en-US" dirty="0"/>
          </a:p>
          <a:p>
            <a:endParaRPr lang="en-US" dirty="0"/>
          </a:p>
        </p:txBody>
      </p:sp>
    </p:spTree>
    <p:extLst>
      <p:ext uri="{BB962C8B-B14F-4D97-AF65-F5344CB8AC3E}">
        <p14:creationId xmlns:p14="http://schemas.microsoft.com/office/powerpoint/2010/main" val="15887530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8275" y="1173163"/>
            <a:ext cx="4225925" cy="3168650"/>
          </a:xfrm>
          <a:prstGeom prst="rect">
            <a:avLst/>
          </a:prstGeom>
          <a:noFill/>
          <a:ln w="12700">
            <a:solidFill>
              <a:prstClr val="black"/>
            </a:solidFill>
          </a:ln>
        </p:spPr>
      </p:sp>
      <p:sp>
        <p:nvSpPr>
          <p:cNvPr id="3" name="Notes Placeholder 2"/>
          <p:cNvSpPr>
            <a:spLocks noGrp="1"/>
          </p:cNvSpPr>
          <p:nvPr>
            <p:ph type="body" idx="1"/>
          </p:nvPr>
        </p:nvSpPr>
        <p:spPr>
          <a:xfrm>
            <a:off x="710567" y="4517548"/>
            <a:ext cx="5681343" cy="3697767"/>
          </a:xfrm>
          <a:prstGeom prst="rect">
            <a:avLst/>
          </a:prstGeom>
        </p:spPr>
        <p:txBody>
          <a:bodyPr lIns="91714" tIns="45857" rIns="91714" bIns="45857"/>
          <a:lstStyle/>
          <a:p>
            <a:pPr defTabSz="764286">
              <a:defRPr/>
            </a:pPr>
            <a:r>
              <a:rPr lang="en-US" baseline="0" dirty="0" smtClean="0"/>
              <a:t> </a:t>
            </a:r>
            <a:endParaRPr lang="en-US" dirty="0"/>
          </a:p>
          <a:p>
            <a:pPr defTabSz="764286">
              <a:defRPr/>
            </a:pPr>
            <a:endParaRPr lang="en-US" dirty="0"/>
          </a:p>
          <a:p>
            <a:pPr defTabSz="764286"/>
            <a:r>
              <a:rPr lang="en-US" dirty="0" smtClean="0"/>
              <a:t>As</a:t>
            </a:r>
            <a:r>
              <a:rPr lang="en-US" dirty="0"/>
              <a:t>ymmetrical overloading per lane, where lane 2, which carries mostly loaded crop trucks is heavily overloaded.</a:t>
            </a:r>
            <a:endParaRPr lang="en-US" dirty="0" smtClean="0"/>
          </a:p>
          <a:p>
            <a:endParaRPr lang="en-US" dirty="0"/>
          </a:p>
        </p:txBody>
      </p:sp>
    </p:spTree>
    <p:extLst>
      <p:ext uri="{BB962C8B-B14F-4D97-AF65-F5344CB8AC3E}">
        <p14:creationId xmlns:p14="http://schemas.microsoft.com/office/powerpoint/2010/main" val="35477840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8275" y="1173163"/>
            <a:ext cx="4225925" cy="3168650"/>
          </a:xfrm>
          <a:prstGeom prst="rect">
            <a:avLst/>
          </a:prstGeom>
          <a:noFill/>
          <a:ln w="12700">
            <a:solidFill>
              <a:prstClr val="black"/>
            </a:solidFill>
          </a:ln>
        </p:spPr>
      </p:sp>
      <p:sp>
        <p:nvSpPr>
          <p:cNvPr id="3" name="Notes Placeholder 2"/>
          <p:cNvSpPr>
            <a:spLocks noGrp="1"/>
          </p:cNvSpPr>
          <p:nvPr>
            <p:ph type="body" idx="1"/>
          </p:nvPr>
        </p:nvSpPr>
        <p:spPr>
          <a:xfrm>
            <a:off x="710567" y="4517548"/>
            <a:ext cx="5681343" cy="3697767"/>
          </a:xfrm>
          <a:prstGeom prst="rect">
            <a:avLst/>
          </a:prstGeom>
        </p:spPr>
        <p:txBody>
          <a:bodyPr lIns="91714" tIns="45857" rIns="91714" bIns="45857"/>
          <a:lstStyle/>
          <a:p>
            <a:pPr defTabSz="764286">
              <a:defRPr/>
            </a:pPr>
            <a:r>
              <a:rPr lang="en-US" baseline="0" dirty="0" smtClean="0"/>
              <a:t> </a:t>
            </a:r>
            <a:endParaRPr lang="en-US" dirty="0"/>
          </a:p>
          <a:p>
            <a:pPr defTabSz="764286">
              <a:defRPr/>
            </a:pPr>
            <a:endParaRPr lang="en-US" dirty="0"/>
          </a:p>
          <a:p>
            <a:pPr defTabSz="764286"/>
            <a:r>
              <a:rPr lang="en-US" smtClean="0"/>
              <a:t> </a:t>
            </a:r>
            <a:endParaRPr lang="en-US" dirty="0" smtClean="0"/>
          </a:p>
          <a:p>
            <a:endParaRPr lang="en-US" dirty="0"/>
          </a:p>
        </p:txBody>
      </p:sp>
    </p:spTree>
    <p:extLst>
      <p:ext uri="{BB962C8B-B14F-4D97-AF65-F5344CB8AC3E}">
        <p14:creationId xmlns:p14="http://schemas.microsoft.com/office/powerpoint/2010/main" val="15892011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8275" y="1173163"/>
            <a:ext cx="4225925" cy="3168650"/>
          </a:xfrm>
          <a:prstGeom prst="rect">
            <a:avLst/>
          </a:prstGeom>
          <a:noFill/>
          <a:ln w="12700">
            <a:solidFill>
              <a:prstClr val="black"/>
            </a:solidFill>
          </a:ln>
        </p:spPr>
      </p:sp>
      <p:sp>
        <p:nvSpPr>
          <p:cNvPr id="3" name="Notes Placeholder 2"/>
          <p:cNvSpPr>
            <a:spLocks noGrp="1"/>
          </p:cNvSpPr>
          <p:nvPr>
            <p:ph type="body" idx="1"/>
          </p:nvPr>
        </p:nvSpPr>
        <p:spPr>
          <a:xfrm>
            <a:off x="710567" y="4517548"/>
            <a:ext cx="5681343" cy="3697767"/>
          </a:xfrm>
          <a:prstGeom prst="rect">
            <a:avLst/>
          </a:prstGeom>
        </p:spPr>
        <p:txBody>
          <a:bodyPr lIns="91714" tIns="45857" rIns="91714" bIns="45857"/>
          <a:lstStyle/>
          <a:p>
            <a:endParaRPr lang="en-US" dirty="0"/>
          </a:p>
        </p:txBody>
      </p:sp>
    </p:spTree>
    <p:extLst>
      <p:ext uri="{BB962C8B-B14F-4D97-AF65-F5344CB8AC3E}">
        <p14:creationId xmlns:p14="http://schemas.microsoft.com/office/powerpoint/2010/main" val="21014169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8275" y="1173163"/>
            <a:ext cx="4225925" cy="3168650"/>
          </a:xfrm>
          <a:prstGeom prst="rect">
            <a:avLst/>
          </a:prstGeom>
          <a:noFill/>
          <a:ln w="12700">
            <a:solidFill>
              <a:prstClr val="black"/>
            </a:solidFill>
          </a:ln>
        </p:spPr>
      </p:sp>
      <p:sp>
        <p:nvSpPr>
          <p:cNvPr id="3" name="Notes Placeholder 2"/>
          <p:cNvSpPr>
            <a:spLocks noGrp="1"/>
          </p:cNvSpPr>
          <p:nvPr>
            <p:ph type="body" idx="1"/>
          </p:nvPr>
        </p:nvSpPr>
        <p:spPr>
          <a:xfrm>
            <a:off x="710567" y="4517548"/>
            <a:ext cx="5681343" cy="3697767"/>
          </a:xfrm>
          <a:prstGeom prst="rect">
            <a:avLst/>
          </a:prstGeom>
        </p:spPr>
        <p:txBody>
          <a:bodyPr lIns="91714" tIns="45857" rIns="91714" bIns="45857"/>
          <a:lstStyle/>
          <a:p>
            <a:pPr defTabSz="764286">
              <a:defRPr/>
            </a:pPr>
            <a:r>
              <a:rPr lang="en-US" baseline="0" dirty="0" smtClean="0"/>
              <a:t> </a:t>
            </a:r>
            <a:endParaRPr lang="en-US" dirty="0"/>
          </a:p>
          <a:p>
            <a:pPr defTabSz="764286">
              <a:defRPr/>
            </a:pPr>
            <a:r>
              <a:rPr lang="en-US" dirty="0"/>
              <a:t>The heaviest truck on SR-8 was similar at 121,165 lbs. The record holders on both measurement sites were drivers, which managed to load their vehicles over 120,000 pounds, more than 40% over legal limit (see Figure 25 and Figure 26).  Most of the overloaded log trucks were detected during early morning. Individual axles were overloaded to 27,000 pounds. </a:t>
            </a:r>
          </a:p>
          <a:p>
            <a:pPr defTabSz="764286">
              <a:defRPr/>
            </a:pPr>
            <a:endParaRPr lang="en-US" dirty="0"/>
          </a:p>
          <a:p>
            <a:pPr defTabSz="764286"/>
            <a:r>
              <a:rPr lang="en-US" dirty="0" smtClean="0"/>
              <a:t> </a:t>
            </a:r>
            <a:endParaRPr lang="en-US" dirty="0"/>
          </a:p>
        </p:txBody>
      </p:sp>
    </p:spTree>
    <p:extLst>
      <p:ext uri="{BB962C8B-B14F-4D97-AF65-F5344CB8AC3E}">
        <p14:creationId xmlns:p14="http://schemas.microsoft.com/office/powerpoint/2010/main" val="3156201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8275" y="1173163"/>
            <a:ext cx="4225925" cy="3168650"/>
          </a:xfrm>
          <a:prstGeom prst="rect">
            <a:avLst/>
          </a:prstGeom>
          <a:noFill/>
          <a:ln w="12700">
            <a:solidFill>
              <a:prstClr val="black"/>
            </a:solidFill>
          </a:ln>
        </p:spPr>
      </p:sp>
      <p:sp>
        <p:nvSpPr>
          <p:cNvPr id="3" name="Notes Placeholder 2"/>
          <p:cNvSpPr>
            <a:spLocks noGrp="1"/>
          </p:cNvSpPr>
          <p:nvPr>
            <p:ph type="body" idx="1"/>
          </p:nvPr>
        </p:nvSpPr>
        <p:spPr>
          <a:xfrm>
            <a:off x="710567" y="4517548"/>
            <a:ext cx="5681343" cy="3697767"/>
          </a:xfrm>
          <a:prstGeom prst="rect">
            <a:avLst/>
          </a:prstGeom>
        </p:spPr>
        <p:txBody>
          <a:bodyPr lIns="91714" tIns="45857" rIns="91714" bIns="45857"/>
          <a:lstStyle/>
          <a:p>
            <a:pPr defTabSz="764286">
              <a:defRPr/>
            </a:pPr>
            <a:r>
              <a:rPr lang="en-US" baseline="0" dirty="0" smtClean="0"/>
              <a:t> </a:t>
            </a:r>
            <a:endParaRPr lang="en-US" dirty="0"/>
          </a:p>
          <a:p>
            <a:pPr defTabSz="764286">
              <a:defRPr/>
            </a:pPr>
            <a:r>
              <a:rPr lang="en-US" dirty="0"/>
              <a:t> </a:t>
            </a:r>
          </a:p>
          <a:p>
            <a:pPr defTabSz="764286">
              <a:defRPr/>
            </a:pPr>
            <a:endParaRPr lang="en-US" dirty="0"/>
          </a:p>
          <a:p>
            <a:pPr defTabSz="764286"/>
            <a:r>
              <a:rPr lang="en-US" dirty="0" smtClean="0"/>
              <a:t> </a:t>
            </a:r>
            <a:endParaRPr lang="en-US" dirty="0"/>
          </a:p>
        </p:txBody>
      </p:sp>
    </p:spTree>
    <p:extLst>
      <p:ext uri="{BB962C8B-B14F-4D97-AF65-F5344CB8AC3E}">
        <p14:creationId xmlns:p14="http://schemas.microsoft.com/office/powerpoint/2010/main" val="11986524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8275" y="1173163"/>
            <a:ext cx="4225925" cy="3168650"/>
          </a:xfrm>
          <a:prstGeom prst="rect">
            <a:avLst/>
          </a:prstGeom>
          <a:noFill/>
          <a:ln w="12700">
            <a:solidFill>
              <a:prstClr val="black"/>
            </a:solidFill>
          </a:ln>
        </p:spPr>
      </p:sp>
      <p:sp>
        <p:nvSpPr>
          <p:cNvPr id="3" name="Notes Placeholder 2"/>
          <p:cNvSpPr>
            <a:spLocks noGrp="1"/>
          </p:cNvSpPr>
          <p:nvPr>
            <p:ph type="body" idx="1"/>
          </p:nvPr>
        </p:nvSpPr>
        <p:spPr>
          <a:xfrm>
            <a:off x="710567" y="4517548"/>
            <a:ext cx="5681343" cy="3697767"/>
          </a:xfrm>
          <a:prstGeom prst="rect">
            <a:avLst/>
          </a:prstGeom>
        </p:spPr>
        <p:txBody>
          <a:bodyPr lIns="91714" tIns="45857" rIns="91714" bIns="45857"/>
          <a:lstStyle/>
          <a:p>
            <a:pPr defTabSz="764286">
              <a:defRPr/>
            </a:pPr>
            <a:r>
              <a:rPr lang="en-US" baseline="0" dirty="0" smtClean="0"/>
              <a:t>Reason for study………….</a:t>
            </a:r>
            <a:endParaRPr lang="en-US" dirty="0" smtClean="0"/>
          </a:p>
          <a:p>
            <a:pPr defTabSz="764286">
              <a:defRPr/>
            </a:pPr>
            <a:r>
              <a:rPr lang="en-US" dirty="0"/>
              <a:t/>
            </a:r>
            <a:br>
              <a:rPr lang="en-US" dirty="0"/>
            </a:br>
            <a:r>
              <a:rPr lang="en-US" dirty="0"/>
              <a:t> </a:t>
            </a:r>
          </a:p>
          <a:p>
            <a:endParaRPr lang="en-US" dirty="0"/>
          </a:p>
        </p:txBody>
      </p:sp>
    </p:spTree>
    <p:extLst>
      <p:ext uri="{BB962C8B-B14F-4D97-AF65-F5344CB8AC3E}">
        <p14:creationId xmlns:p14="http://schemas.microsoft.com/office/powerpoint/2010/main" val="35212719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8275" y="1173163"/>
            <a:ext cx="4225925" cy="3168650"/>
          </a:xfrm>
          <a:prstGeom prst="rect">
            <a:avLst/>
          </a:prstGeom>
          <a:noFill/>
          <a:ln w="12700">
            <a:solidFill>
              <a:prstClr val="black"/>
            </a:solidFill>
          </a:ln>
        </p:spPr>
      </p:sp>
      <p:sp>
        <p:nvSpPr>
          <p:cNvPr id="3" name="Notes Placeholder 2"/>
          <p:cNvSpPr>
            <a:spLocks noGrp="1"/>
          </p:cNvSpPr>
          <p:nvPr>
            <p:ph type="body" idx="1"/>
          </p:nvPr>
        </p:nvSpPr>
        <p:spPr>
          <a:xfrm>
            <a:off x="710567" y="4517548"/>
            <a:ext cx="5681343" cy="3697767"/>
          </a:xfrm>
          <a:prstGeom prst="rect">
            <a:avLst/>
          </a:prstGeom>
        </p:spPr>
        <p:txBody>
          <a:bodyPr lIns="91714" tIns="45857" rIns="91714" bIns="45857"/>
          <a:lstStyle/>
          <a:p>
            <a:pPr defTabSz="764286">
              <a:defRPr/>
            </a:pPr>
            <a:r>
              <a:rPr lang="en-US" baseline="0" dirty="0" smtClean="0"/>
              <a:t> </a:t>
            </a:r>
            <a:endParaRPr lang="en-US" dirty="0"/>
          </a:p>
          <a:p>
            <a:endParaRPr lang="en-US" dirty="0"/>
          </a:p>
        </p:txBody>
      </p:sp>
    </p:spTree>
    <p:extLst>
      <p:ext uri="{BB962C8B-B14F-4D97-AF65-F5344CB8AC3E}">
        <p14:creationId xmlns:p14="http://schemas.microsoft.com/office/powerpoint/2010/main" val="30427377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8275" y="1173163"/>
            <a:ext cx="4225925" cy="3168650"/>
          </a:xfrm>
          <a:prstGeom prst="rect">
            <a:avLst/>
          </a:prstGeom>
          <a:noFill/>
          <a:ln w="12700">
            <a:solidFill>
              <a:prstClr val="black"/>
            </a:solidFill>
          </a:ln>
        </p:spPr>
      </p:sp>
      <p:sp>
        <p:nvSpPr>
          <p:cNvPr id="3" name="Notes Placeholder 2"/>
          <p:cNvSpPr>
            <a:spLocks noGrp="1"/>
          </p:cNvSpPr>
          <p:nvPr>
            <p:ph type="body" idx="1"/>
          </p:nvPr>
        </p:nvSpPr>
        <p:spPr>
          <a:xfrm>
            <a:off x="710567" y="4517548"/>
            <a:ext cx="5681343" cy="3697767"/>
          </a:xfrm>
          <a:prstGeom prst="rect">
            <a:avLst/>
          </a:prstGeom>
        </p:spPr>
        <p:txBody>
          <a:bodyPr lIns="91714" tIns="45857" rIns="91714" bIns="45857"/>
          <a:lstStyle/>
          <a:p>
            <a:pPr defTabSz="764286">
              <a:defRPr/>
            </a:pPr>
            <a:r>
              <a:rPr lang="en-US" baseline="0" dirty="0" smtClean="0"/>
              <a:t> </a:t>
            </a:r>
            <a:endParaRPr lang="en-US" dirty="0"/>
          </a:p>
          <a:p>
            <a:endParaRPr lang="en-US" dirty="0"/>
          </a:p>
        </p:txBody>
      </p:sp>
    </p:spTree>
    <p:extLst>
      <p:ext uri="{BB962C8B-B14F-4D97-AF65-F5344CB8AC3E}">
        <p14:creationId xmlns:p14="http://schemas.microsoft.com/office/powerpoint/2010/main" val="40399469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8275" y="1173163"/>
            <a:ext cx="4225925" cy="3168650"/>
          </a:xfrm>
          <a:prstGeom prst="rect">
            <a:avLst/>
          </a:prstGeom>
          <a:noFill/>
          <a:ln w="12700">
            <a:solidFill>
              <a:prstClr val="black"/>
            </a:solidFill>
          </a:ln>
        </p:spPr>
      </p:sp>
      <p:sp>
        <p:nvSpPr>
          <p:cNvPr id="3" name="Notes Placeholder 2"/>
          <p:cNvSpPr>
            <a:spLocks noGrp="1"/>
          </p:cNvSpPr>
          <p:nvPr>
            <p:ph type="body" idx="1"/>
          </p:nvPr>
        </p:nvSpPr>
        <p:spPr>
          <a:xfrm>
            <a:off x="710567" y="4517548"/>
            <a:ext cx="5681343" cy="3697767"/>
          </a:xfrm>
          <a:prstGeom prst="rect">
            <a:avLst/>
          </a:prstGeom>
        </p:spPr>
        <p:txBody>
          <a:bodyPr lIns="91714" tIns="45857" rIns="91714" bIns="45857"/>
          <a:lstStyle/>
          <a:p>
            <a:pPr defTabSz="764286">
              <a:defRPr/>
            </a:pPr>
            <a:r>
              <a:rPr lang="en-US" baseline="0" dirty="0" smtClean="0"/>
              <a:t> </a:t>
            </a:r>
            <a:endParaRPr lang="en-US" dirty="0"/>
          </a:p>
          <a:p>
            <a:pPr defTabSz="764286"/>
            <a:r>
              <a:rPr lang="en-US" dirty="0"/>
              <a:t>Figure 22: Heaviest lumber truck, detected during measurement, 133,512 pounds</a:t>
            </a:r>
          </a:p>
          <a:p>
            <a:endParaRPr lang="en-US" dirty="0"/>
          </a:p>
        </p:txBody>
      </p:sp>
    </p:spTree>
    <p:extLst>
      <p:ext uri="{BB962C8B-B14F-4D97-AF65-F5344CB8AC3E}">
        <p14:creationId xmlns:p14="http://schemas.microsoft.com/office/powerpoint/2010/main" val="15312999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8275" y="1173163"/>
            <a:ext cx="4225925" cy="3168650"/>
          </a:xfrm>
          <a:prstGeom prst="rect">
            <a:avLst/>
          </a:prstGeom>
          <a:noFill/>
          <a:ln w="12700">
            <a:solidFill>
              <a:prstClr val="black"/>
            </a:solidFill>
          </a:ln>
        </p:spPr>
      </p:sp>
      <p:sp>
        <p:nvSpPr>
          <p:cNvPr id="3" name="Notes Placeholder 2"/>
          <p:cNvSpPr>
            <a:spLocks noGrp="1"/>
          </p:cNvSpPr>
          <p:nvPr>
            <p:ph type="body" idx="1"/>
          </p:nvPr>
        </p:nvSpPr>
        <p:spPr>
          <a:xfrm>
            <a:off x="710567" y="4517548"/>
            <a:ext cx="5681343" cy="3697767"/>
          </a:xfrm>
          <a:prstGeom prst="rect">
            <a:avLst/>
          </a:prstGeom>
        </p:spPr>
        <p:txBody>
          <a:bodyPr lIns="91714" tIns="45857" rIns="91714" bIns="45857"/>
          <a:lstStyle/>
          <a:p>
            <a:endParaRPr lang="en-US" dirty="0"/>
          </a:p>
        </p:txBody>
      </p:sp>
    </p:spTree>
    <p:extLst>
      <p:ext uri="{BB962C8B-B14F-4D97-AF65-F5344CB8AC3E}">
        <p14:creationId xmlns:p14="http://schemas.microsoft.com/office/powerpoint/2010/main" val="36289386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8275" y="1173163"/>
            <a:ext cx="4225925" cy="3168650"/>
          </a:xfrm>
          <a:prstGeom prst="rect">
            <a:avLst/>
          </a:prstGeom>
          <a:noFill/>
          <a:ln w="12700">
            <a:solidFill>
              <a:prstClr val="black"/>
            </a:solidFill>
          </a:ln>
        </p:spPr>
      </p:sp>
      <p:sp>
        <p:nvSpPr>
          <p:cNvPr id="3" name="Notes Placeholder 2"/>
          <p:cNvSpPr>
            <a:spLocks noGrp="1"/>
          </p:cNvSpPr>
          <p:nvPr>
            <p:ph type="body" idx="1"/>
          </p:nvPr>
        </p:nvSpPr>
        <p:spPr>
          <a:xfrm>
            <a:off x="710567" y="4517548"/>
            <a:ext cx="5681343" cy="3697767"/>
          </a:xfrm>
          <a:prstGeom prst="rect">
            <a:avLst/>
          </a:prstGeom>
        </p:spPr>
        <p:txBody>
          <a:bodyPr lIns="91714" tIns="45857" rIns="91714" bIns="45857"/>
          <a:lstStyle/>
          <a:p>
            <a:pPr defTabSz="764286">
              <a:defRPr/>
            </a:pPr>
            <a:r>
              <a:rPr lang="en-US" baseline="0" dirty="0" smtClean="0"/>
              <a:t> </a:t>
            </a:r>
            <a:endParaRPr lang="en-US" dirty="0"/>
          </a:p>
          <a:p>
            <a:endParaRPr lang="en-US" dirty="0"/>
          </a:p>
        </p:txBody>
      </p:sp>
    </p:spTree>
    <p:extLst>
      <p:ext uri="{BB962C8B-B14F-4D97-AF65-F5344CB8AC3E}">
        <p14:creationId xmlns:p14="http://schemas.microsoft.com/office/powerpoint/2010/main" val="9045467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9863" y="1174750"/>
            <a:ext cx="4222750" cy="3167063"/>
          </a:xfrm>
          <a:prstGeom prst="rect">
            <a:avLst/>
          </a:prstGeom>
          <a:noFill/>
          <a:ln w="12700">
            <a:solidFill>
              <a:prstClr val="black"/>
            </a:solidFill>
          </a:ln>
        </p:spPr>
      </p:sp>
      <p:sp>
        <p:nvSpPr>
          <p:cNvPr id="3" name="Notes Placeholder 2"/>
          <p:cNvSpPr>
            <a:spLocks noGrp="1"/>
          </p:cNvSpPr>
          <p:nvPr>
            <p:ph type="body" idx="1"/>
          </p:nvPr>
        </p:nvSpPr>
        <p:spPr>
          <a:xfrm>
            <a:off x="709918" y="4517820"/>
            <a:ext cx="5682643" cy="3696534"/>
          </a:xfrm>
          <a:prstGeom prst="rect">
            <a:avLst/>
          </a:prstGeom>
        </p:spPr>
        <p:txBody>
          <a:bodyPr lIns="91714" tIns="45857" rIns="91714" bIns="45857"/>
          <a:lstStyle/>
          <a:p>
            <a:pPr defTabSz="764286">
              <a:defRPr/>
            </a:pPr>
            <a:r>
              <a:rPr lang="en-US" dirty="0" smtClean="0"/>
              <a:t>The South</a:t>
            </a:r>
            <a:r>
              <a:rPr lang="en-US" baseline="0" dirty="0" smtClean="0"/>
              <a:t> Bound Direction had a large depression in the asphalt near the bridge end slab.  While this was not ideal for traffic analysis (bouncing), it was suitable for bridge analysis.</a:t>
            </a:r>
          </a:p>
          <a:p>
            <a:pPr defTabSz="764286">
              <a:defRPr/>
            </a:pPr>
            <a:endParaRPr lang="en-US" baseline="0" dirty="0" smtClean="0"/>
          </a:p>
          <a:p>
            <a:pPr defTabSz="764286">
              <a:defRPr/>
            </a:pPr>
            <a:r>
              <a:rPr lang="en-US" baseline="0" dirty="0" smtClean="0"/>
              <a:t>The North Bound Direction had recently been resurfaced which provided a smooth transition onto the bridge and very good conditions for traffic analysis.</a:t>
            </a:r>
            <a:r>
              <a:rPr lang="en-US" dirty="0" smtClean="0"/>
              <a:t>  </a:t>
            </a:r>
            <a:r>
              <a:rPr lang="en-US" dirty="0"/>
              <a:t>  </a:t>
            </a:r>
          </a:p>
          <a:p>
            <a:pPr defTabSz="764286">
              <a:defRPr/>
            </a:pPr>
            <a:endParaRPr lang="en-US" dirty="0"/>
          </a:p>
          <a:p>
            <a:pPr defTabSz="764286">
              <a:defRPr/>
            </a:pPr>
            <a:endParaRPr lang="en-US" dirty="0"/>
          </a:p>
          <a:p>
            <a:endParaRPr lang="en-US" dirty="0"/>
          </a:p>
        </p:txBody>
      </p:sp>
    </p:spTree>
    <p:extLst>
      <p:ext uri="{BB962C8B-B14F-4D97-AF65-F5344CB8AC3E}">
        <p14:creationId xmlns:p14="http://schemas.microsoft.com/office/powerpoint/2010/main" val="25929129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9863" y="1174750"/>
            <a:ext cx="4222750" cy="3167063"/>
          </a:xfrm>
          <a:prstGeom prst="rect">
            <a:avLst/>
          </a:prstGeom>
          <a:noFill/>
          <a:ln w="12700">
            <a:solidFill>
              <a:prstClr val="black"/>
            </a:solidFill>
          </a:ln>
        </p:spPr>
      </p:sp>
      <p:sp>
        <p:nvSpPr>
          <p:cNvPr id="3" name="Notes Placeholder 2"/>
          <p:cNvSpPr>
            <a:spLocks noGrp="1"/>
          </p:cNvSpPr>
          <p:nvPr>
            <p:ph type="body" idx="1"/>
          </p:nvPr>
        </p:nvSpPr>
        <p:spPr>
          <a:xfrm>
            <a:off x="709918" y="4517820"/>
            <a:ext cx="5682643" cy="3696534"/>
          </a:xfrm>
          <a:prstGeom prst="rect">
            <a:avLst/>
          </a:prstGeom>
        </p:spPr>
        <p:txBody>
          <a:bodyPr lIns="91714" tIns="45857" rIns="91714" bIns="45857"/>
          <a:lstStyle/>
          <a:p>
            <a:pPr defTabSz="764286">
              <a:defRPr/>
            </a:pPr>
            <a:r>
              <a:rPr lang="en-US" dirty="0" smtClean="0"/>
              <a:t>  </a:t>
            </a:r>
            <a:r>
              <a:rPr lang="en-US" dirty="0"/>
              <a:t>  Presented on Figure 11 is 31 days of traffic on measured section, where measured days are applied on X-axis and gross vehicle weight in kips is applied on the Y-axis. Change in density of traffic can be observed, regarding the time of day (i.e. much less traffic during the night and during the weekend). Also, July 4</a:t>
            </a:r>
            <a:r>
              <a:rPr lang="en-US" baseline="30000" dirty="0"/>
              <a:t>th</a:t>
            </a:r>
            <a:r>
              <a:rPr lang="en-US" dirty="0"/>
              <a:t> significant drop in vehicle count can be observed. It was not uncommon to detect vehicles with gross vehicle weights over 100 kips (36 vehicles during the period of 314 days).</a:t>
            </a:r>
          </a:p>
          <a:p>
            <a:pPr defTabSz="764286">
              <a:defRPr/>
            </a:pPr>
            <a:endParaRPr lang="en-US" dirty="0"/>
          </a:p>
        </p:txBody>
      </p:sp>
    </p:spTree>
    <p:extLst>
      <p:ext uri="{BB962C8B-B14F-4D97-AF65-F5344CB8AC3E}">
        <p14:creationId xmlns:p14="http://schemas.microsoft.com/office/powerpoint/2010/main" val="9318613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8275" y="1173163"/>
            <a:ext cx="4225925" cy="3168650"/>
          </a:xfrm>
          <a:prstGeom prst="rect">
            <a:avLst/>
          </a:prstGeom>
          <a:noFill/>
          <a:ln w="12700">
            <a:solidFill>
              <a:prstClr val="black"/>
            </a:solidFill>
          </a:ln>
        </p:spPr>
      </p:sp>
      <p:sp>
        <p:nvSpPr>
          <p:cNvPr id="3" name="Notes Placeholder 2"/>
          <p:cNvSpPr>
            <a:spLocks noGrp="1"/>
          </p:cNvSpPr>
          <p:nvPr>
            <p:ph type="body" idx="1"/>
          </p:nvPr>
        </p:nvSpPr>
        <p:spPr>
          <a:xfrm>
            <a:off x="710567" y="4517548"/>
            <a:ext cx="5681343" cy="3697767"/>
          </a:xfrm>
          <a:prstGeom prst="rect">
            <a:avLst/>
          </a:prstGeom>
        </p:spPr>
        <p:txBody>
          <a:bodyPr lIns="91714" tIns="45857" rIns="91714" bIns="45857"/>
          <a:lstStyle/>
          <a:p>
            <a:r>
              <a:rPr lang="en-US" dirty="0" smtClean="0"/>
              <a:t>George Conner, Assistant Director, was instrumental in bringing the product back to the</a:t>
            </a:r>
            <a:r>
              <a:rPr lang="en-US" baseline="0" dirty="0" smtClean="0"/>
              <a:t> US from the FHWA funded 2006 SCAN Tour.</a:t>
            </a:r>
          </a:p>
          <a:p>
            <a:pPr defTabSz="764286"/>
            <a:endParaRPr lang="en-US" dirty="0" smtClean="0"/>
          </a:p>
          <a:p>
            <a:pPr defTabSz="764286"/>
            <a:r>
              <a:rPr lang="en-US" dirty="0" smtClean="0"/>
              <a:t>ALDOT</a:t>
            </a:r>
            <a:r>
              <a:rPr lang="en-US" baseline="0" dirty="0" smtClean="0"/>
              <a:t> currently owns one SiWIM system at a permanent location.   ALDOT has also contracted with CESTEL to monitor and collect data at additional sites in 2017 and 2018.</a:t>
            </a:r>
          </a:p>
          <a:p>
            <a:endParaRPr lang="en-US" baseline="0" dirty="0" smtClean="0"/>
          </a:p>
          <a:p>
            <a:endParaRPr lang="en-US" baseline="0" dirty="0" smtClean="0"/>
          </a:p>
          <a:p>
            <a:endParaRPr lang="en-US" dirty="0"/>
          </a:p>
        </p:txBody>
      </p:sp>
    </p:spTree>
    <p:extLst>
      <p:ext uri="{BB962C8B-B14F-4D97-AF65-F5344CB8AC3E}">
        <p14:creationId xmlns:p14="http://schemas.microsoft.com/office/powerpoint/2010/main" val="22085785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9863" y="1174750"/>
            <a:ext cx="4222750" cy="3167063"/>
          </a:xfrm>
          <a:prstGeom prst="rect">
            <a:avLst/>
          </a:prstGeom>
          <a:noFill/>
          <a:ln w="12700">
            <a:solidFill>
              <a:prstClr val="black"/>
            </a:solidFill>
          </a:ln>
        </p:spPr>
      </p:sp>
      <p:sp>
        <p:nvSpPr>
          <p:cNvPr id="3" name="Notes Placeholder 2"/>
          <p:cNvSpPr>
            <a:spLocks noGrp="1"/>
          </p:cNvSpPr>
          <p:nvPr>
            <p:ph type="body" idx="1"/>
          </p:nvPr>
        </p:nvSpPr>
        <p:spPr>
          <a:xfrm>
            <a:off x="709918" y="4517820"/>
            <a:ext cx="5682643" cy="3696534"/>
          </a:xfrm>
          <a:prstGeom prst="rect">
            <a:avLst/>
          </a:prstGeom>
        </p:spPr>
        <p:txBody>
          <a:bodyPr lIns="91714" tIns="45857" rIns="91714" bIns="45857"/>
          <a:lstStyle/>
          <a:p>
            <a:pPr defTabSz="764286">
              <a:defRPr/>
            </a:pPr>
            <a:r>
              <a:rPr lang="en-US" dirty="0" smtClean="0"/>
              <a:t> </a:t>
            </a:r>
            <a:r>
              <a:rPr lang="en-US" dirty="0"/>
              <a:t>By using common limit of 20,000 pounds per axle, overloading per axle become more significant, almost 2/3 of all overloaded vehicles, as shown in Figure 15. With lower axle load limit all vehicles, that were previously only GVW overloaded, become also axle overloaded. </a:t>
            </a:r>
          </a:p>
          <a:p>
            <a:pPr defTabSz="764286">
              <a:defRPr/>
            </a:pPr>
            <a:endParaRPr lang="en-US" dirty="0"/>
          </a:p>
          <a:p>
            <a:pPr defTabSz="764286">
              <a:defRPr/>
            </a:pPr>
            <a:endParaRPr lang="en-US" dirty="0"/>
          </a:p>
        </p:txBody>
      </p:sp>
    </p:spTree>
    <p:extLst>
      <p:ext uri="{BB962C8B-B14F-4D97-AF65-F5344CB8AC3E}">
        <p14:creationId xmlns:p14="http://schemas.microsoft.com/office/powerpoint/2010/main" val="422615253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9863" y="1174750"/>
            <a:ext cx="4222750" cy="3167063"/>
          </a:xfrm>
          <a:prstGeom prst="rect">
            <a:avLst/>
          </a:prstGeom>
          <a:noFill/>
          <a:ln w="12700">
            <a:solidFill>
              <a:prstClr val="black"/>
            </a:solidFill>
          </a:ln>
        </p:spPr>
      </p:sp>
      <p:sp>
        <p:nvSpPr>
          <p:cNvPr id="3" name="Notes Placeholder 2"/>
          <p:cNvSpPr>
            <a:spLocks noGrp="1"/>
          </p:cNvSpPr>
          <p:nvPr>
            <p:ph type="body" idx="1"/>
          </p:nvPr>
        </p:nvSpPr>
        <p:spPr>
          <a:xfrm>
            <a:off x="709918" y="4517820"/>
            <a:ext cx="5682643" cy="3696534"/>
          </a:xfrm>
          <a:prstGeom prst="rect">
            <a:avLst/>
          </a:prstGeom>
        </p:spPr>
        <p:txBody>
          <a:bodyPr lIns="91714" tIns="45857" rIns="91714" bIns="45857"/>
          <a:lstStyle/>
          <a:p>
            <a:endParaRPr lang="en-US" dirty="0"/>
          </a:p>
        </p:txBody>
      </p:sp>
    </p:spTree>
    <p:extLst>
      <p:ext uri="{BB962C8B-B14F-4D97-AF65-F5344CB8AC3E}">
        <p14:creationId xmlns:p14="http://schemas.microsoft.com/office/powerpoint/2010/main" val="159037069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9863" y="1174750"/>
            <a:ext cx="4222750" cy="3167063"/>
          </a:xfrm>
          <a:prstGeom prst="rect">
            <a:avLst/>
          </a:prstGeom>
          <a:noFill/>
          <a:ln w="12700">
            <a:solidFill>
              <a:prstClr val="black"/>
            </a:solidFill>
          </a:ln>
        </p:spPr>
      </p:sp>
      <p:sp>
        <p:nvSpPr>
          <p:cNvPr id="3" name="Notes Placeholder 2"/>
          <p:cNvSpPr>
            <a:spLocks noGrp="1"/>
          </p:cNvSpPr>
          <p:nvPr>
            <p:ph type="body" idx="1"/>
          </p:nvPr>
        </p:nvSpPr>
        <p:spPr>
          <a:xfrm>
            <a:off x="709918" y="4517820"/>
            <a:ext cx="5682643" cy="3696534"/>
          </a:xfrm>
          <a:prstGeom prst="rect">
            <a:avLst/>
          </a:prstGeom>
        </p:spPr>
        <p:txBody>
          <a:bodyPr lIns="91714" tIns="45857" rIns="91714" bIns="45857"/>
          <a:lstStyle/>
          <a:p>
            <a:endParaRPr lang="en-US" dirty="0"/>
          </a:p>
        </p:txBody>
      </p:sp>
    </p:spTree>
    <p:extLst>
      <p:ext uri="{BB962C8B-B14F-4D97-AF65-F5344CB8AC3E}">
        <p14:creationId xmlns:p14="http://schemas.microsoft.com/office/powerpoint/2010/main" val="32949225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9863" y="1174750"/>
            <a:ext cx="4222750" cy="3167063"/>
          </a:xfrm>
          <a:prstGeom prst="rect">
            <a:avLst/>
          </a:prstGeom>
          <a:noFill/>
          <a:ln w="12700">
            <a:solidFill>
              <a:prstClr val="black"/>
            </a:solidFill>
          </a:ln>
        </p:spPr>
      </p:sp>
      <p:sp>
        <p:nvSpPr>
          <p:cNvPr id="3" name="Notes Placeholder 2"/>
          <p:cNvSpPr>
            <a:spLocks noGrp="1"/>
          </p:cNvSpPr>
          <p:nvPr>
            <p:ph type="body" idx="1"/>
          </p:nvPr>
        </p:nvSpPr>
        <p:spPr>
          <a:xfrm>
            <a:off x="709918" y="4517820"/>
            <a:ext cx="5682643" cy="3696534"/>
          </a:xfrm>
          <a:prstGeom prst="rect">
            <a:avLst/>
          </a:prstGeom>
        </p:spPr>
        <p:txBody>
          <a:bodyPr lIns="91714" tIns="45857" rIns="91714" bIns="45857"/>
          <a:lstStyle/>
          <a:p>
            <a:endParaRPr lang="en-US" dirty="0"/>
          </a:p>
        </p:txBody>
      </p:sp>
    </p:spTree>
    <p:extLst>
      <p:ext uri="{BB962C8B-B14F-4D97-AF65-F5344CB8AC3E}">
        <p14:creationId xmlns:p14="http://schemas.microsoft.com/office/powerpoint/2010/main" val="199408407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9863" y="1174750"/>
            <a:ext cx="4222750" cy="3167063"/>
          </a:xfrm>
          <a:prstGeom prst="rect">
            <a:avLst/>
          </a:prstGeom>
          <a:noFill/>
          <a:ln w="12700">
            <a:solidFill>
              <a:prstClr val="black"/>
            </a:solidFill>
          </a:ln>
        </p:spPr>
      </p:sp>
      <p:sp>
        <p:nvSpPr>
          <p:cNvPr id="3" name="Notes Placeholder 2"/>
          <p:cNvSpPr>
            <a:spLocks noGrp="1"/>
          </p:cNvSpPr>
          <p:nvPr>
            <p:ph type="body" idx="1"/>
          </p:nvPr>
        </p:nvSpPr>
        <p:spPr>
          <a:xfrm>
            <a:off x="709918" y="4517820"/>
            <a:ext cx="5682643" cy="3696534"/>
          </a:xfrm>
          <a:prstGeom prst="rect">
            <a:avLst/>
          </a:prstGeom>
        </p:spPr>
        <p:txBody>
          <a:bodyPr lIns="91714" tIns="45857" rIns="91714" bIns="45857"/>
          <a:lstStyle/>
          <a:p>
            <a:endParaRPr lang="en-US" dirty="0"/>
          </a:p>
        </p:txBody>
      </p:sp>
    </p:spTree>
    <p:extLst>
      <p:ext uri="{BB962C8B-B14F-4D97-AF65-F5344CB8AC3E}">
        <p14:creationId xmlns:p14="http://schemas.microsoft.com/office/powerpoint/2010/main" val="207346224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8275" y="1173163"/>
            <a:ext cx="4225925" cy="3168650"/>
          </a:xfrm>
          <a:prstGeom prst="rect">
            <a:avLst/>
          </a:prstGeom>
          <a:noFill/>
          <a:ln w="12700">
            <a:solidFill>
              <a:prstClr val="black"/>
            </a:solidFill>
          </a:ln>
        </p:spPr>
      </p:sp>
      <p:sp>
        <p:nvSpPr>
          <p:cNvPr id="3" name="Notes Placeholder 2"/>
          <p:cNvSpPr>
            <a:spLocks noGrp="1"/>
          </p:cNvSpPr>
          <p:nvPr>
            <p:ph type="body" idx="1"/>
          </p:nvPr>
        </p:nvSpPr>
        <p:spPr>
          <a:xfrm>
            <a:off x="710567" y="4517548"/>
            <a:ext cx="5681343" cy="3697767"/>
          </a:xfrm>
          <a:prstGeom prst="rect">
            <a:avLst/>
          </a:prstGeom>
        </p:spPr>
        <p:txBody>
          <a:bodyPr lIns="91714" tIns="45857" rIns="91714" bIns="45857"/>
          <a:lstStyle/>
          <a:p>
            <a:endParaRPr lang="en-US" dirty="0"/>
          </a:p>
        </p:txBody>
      </p:sp>
    </p:spTree>
    <p:extLst>
      <p:ext uri="{BB962C8B-B14F-4D97-AF65-F5344CB8AC3E}">
        <p14:creationId xmlns:p14="http://schemas.microsoft.com/office/powerpoint/2010/main" val="368718825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9863" y="1174750"/>
            <a:ext cx="4222750" cy="3167063"/>
          </a:xfrm>
          <a:prstGeom prst="rect">
            <a:avLst/>
          </a:prstGeom>
          <a:noFill/>
          <a:ln w="12700">
            <a:solidFill>
              <a:prstClr val="black"/>
            </a:solidFill>
          </a:ln>
        </p:spPr>
      </p:sp>
      <p:sp>
        <p:nvSpPr>
          <p:cNvPr id="3" name="Notes Placeholder 2"/>
          <p:cNvSpPr>
            <a:spLocks noGrp="1"/>
          </p:cNvSpPr>
          <p:nvPr>
            <p:ph type="body" idx="1"/>
          </p:nvPr>
        </p:nvSpPr>
        <p:spPr>
          <a:xfrm>
            <a:off x="709918" y="4517820"/>
            <a:ext cx="5682643" cy="3696534"/>
          </a:xfrm>
          <a:prstGeom prst="rect">
            <a:avLst/>
          </a:prstGeom>
        </p:spPr>
        <p:txBody>
          <a:bodyPr lIns="91714" tIns="45857" rIns="91714" bIns="45857"/>
          <a:lstStyle/>
          <a:p>
            <a:r>
              <a:rPr lang="en-US" dirty="0" smtClean="0"/>
              <a:t>This is our full capability.</a:t>
            </a:r>
          </a:p>
          <a:p>
            <a:r>
              <a:rPr lang="en-US" dirty="0" smtClean="0"/>
              <a:t> </a:t>
            </a:r>
          </a:p>
          <a:p>
            <a:r>
              <a:rPr lang="en-US" dirty="0" smtClean="0"/>
              <a:t> </a:t>
            </a:r>
            <a:endParaRPr lang="en-US" dirty="0"/>
          </a:p>
        </p:txBody>
      </p:sp>
    </p:spTree>
    <p:extLst>
      <p:ext uri="{BB962C8B-B14F-4D97-AF65-F5344CB8AC3E}">
        <p14:creationId xmlns:p14="http://schemas.microsoft.com/office/powerpoint/2010/main" val="346734237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9863" y="1174750"/>
            <a:ext cx="4222750" cy="3167063"/>
          </a:xfrm>
          <a:prstGeom prst="rect">
            <a:avLst/>
          </a:prstGeom>
          <a:noFill/>
          <a:ln w="12700">
            <a:solidFill>
              <a:prstClr val="black"/>
            </a:solidFill>
          </a:ln>
        </p:spPr>
      </p:sp>
      <p:sp>
        <p:nvSpPr>
          <p:cNvPr id="3" name="Notes Placeholder 2"/>
          <p:cNvSpPr>
            <a:spLocks noGrp="1"/>
          </p:cNvSpPr>
          <p:nvPr>
            <p:ph type="body" idx="1"/>
          </p:nvPr>
        </p:nvSpPr>
        <p:spPr>
          <a:xfrm>
            <a:off x="709918" y="4517820"/>
            <a:ext cx="5682643" cy="3696534"/>
          </a:xfrm>
          <a:prstGeom prst="rect">
            <a:avLst/>
          </a:prstGeom>
        </p:spPr>
        <p:txBody>
          <a:bodyPr lIns="91714" tIns="45857" rIns="91714" bIns="45857"/>
          <a:lstStyle/>
          <a:p>
            <a:pPr marL="229286" indent="-229286">
              <a:buAutoNum type="arabicPeriod"/>
            </a:pPr>
            <a:r>
              <a:rPr lang="en-US" dirty="0" smtClean="0"/>
              <a:t>Increased data.</a:t>
            </a:r>
          </a:p>
          <a:p>
            <a:pPr marL="229286" indent="-229286">
              <a:buAutoNum type="arabicPeriod"/>
            </a:pPr>
            <a:r>
              <a:rPr lang="en-US" dirty="0" smtClean="0"/>
              <a:t>Freight planning. Freight routes.</a:t>
            </a:r>
            <a:endParaRPr lang="en-US" dirty="0"/>
          </a:p>
        </p:txBody>
      </p:sp>
    </p:spTree>
    <p:extLst>
      <p:ext uri="{BB962C8B-B14F-4D97-AF65-F5344CB8AC3E}">
        <p14:creationId xmlns:p14="http://schemas.microsoft.com/office/powerpoint/2010/main" val="242487101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9863" y="1174750"/>
            <a:ext cx="4222750" cy="3167063"/>
          </a:xfrm>
          <a:prstGeom prst="rect">
            <a:avLst/>
          </a:prstGeom>
          <a:noFill/>
          <a:ln w="12700">
            <a:solidFill>
              <a:prstClr val="black"/>
            </a:solidFill>
          </a:ln>
        </p:spPr>
      </p:sp>
      <p:sp>
        <p:nvSpPr>
          <p:cNvPr id="3" name="Notes Placeholder 2"/>
          <p:cNvSpPr>
            <a:spLocks noGrp="1"/>
          </p:cNvSpPr>
          <p:nvPr>
            <p:ph type="body" idx="1"/>
          </p:nvPr>
        </p:nvSpPr>
        <p:spPr>
          <a:xfrm>
            <a:off x="709918" y="4517820"/>
            <a:ext cx="5682643" cy="3696534"/>
          </a:xfrm>
          <a:prstGeom prst="rect">
            <a:avLst/>
          </a:prstGeom>
        </p:spPr>
        <p:txBody>
          <a:bodyPr lIns="91714" tIns="45857" rIns="91714" bIns="45857"/>
          <a:lstStyle/>
          <a:p>
            <a:pPr marL="229286" indent="-229286">
              <a:buAutoNum type="arabicPeriod"/>
            </a:pPr>
            <a:r>
              <a:rPr lang="en-US" dirty="0" smtClean="0"/>
              <a:t>WIM Portability</a:t>
            </a:r>
            <a:r>
              <a:rPr lang="en-US" baseline="0" dirty="0" smtClean="0"/>
              <a:t> makes accurate counts and loading affordable on any route.</a:t>
            </a:r>
            <a:endParaRPr lang="en-US" dirty="0"/>
          </a:p>
        </p:txBody>
      </p:sp>
    </p:spTree>
    <p:extLst>
      <p:ext uri="{BB962C8B-B14F-4D97-AF65-F5344CB8AC3E}">
        <p14:creationId xmlns:p14="http://schemas.microsoft.com/office/powerpoint/2010/main" val="399310816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9863" y="1174750"/>
            <a:ext cx="4222750" cy="3167063"/>
          </a:xfrm>
          <a:prstGeom prst="rect">
            <a:avLst/>
          </a:prstGeom>
          <a:noFill/>
          <a:ln w="12700">
            <a:solidFill>
              <a:prstClr val="black"/>
            </a:solidFill>
          </a:ln>
        </p:spPr>
      </p:sp>
      <p:sp>
        <p:nvSpPr>
          <p:cNvPr id="3" name="Notes Placeholder 2"/>
          <p:cNvSpPr>
            <a:spLocks noGrp="1"/>
          </p:cNvSpPr>
          <p:nvPr>
            <p:ph type="body" idx="1"/>
          </p:nvPr>
        </p:nvSpPr>
        <p:spPr>
          <a:xfrm>
            <a:off x="709918" y="4517820"/>
            <a:ext cx="5682643" cy="3696534"/>
          </a:xfrm>
          <a:prstGeom prst="rect">
            <a:avLst/>
          </a:prstGeom>
        </p:spPr>
        <p:txBody>
          <a:bodyPr lIns="91714" tIns="45857" rIns="91714" bIns="45857"/>
          <a:lstStyle/>
          <a:p>
            <a:pPr marL="229286" indent="-229286">
              <a:buAutoNum type="arabicPeriod"/>
            </a:pPr>
            <a:r>
              <a:rPr lang="en-US" dirty="0" smtClean="0"/>
              <a:t>Posting.</a:t>
            </a:r>
          </a:p>
          <a:p>
            <a:pPr marL="229286" indent="-229286">
              <a:buAutoNum type="arabicPeriod"/>
            </a:pPr>
            <a:r>
              <a:rPr lang="en-US" dirty="0" smtClean="0"/>
              <a:t>Structural analysis/influence lines.</a:t>
            </a:r>
          </a:p>
          <a:p>
            <a:pPr marL="229286" indent="-229286">
              <a:buAutoNum type="arabicPeriod"/>
            </a:pPr>
            <a:endParaRPr lang="en-US" dirty="0"/>
          </a:p>
        </p:txBody>
      </p:sp>
    </p:spTree>
    <p:extLst>
      <p:ext uri="{BB962C8B-B14F-4D97-AF65-F5344CB8AC3E}">
        <p14:creationId xmlns:p14="http://schemas.microsoft.com/office/powerpoint/2010/main" val="28339872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8275" y="1173163"/>
            <a:ext cx="4225925" cy="3168650"/>
          </a:xfrm>
          <a:prstGeom prst="rect">
            <a:avLst/>
          </a:prstGeom>
          <a:noFill/>
          <a:ln w="12700">
            <a:solidFill>
              <a:prstClr val="black"/>
            </a:solidFill>
          </a:ln>
        </p:spPr>
      </p:sp>
      <p:sp>
        <p:nvSpPr>
          <p:cNvPr id="3" name="Notes Placeholder 2"/>
          <p:cNvSpPr>
            <a:spLocks noGrp="1"/>
          </p:cNvSpPr>
          <p:nvPr>
            <p:ph type="body" idx="1"/>
          </p:nvPr>
        </p:nvSpPr>
        <p:spPr>
          <a:xfrm>
            <a:off x="710567" y="4517548"/>
            <a:ext cx="5681343" cy="3697767"/>
          </a:xfrm>
          <a:prstGeom prst="rect">
            <a:avLst/>
          </a:prstGeom>
        </p:spPr>
        <p:txBody>
          <a:bodyPr lIns="91714" tIns="45857" rIns="91714" bIns="45857"/>
          <a:lstStyle/>
          <a:p>
            <a:r>
              <a:rPr lang="en-US" baseline="0" dirty="0" smtClean="0"/>
              <a:t>I will overview the 2018 study. </a:t>
            </a:r>
          </a:p>
          <a:p>
            <a:endParaRPr lang="en-US" baseline="0" dirty="0" smtClean="0"/>
          </a:p>
          <a:p>
            <a:r>
              <a:rPr lang="en-US" baseline="0" dirty="0" smtClean="0"/>
              <a:t>Reason for study………….</a:t>
            </a:r>
          </a:p>
          <a:p>
            <a:endParaRPr lang="en-US" baseline="0" dirty="0" smtClean="0"/>
          </a:p>
          <a:p>
            <a:r>
              <a:rPr lang="en-US" dirty="0"/>
              <a:t> Apart from using smaller wheels on lift axles, numerous drivers did not deploy the lift axle at all during transportation of heavy loads. </a:t>
            </a:r>
          </a:p>
          <a:p>
            <a:endParaRPr lang="en-US" dirty="0"/>
          </a:p>
          <a:p>
            <a:pPr defTabSz="764286">
              <a:defRPr/>
            </a:pPr>
            <a:r>
              <a:rPr lang="en-US" dirty="0"/>
              <a:t>Fully loaded 1-S-3 rigid truck with one axle lifted, 82,700 pounds (legal limit 60,000 pounds).</a:t>
            </a:r>
          </a:p>
          <a:p>
            <a:endParaRPr lang="en-US" dirty="0"/>
          </a:p>
        </p:txBody>
      </p:sp>
    </p:spTree>
    <p:extLst>
      <p:ext uri="{BB962C8B-B14F-4D97-AF65-F5344CB8AC3E}">
        <p14:creationId xmlns:p14="http://schemas.microsoft.com/office/powerpoint/2010/main" val="386054220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9863" y="1174750"/>
            <a:ext cx="4222750" cy="3167063"/>
          </a:xfrm>
          <a:prstGeom prst="rect">
            <a:avLst/>
          </a:prstGeom>
          <a:noFill/>
          <a:ln w="12700">
            <a:solidFill>
              <a:prstClr val="black"/>
            </a:solidFill>
          </a:ln>
        </p:spPr>
      </p:sp>
      <p:sp>
        <p:nvSpPr>
          <p:cNvPr id="3" name="Notes Placeholder 2"/>
          <p:cNvSpPr>
            <a:spLocks noGrp="1"/>
          </p:cNvSpPr>
          <p:nvPr>
            <p:ph type="body" idx="1"/>
          </p:nvPr>
        </p:nvSpPr>
        <p:spPr>
          <a:xfrm>
            <a:off x="709918" y="4517820"/>
            <a:ext cx="5682643" cy="3696534"/>
          </a:xfrm>
          <a:prstGeom prst="rect">
            <a:avLst/>
          </a:prstGeom>
        </p:spPr>
        <p:txBody>
          <a:bodyPr lIns="91714" tIns="45857" rIns="91714" bIns="45857"/>
          <a:lstStyle/>
          <a:p>
            <a:pPr marL="229286" indent="-229286">
              <a:buAutoNum type="arabicPeriod"/>
            </a:pPr>
            <a:r>
              <a:rPr lang="en-US" dirty="0" smtClean="0"/>
              <a:t>Posting.</a:t>
            </a:r>
          </a:p>
          <a:p>
            <a:pPr marL="229286" indent="-229286">
              <a:buAutoNum type="arabicPeriod"/>
            </a:pPr>
            <a:r>
              <a:rPr lang="en-US" dirty="0" smtClean="0"/>
              <a:t>Structural analysis/influence lines.</a:t>
            </a:r>
          </a:p>
          <a:p>
            <a:pPr marL="229286" indent="-229286">
              <a:buAutoNum type="arabicPeriod"/>
            </a:pPr>
            <a:endParaRPr lang="en-US" dirty="0"/>
          </a:p>
        </p:txBody>
      </p:sp>
    </p:spTree>
    <p:extLst>
      <p:ext uri="{BB962C8B-B14F-4D97-AF65-F5344CB8AC3E}">
        <p14:creationId xmlns:p14="http://schemas.microsoft.com/office/powerpoint/2010/main" val="380711523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p:cNvSpPr>
          <p:nvPr>
            <p:ph type="sldImg"/>
          </p:nvPr>
        </p:nvSpPr>
        <p:spPr bwMode="auto">
          <a:xfrm>
            <a:off x="1203325" y="703263"/>
            <a:ext cx="4695825" cy="3521075"/>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p:cNvSpPr>
            <a:spLocks noGrp="1"/>
          </p:cNvSpPr>
          <p:nvPr>
            <p:ph type="body" idx="1"/>
          </p:nvPr>
        </p:nvSpPr>
        <p:spPr bwMode="auto">
          <a:xfrm>
            <a:off x="709918" y="4459263"/>
            <a:ext cx="5682643" cy="42250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14" tIns="45857" rIns="91714" bIns="45857"/>
          <a:lstStyle/>
          <a:p>
            <a:endParaRPr lang="sl-SI" smtClean="0">
              <a:latin typeface="Times New Roman" pitchFamily="-65" charset="0"/>
            </a:endParaRPr>
          </a:p>
        </p:txBody>
      </p:sp>
    </p:spTree>
    <p:extLst>
      <p:ext uri="{BB962C8B-B14F-4D97-AF65-F5344CB8AC3E}">
        <p14:creationId xmlns:p14="http://schemas.microsoft.com/office/powerpoint/2010/main" val="171342714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bwMode="auto">
          <a:xfrm>
            <a:off x="1203325" y="703263"/>
            <a:ext cx="4695825" cy="3521075"/>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Rectangle 3"/>
          <p:cNvSpPr>
            <a:spLocks noGrp="1" noChangeArrowheads="1"/>
          </p:cNvSpPr>
          <p:nvPr>
            <p:ph type="body" idx="1"/>
          </p:nvPr>
        </p:nvSpPr>
        <p:spPr bwMode="auto">
          <a:xfrm>
            <a:off x="709918" y="4459263"/>
            <a:ext cx="5682643" cy="42250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14" tIns="45857" rIns="91714" bIns="45857"/>
          <a:lstStyle/>
          <a:p>
            <a:r>
              <a:rPr lang="en-US" dirty="0"/>
              <a:t> two bridges on I-195 over Klockner Road between Yardville and Bordentown in Mercer County. The purpose of the measurements was to perform </a:t>
            </a:r>
            <a:r>
              <a:rPr lang="en-US" b="1" dirty="0"/>
              <a:t>1-month measurements at two separate bridges.  The measurements were used for</a:t>
            </a:r>
            <a:r>
              <a:rPr lang="en-US" dirty="0"/>
              <a:t> 1)traffic analysis and to compare results with existing pavement WIM site just west of the bridge and 2)bridge analysis.  </a:t>
            </a:r>
          </a:p>
          <a:p>
            <a:endParaRPr lang="en-US" dirty="0"/>
          </a:p>
          <a:p>
            <a:r>
              <a:rPr lang="en-US" dirty="0"/>
              <a:t>Both measurement locations were operational </a:t>
            </a:r>
            <a:r>
              <a:rPr lang="en-US" b="1" dirty="0"/>
              <a:t>100%</a:t>
            </a:r>
            <a:r>
              <a:rPr lang="en-US" dirty="0"/>
              <a:t> of the time with reliable detection of over </a:t>
            </a:r>
            <a:r>
              <a:rPr lang="en-US" b="1" dirty="0"/>
              <a:t>99%</a:t>
            </a:r>
            <a:r>
              <a:rPr lang="en-US" dirty="0"/>
              <a:t> of all heavy vehicles with gross vehicle weight over 7,000 pounds.</a:t>
            </a:r>
          </a:p>
          <a:p>
            <a:endParaRPr lang="en-US" dirty="0"/>
          </a:p>
          <a:p>
            <a:r>
              <a:rPr lang="en-US" dirty="0"/>
              <a:t>Measurements took place beginning on June 24</a:t>
            </a:r>
            <a:r>
              <a:rPr lang="en-US" baseline="30000" dirty="0"/>
              <a:t>th</a:t>
            </a:r>
            <a:r>
              <a:rPr lang="en-US" dirty="0"/>
              <a:t> and ended on July 24</a:t>
            </a:r>
            <a:r>
              <a:rPr lang="en-US" baseline="30000" dirty="0"/>
              <a:t>th</a:t>
            </a:r>
            <a:r>
              <a:rPr lang="en-US" dirty="0"/>
              <a:t> 2017 and 54,139 commercial vehicles were detected and processed.  (31 Days)</a:t>
            </a:r>
          </a:p>
          <a:p>
            <a:endParaRPr lang="en-US" dirty="0"/>
          </a:p>
          <a:p>
            <a:endParaRPr lang="en-US" dirty="0"/>
          </a:p>
        </p:txBody>
      </p:sp>
    </p:spTree>
    <p:extLst>
      <p:ext uri="{BB962C8B-B14F-4D97-AF65-F5344CB8AC3E}">
        <p14:creationId xmlns:p14="http://schemas.microsoft.com/office/powerpoint/2010/main" val="265154013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p:cNvSpPr>
          <p:nvPr>
            <p:ph type="sldImg"/>
          </p:nvPr>
        </p:nvSpPr>
        <p:spPr bwMode="auto">
          <a:xfrm>
            <a:off x="1203325" y="703263"/>
            <a:ext cx="4695825" cy="3521075"/>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xfrm>
            <a:off x="709918" y="4459263"/>
            <a:ext cx="5682643" cy="42250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14" tIns="45857" rIns="91714" bIns="45857"/>
          <a:lstStyle/>
          <a:p>
            <a:pPr defTabSz="764286">
              <a:defRPr/>
            </a:pPr>
            <a:r>
              <a:rPr lang="en-US" dirty="0"/>
              <a:t>Partial road block. </a:t>
            </a:r>
          </a:p>
          <a:p>
            <a:pPr defTabSz="764286">
              <a:defRPr/>
            </a:pPr>
            <a:endParaRPr lang="en-US" dirty="0"/>
          </a:p>
          <a:p>
            <a:pPr defTabSz="764286">
              <a:defRPr/>
            </a:pPr>
            <a:r>
              <a:rPr lang="en-US" dirty="0"/>
              <a:t>Hamilton Police Department </a:t>
            </a:r>
          </a:p>
          <a:p>
            <a:pPr defTabSz="764286">
              <a:defRPr/>
            </a:pPr>
            <a:endParaRPr lang="en-US" dirty="0"/>
          </a:p>
          <a:p>
            <a:pPr defTabSz="764286">
              <a:defRPr/>
            </a:pPr>
            <a:r>
              <a:rPr lang="en-US" dirty="0"/>
              <a:t>Off the peak traffic hours. </a:t>
            </a:r>
          </a:p>
          <a:p>
            <a:endParaRPr lang="en-US" dirty="0"/>
          </a:p>
        </p:txBody>
      </p:sp>
    </p:spTree>
    <p:extLst>
      <p:ext uri="{BB962C8B-B14F-4D97-AF65-F5344CB8AC3E}">
        <p14:creationId xmlns:p14="http://schemas.microsoft.com/office/powerpoint/2010/main" val="59898681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Rot="1" noChangeAspect="1" noChangeArrowheads="1" noTextEdit="1"/>
          </p:cNvSpPr>
          <p:nvPr>
            <p:ph type="sldImg"/>
          </p:nvPr>
        </p:nvSpPr>
        <p:spPr bwMode="auto">
          <a:xfrm>
            <a:off x="1203325" y="703263"/>
            <a:ext cx="4695825" cy="3521075"/>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Rectangle 3"/>
          <p:cNvSpPr>
            <a:spLocks noGrp="1" noChangeArrowheads="1"/>
          </p:cNvSpPr>
          <p:nvPr>
            <p:ph type="body" idx="1"/>
          </p:nvPr>
        </p:nvSpPr>
        <p:spPr bwMode="auto">
          <a:xfrm>
            <a:off x="709918" y="4459263"/>
            <a:ext cx="5682643" cy="42250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14" tIns="45857" rIns="91714" bIns="45857"/>
          <a:lstStyle/>
          <a:p>
            <a:pPr eaLnBrk="1" hangingPunct="1"/>
            <a:endParaRPr lang="sl-SI" smtClean="0">
              <a:latin typeface="Times New Roman" pitchFamily="-65" charset="0"/>
            </a:endParaRPr>
          </a:p>
        </p:txBody>
      </p:sp>
    </p:spTree>
    <p:extLst>
      <p:ext uri="{BB962C8B-B14F-4D97-AF65-F5344CB8AC3E}">
        <p14:creationId xmlns:p14="http://schemas.microsoft.com/office/powerpoint/2010/main" val="268482944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p:cNvSpPr>
          <p:nvPr>
            <p:ph type="sldImg"/>
          </p:nvPr>
        </p:nvSpPr>
        <p:spPr bwMode="auto">
          <a:xfrm>
            <a:off x="1203325" y="703263"/>
            <a:ext cx="4695825" cy="3521075"/>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xfrm>
            <a:off x="709918" y="4459263"/>
            <a:ext cx="5682643" cy="42250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14" tIns="45857" rIns="91714" bIns="45857"/>
          <a:lstStyle/>
          <a:p>
            <a:r>
              <a:rPr lang="en-US" dirty="0" smtClean="0">
                <a:latin typeface="Times New Roman" pitchFamily="-65" charset="0"/>
              </a:rPr>
              <a:t>The leading and trailing</a:t>
            </a:r>
            <a:r>
              <a:rPr lang="en-US" baseline="0" dirty="0" smtClean="0">
                <a:latin typeface="Times New Roman" pitchFamily="-65" charset="0"/>
              </a:rPr>
              <a:t> sensors (blue) provide distance between axles and velocity of the vehicle.</a:t>
            </a:r>
          </a:p>
          <a:p>
            <a:endParaRPr lang="en-US" baseline="0" dirty="0" smtClean="0">
              <a:latin typeface="Times New Roman" pitchFamily="-65" charset="0"/>
            </a:endParaRPr>
          </a:p>
          <a:p>
            <a:r>
              <a:rPr lang="en-US" baseline="0" dirty="0" smtClean="0">
                <a:latin typeface="Times New Roman" pitchFamily="-65" charset="0"/>
              </a:rPr>
              <a:t>Other sensors (red) provide GVW and IAL.</a:t>
            </a:r>
            <a:endParaRPr lang="sl-SI" dirty="0" smtClean="0">
              <a:latin typeface="Times New Roman" pitchFamily="-65" charset="0"/>
            </a:endParaRPr>
          </a:p>
        </p:txBody>
      </p:sp>
    </p:spTree>
    <p:extLst>
      <p:ext uri="{BB962C8B-B14F-4D97-AF65-F5344CB8AC3E}">
        <p14:creationId xmlns:p14="http://schemas.microsoft.com/office/powerpoint/2010/main" val="257721026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9863" y="1174750"/>
            <a:ext cx="4222750" cy="3167063"/>
          </a:xfrm>
          <a:prstGeom prst="rect">
            <a:avLst/>
          </a:prstGeom>
          <a:noFill/>
          <a:ln w="12700">
            <a:solidFill>
              <a:prstClr val="black"/>
            </a:solidFill>
          </a:ln>
        </p:spPr>
      </p:sp>
      <p:sp>
        <p:nvSpPr>
          <p:cNvPr id="3" name="Notes Placeholder 2"/>
          <p:cNvSpPr>
            <a:spLocks noGrp="1"/>
          </p:cNvSpPr>
          <p:nvPr>
            <p:ph type="body" idx="1"/>
          </p:nvPr>
        </p:nvSpPr>
        <p:spPr>
          <a:xfrm>
            <a:off x="709918" y="4517820"/>
            <a:ext cx="5682643" cy="3696534"/>
          </a:xfrm>
          <a:prstGeom prst="rect">
            <a:avLst/>
          </a:prstGeom>
        </p:spPr>
        <p:txBody>
          <a:bodyPr lIns="91714" tIns="45857" rIns="91714" bIns="45857"/>
          <a:lstStyle/>
          <a:p>
            <a:endParaRPr lang="en-US" dirty="0"/>
          </a:p>
        </p:txBody>
      </p:sp>
    </p:spTree>
    <p:extLst>
      <p:ext uri="{BB962C8B-B14F-4D97-AF65-F5344CB8AC3E}">
        <p14:creationId xmlns:p14="http://schemas.microsoft.com/office/powerpoint/2010/main" val="34022078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p:cNvSpPr>
          <p:nvPr>
            <p:ph type="sldImg"/>
          </p:nvPr>
        </p:nvSpPr>
        <p:spPr bwMode="auto">
          <a:xfrm>
            <a:off x="1203325" y="703263"/>
            <a:ext cx="4695825" cy="3521075"/>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xfrm>
            <a:off x="709918" y="4459263"/>
            <a:ext cx="5682643" cy="42250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14" tIns="45857" rIns="91714" bIns="45857"/>
          <a:lstStyle/>
          <a:p>
            <a:r>
              <a:rPr lang="en-US" dirty="0"/>
              <a:t>Installation: Wednesday, June 21</a:t>
            </a:r>
            <a:r>
              <a:rPr lang="en-US" baseline="30000" dirty="0"/>
              <a:t>st</a:t>
            </a:r>
            <a:r>
              <a:rPr lang="en-US" dirty="0"/>
              <a:t> and Thursday, June 22</a:t>
            </a:r>
            <a:r>
              <a:rPr lang="en-US" baseline="30000" dirty="0"/>
              <a:t>nd.</a:t>
            </a:r>
            <a:r>
              <a:rPr lang="en-US" dirty="0"/>
              <a:t>. </a:t>
            </a:r>
          </a:p>
          <a:p>
            <a:r>
              <a:rPr lang="en-US" dirty="0"/>
              <a:t>Calibration: Monday, June 26</a:t>
            </a:r>
            <a:r>
              <a:rPr lang="en-US" baseline="30000" dirty="0"/>
              <a:t>th</a:t>
            </a:r>
            <a:r>
              <a:rPr lang="en-US" dirty="0"/>
              <a:t>. </a:t>
            </a:r>
          </a:p>
          <a:p>
            <a:r>
              <a:rPr lang="en-US" dirty="0"/>
              <a:t>Sensors: 16 sensors were used per bridge. </a:t>
            </a:r>
            <a:endParaRPr lang="en-US" dirty="0"/>
          </a:p>
        </p:txBody>
      </p:sp>
    </p:spTree>
    <p:extLst>
      <p:ext uri="{BB962C8B-B14F-4D97-AF65-F5344CB8AC3E}">
        <p14:creationId xmlns:p14="http://schemas.microsoft.com/office/powerpoint/2010/main" val="334868908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9863" y="1174750"/>
            <a:ext cx="4222750" cy="3167063"/>
          </a:xfrm>
          <a:prstGeom prst="rect">
            <a:avLst/>
          </a:prstGeom>
          <a:noFill/>
          <a:ln w="12700">
            <a:solidFill>
              <a:prstClr val="black"/>
            </a:solidFill>
          </a:ln>
        </p:spPr>
      </p:sp>
      <p:sp>
        <p:nvSpPr>
          <p:cNvPr id="3" name="Notes Placeholder 2"/>
          <p:cNvSpPr>
            <a:spLocks noGrp="1"/>
          </p:cNvSpPr>
          <p:nvPr>
            <p:ph type="body" idx="1"/>
          </p:nvPr>
        </p:nvSpPr>
        <p:spPr>
          <a:xfrm>
            <a:off x="709918" y="4517820"/>
            <a:ext cx="5682643" cy="3696534"/>
          </a:xfrm>
          <a:prstGeom prst="rect">
            <a:avLst/>
          </a:prstGeom>
        </p:spPr>
        <p:txBody>
          <a:bodyPr lIns="91714" tIns="45857" rIns="91714" bIns="45857"/>
          <a:lstStyle/>
          <a:p>
            <a:r>
              <a:rPr lang="en-US" dirty="0"/>
              <a:t>Files are post-processed with the SiWIM-D software package, which among others:</a:t>
            </a:r>
          </a:p>
          <a:p>
            <a:pPr lvl="0"/>
            <a:r>
              <a:rPr lang="en-US" dirty="0"/>
              <a:t> 	Searches for outliers (doubtful results),</a:t>
            </a:r>
          </a:p>
          <a:p>
            <a:pPr lvl="0"/>
            <a:r>
              <a:rPr lang="en-US" dirty="0"/>
              <a:t>	Reclassifies vehicles, if necessary,</a:t>
            </a:r>
          </a:p>
          <a:p>
            <a:pPr lvl="0"/>
            <a:r>
              <a:rPr lang="en-US" dirty="0"/>
              <a:t>	Counts single, double, triple and other axles,</a:t>
            </a:r>
          </a:p>
          <a:p>
            <a:pPr lvl="0"/>
            <a:r>
              <a:rPr lang="en-US" dirty="0"/>
              <a:t> </a:t>
            </a:r>
          </a:p>
          <a:p>
            <a:endParaRPr lang="en-US" dirty="0"/>
          </a:p>
        </p:txBody>
      </p:sp>
    </p:spTree>
    <p:extLst>
      <p:ext uri="{BB962C8B-B14F-4D97-AF65-F5344CB8AC3E}">
        <p14:creationId xmlns:p14="http://schemas.microsoft.com/office/powerpoint/2010/main" val="29765855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p:cNvSpPr>
          <p:nvPr>
            <p:ph type="sldImg"/>
          </p:nvPr>
        </p:nvSpPr>
        <p:spPr bwMode="auto">
          <a:xfrm>
            <a:off x="1203325" y="703263"/>
            <a:ext cx="4695825" cy="3521075"/>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xfrm>
            <a:off x="709918" y="4459263"/>
            <a:ext cx="5682643" cy="42250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14" tIns="45857" rIns="91714" bIns="45857"/>
          <a:lstStyle/>
          <a:p>
            <a:pPr marL="229286" indent="-229286">
              <a:buAutoNum type="arabicPeriod"/>
            </a:pPr>
            <a:r>
              <a:rPr lang="en-US" dirty="0" smtClean="0">
                <a:latin typeface="Times New Roman" pitchFamily="-65" charset="0"/>
              </a:rPr>
              <a:t>Traffic</a:t>
            </a:r>
            <a:r>
              <a:rPr lang="en-US" baseline="0" dirty="0" smtClean="0">
                <a:latin typeface="Times New Roman" pitchFamily="-65" charset="0"/>
              </a:rPr>
              <a:t> Stream</a:t>
            </a:r>
          </a:p>
          <a:p>
            <a:pPr marL="229286" indent="-229286">
              <a:buAutoNum type="arabicPeriod"/>
            </a:pPr>
            <a:r>
              <a:rPr lang="en-US" baseline="0" dirty="0" smtClean="0">
                <a:latin typeface="Times New Roman" pitchFamily="-65" charset="0"/>
              </a:rPr>
              <a:t>Pre-weighed and measured vehicle.</a:t>
            </a:r>
          </a:p>
          <a:p>
            <a:pPr marL="229286" indent="-229286">
              <a:buAutoNum type="arabicPeriod"/>
            </a:pPr>
            <a:endParaRPr lang="en-US" baseline="0" dirty="0" smtClean="0">
              <a:latin typeface="Times New Roman" pitchFamily="-65" charset="0"/>
            </a:endParaRPr>
          </a:p>
          <a:p>
            <a:pPr marL="229286" indent="-229286">
              <a:buAutoNum type="arabicPeriod"/>
            </a:pPr>
            <a:endParaRPr lang="sl-SI" dirty="0" smtClean="0">
              <a:latin typeface="Times New Roman" pitchFamily="-65" charset="0"/>
            </a:endParaRPr>
          </a:p>
        </p:txBody>
      </p:sp>
    </p:spTree>
    <p:extLst>
      <p:ext uri="{BB962C8B-B14F-4D97-AF65-F5344CB8AC3E}">
        <p14:creationId xmlns:p14="http://schemas.microsoft.com/office/powerpoint/2010/main" val="41087922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8275" y="1173163"/>
            <a:ext cx="4225925" cy="3168650"/>
          </a:xfrm>
          <a:prstGeom prst="rect">
            <a:avLst/>
          </a:prstGeom>
          <a:noFill/>
          <a:ln w="12700">
            <a:solidFill>
              <a:prstClr val="black"/>
            </a:solidFill>
          </a:ln>
        </p:spPr>
      </p:sp>
      <p:sp>
        <p:nvSpPr>
          <p:cNvPr id="3" name="Notes Placeholder 2"/>
          <p:cNvSpPr>
            <a:spLocks noGrp="1"/>
          </p:cNvSpPr>
          <p:nvPr>
            <p:ph type="body" idx="1"/>
          </p:nvPr>
        </p:nvSpPr>
        <p:spPr>
          <a:xfrm>
            <a:off x="710567" y="4517548"/>
            <a:ext cx="5681343" cy="3697767"/>
          </a:xfrm>
          <a:prstGeom prst="rect">
            <a:avLst/>
          </a:prstGeom>
        </p:spPr>
        <p:txBody>
          <a:bodyPr lIns="91714" tIns="45857" rIns="91714" bIns="45857"/>
          <a:lstStyle/>
          <a:p>
            <a:pPr defTabSz="764286"/>
            <a:r>
              <a:rPr lang="en-US" dirty="0" smtClean="0"/>
              <a:t>ALDOT, State Troopers and Cestel found 4 locations</a:t>
            </a:r>
            <a:r>
              <a:rPr lang="en-US" baseline="0" dirty="0" smtClean="0"/>
              <a:t> where based </a:t>
            </a:r>
            <a:r>
              <a:rPr lang="en-US" dirty="0"/>
              <a:t>on their close proximity to industry where trucks with lift axles are utilized.  A major focus of the project was to perform measurements to determine the presence of 1-S-3 (4-axle) trucks with lift axles and their appropriate utilization of those lift axles.   </a:t>
            </a:r>
          </a:p>
          <a:p>
            <a:endParaRPr lang="en-US" dirty="0"/>
          </a:p>
        </p:txBody>
      </p:sp>
    </p:spTree>
    <p:extLst>
      <p:ext uri="{BB962C8B-B14F-4D97-AF65-F5344CB8AC3E}">
        <p14:creationId xmlns:p14="http://schemas.microsoft.com/office/powerpoint/2010/main" val="90635858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8275" y="1173163"/>
            <a:ext cx="4225925" cy="3168650"/>
          </a:xfrm>
          <a:prstGeom prst="rect">
            <a:avLst/>
          </a:prstGeom>
          <a:noFill/>
          <a:ln w="12700">
            <a:solidFill>
              <a:prstClr val="black"/>
            </a:solidFill>
          </a:ln>
        </p:spPr>
      </p:sp>
      <p:sp>
        <p:nvSpPr>
          <p:cNvPr id="3" name="Notes Placeholder 2"/>
          <p:cNvSpPr>
            <a:spLocks noGrp="1"/>
          </p:cNvSpPr>
          <p:nvPr>
            <p:ph type="body" idx="1"/>
          </p:nvPr>
        </p:nvSpPr>
        <p:spPr>
          <a:xfrm>
            <a:off x="710567" y="4517548"/>
            <a:ext cx="5681343" cy="3697767"/>
          </a:xfrm>
          <a:prstGeom prst="rect">
            <a:avLst/>
          </a:prstGeom>
        </p:spPr>
        <p:txBody>
          <a:bodyPr lIns="91714" tIns="45857" rIns="91714" bIns="45857"/>
          <a:lstStyle/>
          <a:p>
            <a:endParaRPr lang="en-US" dirty="0"/>
          </a:p>
        </p:txBody>
      </p:sp>
    </p:spTree>
    <p:extLst>
      <p:ext uri="{BB962C8B-B14F-4D97-AF65-F5344CB8AC3E}">
        <p14:creationId xmlns:p14="http://schemas.microsoft.com/office/powerpoint/2010/main" val="51047529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8275" y="1173163"/>
            <a:ext cx="4225925" cy="3168650"/>
          </a:xfrm>
          <a:prstGeom prst="rect">
            <a:avLst/>
          </a:prstGeom>
          <a:noFill/>
          <a:ln w="12700">
            <a:solidFill>
              <a:prstClr val="black"/>
            </a:solidFill>
          </a:ln>
        </p:spPr>
      </p:sp>
      <p:sp>
        <p:nvSpPr>
          <p:cNvPr id="3" name="Notes Placeholder 2"/>
          <p:cNvSpPr>
            <a:spLocks noGrp="1"/>
          </p:cNvSpPr>
          <p:nvPr>
            <p:ph type="body" idx="1"/>
          </p:nvPr>
        </p:nvSpPr>
        <p:spPr>
          <a:xfrm>
            <a:off x="710567" y="4517548"/>
            <a:ext cx="5681343" cy="3697767"/>
          </a:xfrm>
          <a:prstGeom prst="rect">
            <a:avLst/>
          </a:prstGeom>
        </p:spPr>
        <p:txBody>
          <a:bodyPr lIns="91714" tIns="45857" rIns="91714" bIns="45857"/>
          <a:lstStyle/>
          <a:p>
            <a:endParaRPr lang="en-US" dirty="0"/>
          </a:p>
        </p:txBody>
      </p:sp>
    </p:spTree>
    <p:extLst>
      <p:ext uri="{BB962C8B-B14F-4D97-AF65-F5344CB8AC3E}">
        <p14:creationId xmlns:p14="http://schemas.microsoft.com/office/powerpoint/2010/main" val="243512423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8275" y="1173163"/>
            <a:ext cx="4225925" cy="3168650"/>
          </a:xfrm>
          <a:prstGeom prst="rect">
            <a:avLst/>
          </a:prstGeom>
          <a:noFill/>
          <a:ln w="12700">
            <a:solidFill>
              <a:prstClr val="black"/>
            </a:solidFill>
          </a:ln>
        </p:spPr>
      </p:sp>
      <p:sp>
        <p:nvSpPr>
          <p:cNvPr id="3" name="Notes Placeholder 2"/>
          <p:cNvSpPr>
            <a:spLocks noGrp="1"/>
          </p:cNvSpPr>
          <p:nvPr>
            <p:ph type="body" idx="1"/>
          </p:nvPr>
        </p:nvSpPr>
        <p:spPr>
          <a:xfrm>
            <a:off x="710567" y="4517548"/>
            <a:ext cx="5681343" cy="3697767"/>
          </a:xfrm>
          <a:prstGeom prst="rect">
            <a:avLst/>
          </a:prstGeom>
        </p:spPr>
        <p:txBody>
          <a:bodyPr lIns="91714" tIns="45857" rIns="91714" bIns="45857"/>
          <a:lstStyle/>
          <a:p>
            <a:endParaRPr lang="en-US" dirty="0"/>
          </a:p>
        </p:txBody>
      </p:sp>
    </p:spTree>
    <p:extLst>
      <p:ext uri="{BB962C8B-B14F-4D97-AF65-F5344CB8AC3E}">
        <p14:creationId xmlns:p14="http://schemas.microsoft.com/office/powerpoint/2010/main" val="143062651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8275" y="1173163"/>
            <a:ext cx="4225925" cy="3168650"/>
          </a:xfrm>
          <a:prstGeom prst="rect">
            <a:avLst/>
          </a:prstGeom>
          <a:noFill/>
          <a:ln w="12700">
            <a:solidFill>
              <a:prstClr val="black"/>
            </a:solidFill>
          </a:ln>
        </p:spPr>
      </p:sp>
      <p:sp>
        <p:nvSpPr>
          <p:cNvPr id="3" name="Notes Placeholder 2"/>
          <p:cNvSpPr>
            <a:spLocks noGrp="1"/>
          </p:cNvSpPr>
          <p:nvPr>
            <p:ph type="body" idx="1"/>
          </p:nvPr>
        </p:nvSpPr>
        <p:spPr>
          <a:xfrm>
            <a:off x="710567" y="4517548"/>
            <a:ext cx="5681343" cy="3697767"/>
          </a:xfrm>
          <a:prstGeom prst="rect">
            <a:avLst/>
          </a:prstGeom>
        </p:spPr>
        <p:txBody>
          <a:bodyPr lIns="91714" tIns="45857" rIns="91714" bIns="45857"/>
          <a:lstStyle/>
          <a:p>
            <a:endParaRPr lang="en-US" dirty="0"/>
          </a:p>
        </p:txBody>
      </p:sp>
    </p:spTree>
    <p:extLst>
      <p:ext uri="{BB962C8B-B14F-4D97-AF65-F5344CB8AC3E}">
        <p14:creationId xmlns:p14="http://schemas.microsoft.com/office/powerpoint/2010/main" val="48440980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8275" y="1173163"/>
            <a:ext cx="4225925" cy="3168650"/>
          </a:xfrm>
          <a:prstGeom prst="rect">
            <a:avLst/>
          </a:prstGeom>
          <a:noFill/>
          <a:ln w="12700">
            <a:solidFill>
              <a:prstClr val="black"/>
            </a:solidFill>
          </a:ln>
        </p:spPr>
      </p:sp>
      <p:sp>
        <p:nvSpPr>
          <p:cNvPr id="3" name="Notes Placeholder 2"/>
          <p:cNvSpPr>
            <a:spLocks noGrp="1"/>
          </p:cNvSpPr>
          <p:nvPr>
            <p:ph type="body" idx="1"/>
          </p:nvPr>
        </p:nvSpPr>
        <p:spPr>
          <a:xfrm>
            <a:off x="710567" y="4517548"/>
            <a:ext cx="5681343" cy="3697767"/>
          </a:xfrm>
          <a:prstGeom prst="rect">
            <a:avLst/>
          </a:prstGeom>
        </p:spPr>
        <p:txBody>
          <a:bodyPr lIns="91714" tIns="45857" rIns="91714" bIns="45857"/>
          <a:lstStyle/>
          <a:p>
            <a:endParaRPr lang="en-US" dirty="0"/>
          </a:p>
        </p:txBody>
      </p:sp>
    </p:spTree>
    <p:extLst>
      <p:ext uri="{BB962C8B-B14F-4D97-AF65-F5344CB8AC3E}">
        <p14:creationId xmlns:p14="http://schemas.microsoft.com/office/powerpoint/2010/main" val="339050067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p:cNvSpPr>
          <p:nvPr>
            <p:ph type="sldImg"/>
          </p:nvPr>
        </p:nvSpPr>
        <p:spPr bwMode="auto">
          <a:xfrm>
            <a:off x="1203325" y="703263"/>
            <a:ext cx="4695825" cy="3521075"/>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xfrm>
            <a:off x="709918" y="4459263"/>
            <a:ext cx="5682643" cy="42250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14" tIns="45857" rIns="91714" bIns="45857"/>
          <a:lstStyle/>
          <a:p>
            <a:r>
              <a:rPr lang="en-US" b="1" i="1" dirty="0"/>
              <a:t>Exceptional transport</a:t>
            </a:r>
          </a:p>
          <a:p>
            <a:r>
              <a:rPr lang="en-US" dirty="0"/>
              <a:t>SiWIM system was also used for monitoring exceptional transports, where type of the vehicle, its GVW and axle loads, as well as compliance with permit can be inspected, like speed limit over the bridge, time of day and other specifics. </a:t>
            </a:r>
            <a:endParaRPr lang="en-US" i="1" dirty="0"/>
          </a:p>
          <a:p>
            <a:r>
              <a:rPr lang="en-US" dirty="0"/>
              <a:t>The record holder was exceptional transport with gross vehicle weight of 195,620 pounds (Figure 19). </a:t>
            </a:r>
            <a:endParaRPr lang="en-US" i="1" dirty="0"/>
          </a:p>
          <a:p>
            <a:endParaRPr lang="sl-SI" dirty="0" smtClean="0">
              <a:latin typeface="Times New Roman" pitchFamily="-65" charset="0"/>
            </a:endParaRPr>
          </a:p>
        </p:txBody>
      </p:sp>
    </p:spTree>
    <p:extLst>
      <p:ext uri="{BB962C8B-B14F-4D97-AF65-F5344CB8AC3E}">
        <p14:creationId xmlns:p14="http://schemas.microsoft.com/office/powerpoint/2010/main" val="328995307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9863" y="1174750"/>
            <a:ext cx="4222750" cy="3167063"/>
          </a:xfrm>
          <a:prstGeom prst="rect">
            <a:avLst/>
          </a:prstGeom>
          <a:noFill/>
          <a:ln w="12700">
            <a:solidFill>
              <a:prstClr val="black"/>
            </a:solidFill>
          </a:ln>
        </p:spPr>
      </p:sp>
      <p:sp>
        <p:nvSpPr>
          <p:cNvPr id="3" name="Notes Placeholder 2"/>
          <p:cNvSpPr>
            <a:spLocks noGrp="1"/>
          </p:cNvSpPr>
          <p:nvPr>
            <p:ph type="body" idx="1"/>
          </p:nvPr>
        </p:nvSpPr>
        <p:spPr>
          <a:xfrm>
            <a:off x="709918" y="4517820"/>
            <a:ext cx="5682643" cy="3696534"/>
          </a:xfrm>
          <a:prstGeom prst="rect">
            <a:avLst/>
          </a:prstGeom>
        </p:spPr>
        <p:txBody>
          <a:bodyPr lIns="91714" tIns="45857" rIns="91714" bIns="45857"/>
          <a:lstStyle/>
          <a:p>
            <a:pPr defTabSz="764286">
              <a:defRPr/>
            </a:pPr>
            <a:r>
              <a:rPr lang="en-US" dirty="0" smtClean="0"/>
              <a:t>The South</a:t>
            </a:r>
            <a:r>
              <a:rPr lang="en-US" baseline="0" dirty="0" smtClean="0"/>
              <a:t> Bound Direction had a large depression in the asphalt near the bridge end slab.  While this was not ideal for traffic analysis (bouncing), it was suitable for bridge analysis.</a:t>
            </a:r>
          </a:p>
          <a:p>
            <a:pPr defTabSz="764286">
              <a:defRPr/>
            </a:pPr>
            <a:endParaRPr lang="en-US" baseline="0" dirty="0" smtClean="0"/>
          </a:p>
          <a:p>
            <a:pPr defTabSz="764286">
              <a:defRPr/>
            </a:pPr>
            <a:r>
              <a:rPr lang="en-US" baseline="0" dirty="0" smtClean="0"/>
              <a:t>The North Bound Direction had recently been resurfaced which provided a smooth transition onto the bridge and very good conditions for traffic analysis.</a:t>
            </a:r>
            <a:r>
              <a:rPr lang="en-US" dirty="0" smtClean="0"/>
              <a:t>  </a:t>
            </a:r>
            <a:r>
              <a:rPr lang="en-US" dirty="0"/>
              <a:t>  </a:t>
            </a:r>
          </a:p>
          <a:p>
            <a:pPr defTabSz="764286">
              <a:defRPr/>
            </a:pPr>
            <a:endParaRPr lang="en-US" dirty="0"/>
          </a:p>
          <a:p>
            <a:pPr defTabSz="764286">
              <a:defRPr/>
            </a:pPr>
            <a:endParaRPr lang="en-US" dirty="0"/>
          </a:p>
          <a:p>
            <a:endParaRPr lang="en-US" dirty="0"/>
          </a:p>
        </p:txBody>
      </p:sp>
    </p:spTree>
    <p:extLst>
      <p:ext uri="{BB962C8B-B14F-4D97-AF65-F5344CB8AC3E}">
        <p14:creationId xmlns:p14="http://schemas.microsoft.com/office/powerpoint/2010/main" val="386819523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9863" y="1174750"/>
            <a:ext cx="4222750" cy="3167063"/>
          </a:xfrm>
          <a:prstGeom prst="rect">
            <a:avLst/>
          </a:prstGeom>
          <a:noFill/>
          <a:ln w="12700">
            <a:solidFill>
              <a:prstClr val="black"/>
            </a:solidFill>
          </a:ln>
        </p:spPr>
      </p:sp>
      <p:sp>
        <p:nvSpPr>
          <p:cNvPr id="3" name="Notes Placeholder 2"/>
          <p:cNvSpPr>
            <a:spLocks noGrp="1"/>
          </p:cNvSpPr>
          <p:nvPr>
            <p:ph type="body" idx="1"/>
          </p:nvPr>
        </p:nvSpPr>
        <p:spPr>
          <a:xfrm>
            <a:off x="709918" y="4517820"/>
            <a:ext cx="5682643" cy="3696534"/>
          </a:xfrm>
          <a:prstGeom prst="rect">
            <a:avLst/>
          </a:prstGeom>
        </p:spPr>
        <p:txBody>
          <a:bodyPr lIns="91714" tIns="45857" rIns="91714" bIns="45857"/>
          <a:lstStyle/>
          <a:p>
            <a:pPr defTabSz="764286">
              <a:defRPr/>
            </a:pPr>
            <a:r>
              <a:rPr lang="en-US" dirty="0" smtClean="0"/>
              <a:t>  </a:t>
            </a:r>
            <a:r>
              <a:rPr lang="en-US" dirty="0"/>
              <a:t>  Presented on Figure 11 is 31 days of traffic on measured section, where measured days are applied on X-axis and gross vehicle weight in kips is applied on the Y-axis. Change in density of traffic can be observed, regarding the time of day (i.e. much less traffic during the night and during the weekend). Also, July 4</a:t>
            </a:r>
            <a:r>
              <a:rPr lang="en-US" baseline="30000" dirty="0"/>
              <a:t>th</a:t>
            </a:r>
            <a:r>
              <a:rPr lang="en-US" dirty="0"/>
              <a:t> significant drop in vehicle count can be observed. It was not uncommon to detect vehicles with gross vehicle weights over 100 kips (36 vehicles during the period of 314 days).</a:t>
            </a:r>
          </a:p>
          <a:p>
            <a:pPr defTabSz="764286">
              <a:defRPr/>
            </a:pPr>
            <a:endParaRPr lang="en-US" dirty="0"/>
          </a:p>
        </p:txBody>
      </p:sp>
    </p:spTree>
    <p:extLst>
      <p:ext uri="{BB962C8B-B14F-4D97-AF65-F5344CB8AC3E}">
        <p14:creationId xmlns:p14="http://schemas.microsoft.com/office/powerpoint/2010/main" val="326758583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9863" y="1174750"/>
            <a:ext cx="4222750" cy="3167063"/>
          </a:xfrm>
          <a:prstGeom prst="rect">
            <a:avLst/>
          </a:prstGeom>
          <a:noFill/>
          <a:ln w="12700">
            <a:solidFill>
              <a:prstClr val="black"/>
            </a:solidFill>
          </a:ln>
        </p:spPr>
      </p:sp>
      <p:sp>
        <p:nvSpPr>
          <p:cNvPr id="3" name="Notes Placeholder 2"/>
          <p:cNvSpPr>
            <a:spLocks noGrp="1"/>
          </p:cNvSpPr>
          <p:nvPr>
            <p:ph type="body" idx="1"/>
          </p:nvPr>
        </p:nvSpPr>
        <p:spPr>
          <a:xfrm>
            <a:off x="709918" y="4517820"/>
            <a:ext cx="5682643" cy="3696534"/>
          </a:xfrm>
          <a:prstGeom prst="rect">
            <a:avLst/>
          </a:prstGeom>
        </p:spPr>
        <p:txBody>
          <a:bodyPr lIns="91714" tIns="45857" rIns="91714" bIns="45857"/>
          <a:lstStyle/>
          <a:p>
            <a:pPr defTabSz="764286">
              <a:defRPr/>
            </a:pPr>
            <a:r>
              <a:rPr lang="en-US" dirty="0" smtClean="0"/>
              <a:t> </a:t>
            </a:r>
            <a:r>
              <a:rPr lang="en-US" dirty="0"/>
              <a:t>By using common limit of 20,000 pounds per axle, overloading per axle become more significant, almost 2/3 of all overloaded vehicles, as shown in Figure 15. With lower axle load limit all vehicles, that were previously only GVW overloaded, become also axle overloaded. </a:t>
            </a:r>
          </a:p>
          <a:p>
            <a:pPr defTabSz="764286">
              <a:defRPr/>
            </a:pPr>
            <a:endParaRPr lang="en-US" dirty="0"/>
          </a:p>
          <a:p>
            <a:pPr defTabSz="764286">
              <a:defRPr/>
            </a:pPr>
            <a:endParaRPr lang="en-US" dirty="0"/>
          </a:p>
        </p:txBody>
      </p:sp>
    </p:spTree>
    <p:extLst>
      <p:ext uri="{BB962C8B-B14F-4D97-AF65-F5344CB8AC3E}">
        <p14:creationId xmlns:p14="http://schemas.microsoft.com/office/powerpoint/2010/main" val="123471839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9863" y="1174750"/>
            <a:ext cx="4222750" cy="3167063"/>
          </a:xfrm>
          <a:prstGeom prst="rect">
            <a:avLst/>
          </a:prstGeom>
          <a:noFill/>
          <a:ln w="12700">
            <a:solidFill>
              <a:prstClr val="black"/>
            </a:solidFill>
          </a:ln>
        </p:spPr>
      </p:sp>
      <p:sp>
        <p:nvSpPr>
          <p:cNvPr id="3" name="Notes Placeholder 2"/>
          <p:cNvSpPr>
            <a:spLocks noGrp="1"/>
          </p:cNvSpPr>
          <p:nvPr>
            <p:ph type="body" idx="1"/>
          </p:nvPr>
        </p:nvSpPr>
        <p:spPr>
          <a:xfrm>
            <a:off x="709918" y="4517820"/>
            <a:ext cx="5682643" cy="3696534"/>
          </a:xfrm>
          <a:prstGeom prst="rect">
            <a:avLst/>
          </a:prstGeom>
        </p:spPr>
        <p:txBody>
          <a:bodyPr lIns="91714" tIns="45857" rIns="91714" bIns="45857"/>
          <a:lstStyle/>
          <a:p>
            <a:endParaRPr lang="en-US" dirty="0"/>
          </a:p>
        </p:txBody>
      </p:sp>
    </p:spTree>
    <p:extLst>
      <p:ext uri="{BB962C8B-B14F-4D97-AF65-F5344CB8AC3E}">
        <p14:creationId xmlns:p14="http://schemas.microsoft.com/office/powerpoint/2010/main" val="13220816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8275" y="1173163"/>
            <a:ext cx="4225925" cy="3168650"/>
          </a:xfrm>
          <a:prstGeom prst="rect">
            <a:avLst/>
          </a:prstGeom>
          <a:noFill/>
          <a:ln w="12700">
            <a:solidFill>
              <a:prstClr val="black"/>
            </a:solidFill>
          </a:ln>
        </p:spPr>
      </p:sp>
      <p:sp>
        <p:nvSpPr>
          <p:cNvPr id="3" name="Notes Placeholder 2"/>
          <p:cNvSpPr>
            <a:spLocks noGrp="1"/>
          </p:cNvSpPr>
          <p:nvPr>
            <p:ph type="body" idx="1"/>
          </p:nvPr>
        </p:nvSpPr>
        <p:spPr>
          <a:xfrm>
            <a:off x="710567" y="4517548"/>
            <a:ext cx="5681343" cy="3697767"/>
          </a:xfrm>
          <a:prstGeom prst="rect">
            <a:avLst/>
          </a:prstGeom>
        </p:spPr>
        <p:txBody>
          <a:bodyPr lIns="91714" tIns="45857" rIns="91714" bIns="45857"/>
          <a:lstStyle/>
          <a:p>
            <a:r>
              <a:rPr lang="en-US" dirty="0" smtClean="0"/>
              <a:t>If didn’t take us long to begin scratching our heads.</a:t>
            </a:r>
          </a:p>
          <a:p>
            <a:endParaRPr lang="en-US" dirty="0" smtClean="0"/>
          </a:p>
          <a:p>
            <a:r>
              <a:rPr lang="en-US" dirty="0"/>
              <a:t>There are several types of lift axles with most of them performing as they are designed, however, during the measurements several vehicles were detected using smaller wheels on the lift axles.  The above axle does not perform as expected and carries only 1,000 to 3,000 pounds instead of an expected 10,000 lbs. </a:t>
            </a:r>
            <a:endParaRPr lang="en-US" dirty="0"/>
          </a:p>
        </p:txBody>
      </p:sp>
    </p:spTree>
    <p:extLst>
      <p:ext uri="{BB962C8B-B14F-4D97-AF65-F5344CB8AC3E}">
        <p14:creationId xmlns:p14="http://schemas.microsoft.com/office/powerpoint/2010/main" val="151054000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9863" y="1174750"/>
            <a:ext cx="4222750" cy="3167063"/>
          </a:xfrm>
          <a:prstGeom prst="rect">
            <a:avLst/>
          </a:prstGeom>
          <a:noFill/>
          <a:ln w="12700">
            <a:solidFill>
              <a:prstClr val="black"/>
            </a:solidFill>
          </a:ln>
        </p:spPr>
      </p:sp>
      <p:sp>
        <p:nvSpPr>
          <p:cNvPr id="3" name="Notes Placeholder 2"/>
          <p:cNvSpPr>
            <a:spLocks noGrp="1"/>
          </p:cNvSpPr>
          <p:nvPr>
            <p:ph type="body" idx="1"/>
          </p:nvPr>
        </p:nvSpPr>
        <p:spPr>
          <a:xfrm>
            <a:off x="709918" y="4517820"/>
            <a:ext cx="5682643" cy="3696534"/>
          </a:xfrm>
          <a:prstGeom prst="rect">
            <a:avLst/>
          </a:prstGeom>
        </p:spPr>
        <p:txBody>
          <a:bodyPr lIns="91714" tIns="45857" rIns="91714" bIns="45857"/>
          <a:lstStyle/>
          <a:p>
            <a:endParaRPr lang="en-US" dirty="0"/>
          </a:p>
        </p:txBody>
      </p:sp>
    </p:spTree>
    <p:extLst>
      <p:ext uri="{BB962C8B-B14F-4D97-AF65-F5344CB8AC3E}">
        <p14:creationId xmlns:p14="http://schemas.microsoft.com/office/powerpoint/2010/main" val="122876149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9863" y="1174750"/>
            <a:ext cx="4222750" cy="3167063"/>
          </a:xfrm>
          <a:prstGeom prst="rect">
            <a:avLst/>
          </a:prstGeom>
          <a:noFill/>
          <a:ln w="12700">
            <a:solidFill>
              <a:prstClr val="black"/>
            </a:solidFill>
          </a:ln>
        </p:spPr>
      </p:sp>
      <p:sp>
        <p:nvSpPr>
          <p:cNvPr id="3" name="Notes Placeholder 2"/>
          <p:cNvSpPr>
            <a:spLocks noGrp="1"/>
          </p:cNvSpPr>
          <p:nvPr>
            <p:ph type="body" idx="1"/>
          </p:nvPr>
        </p:nvSpPr>
        <p:spPr>
          <a:xfrm>
            <a:off x="709918" y="4517820"/>
            <a:ext cx="5682643" cy="3696534"/>
          </a:xfrm>
          <a:prstGeom prst="rect">
            <a:avLst/>
          </a:prstGeom>
        </p:spPr>
        <p:txBody>
          <a:bodyPr lIns="91714" tIns="45857" rIns="91714" bIns="45857"/>
          <a:lstStyle/>
          <a:p>
            <a:endParaRPr lang="en-US" dirty="0"/>
          </a:p>
        </p:txBody>
      </p:sp>
    </p:spTree>
    <p:extLst>
      <p:ext uri="{BB962C8B-B14F-4D97-AF65-F5344CB8AC3E}">
        <p14:creationId xmlns:p14="http://schemas.microsoft.com/office/powerpoint/2010/main" val="392490497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9863" y="1174750"/>
            <a:ext cx="4222750" cy="3167063"/>
          </a:xfrm>
          <a:prstGeom prst="rect">
            <a:avLst/>
          </a:prstGeom>
          <a:noFill/>
          <a:ln w="12700">
            <a:solidFill>
              <a:prstClr val="black"/>
            </a:solidFill>
          </a:ln>
        </p:spPr>
      </p:sp>
      <p:sp>
        <p:nvSpPr>
          <p:cNvPr id="3" name="Notes Placeholder 2"/>
          <p:cNvSpPr>
            <a:spLocks noGrp="1"/>
          </p:cNvSpPr>
          <p:nvPr>
            <p:ph type="body" idx="1"/>
          </p:nvPr>
        </p:nvSpPr>
        <p:spPr>
          <a:xfrm>
            <a:off x="709918" y="4517820"/>
            <a:ext cx="5682643" cy="3696534"/>
          </a:xfrm>
          <a:prstGeom prst="rect">
            <a:avLst/>
          </a:prstGeom>
        </p:spPr>
        <p:txBody>
          <a:bodyPr lIns="91714" tIns="45857" rIns="91714" bIns="45857"/>
          <a:lstStyle/>
          <a:p>
            <a:endParaRPr lang="en-US" dirty="0"/>
          </a:p>
        </p:txBody>
      </p:sp>
    </p:spTree>
    <p:extLst>
      <p:ext uri="{BB962C8B-B14F-4D97-AF65-F5344CB8AC3E}">
        <p14:creationId xmlns:p14="http://schemas.microsoft.com/office/powerpoint/2010/main" val="69632437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8275" y="1173163"/>
            <a:ext cx="4225925" cy="3168650"/>
          </a:xfrm>
          <a:prstGeom prst="rect">
            <a:avLst/>
          </a:prstGeom>
          <a:noFill/>
          <a:ln w="12700">
            <a:solidFill>
              <a:prstClr val="black"/>
            </a:solidFill>
          </a:ln>
        </p:spPr>
      </p:sp>
      <p:sp>
        <p:nvSpPr>
          <p:cNvPr id="3" name="Notes Placeholder 2"/>
          <p:cNvSpPr>
            <a:spLocks noGrp="1"/>
          </p:cNvSpPr>
          <p:nvPr>
            <p:ph type="body" idx="1"/>
          </p:nvPr>
        </p:nvSpPr>
        <p:spPr>
          <a:xfrm>
            <a:off x="710567" y="4517548"/>
            <a:ext cx="5681343" cy="3697767"/>
          </a:xfrm>
          <a:prstGeom prst="rect">
            <a:avLst/>
          </a:prstGeom>
        </p:spPr>
        <p:txBody>
          <a:bodyPr lIns="91714" tIns="45857" rIns="91714" bIns="45857"/>
          <a:lstStyle/>
          <a:p>
            <a:endParaRPr lang="en-US" dirty="0"/>
          </a:p>
        </p:txBody>
      </p:sp>
    </p:spTree>
    <p:extLst>
      <p:ext uri="{BB962C8B-B14F-4D97-AF65-F5344CB8AC3E}">
        <p14:creationId xmlns:p14="http://schemas.microsoft.com/office/powerpoint/2010/main" val="37661957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9863" y="1174750"/>
            <a:ext cx="4222750" cy="3167063"/>
          </a:xfrm>
          <a:prstGeom prst="rect">
            <a:avLst/>
          </a:prstGeom>
          <a:noFill/>
          <a:ln w="12700">
            <a:solidFill>
              <a:prstClr val="black"/>
            </a:solidFill>
          </a:ln>
        </p:spPr>
      </p:sp>
      <p:sp>
        <p:nvSpPr>
          <p:cNvPr id="3" name="Notes Placeholder 2"/>
          <p:cNvSpPr>
            <a:spLocks noGrp="1"/>
          </p:cNvSpPr>
          <p:nvPr>
            <p:ph type="body" idx="1"/>
          </p:nvPr>
        </p:nvSpPr>
        <p:spPr>
          <a:xfrm>
            <a:off x="709918" y="4517820"/>
            <a:ext cx="5682643" cy="3696534"/>
          </a:xfrm>
          <a:prstGeom prst="rect">
            <a:avLst/>
          </a:prstGeom>
        </p:spPr>
        <p:txBody>
          <a:bodyPr lIns="91714" tIns="45857" rIns="91714" bIns="45857"/>
          <a:lstStyle/>
          <a:p>
            <a:r>
              <a:rPr lang="en-US" dirty="0" smtClean="0"/>
              <a:t>This is our full capability.</a:t>
            </a:r>
          </a:p>
          <a:p>
            <a:r>
              <a:rPr lang="en-US" dirty="0" smtClean="0"/>
              <a:t> </a:t>
            </a:r>
          </a:p>
          <a:p>
            <a:r>
              <a:rPr lang="en-US" dirty="0" smtClean="0"/>
              <a:t> </a:t>
            </a:r>
            <a:endParaRPr lang="en-US" dirty="0"/>
          </a:p>
        </p:txBody>
      </p:sp>
    </p:spTree>
    <p:extLst>
      <p:ext uri="{BB962C8B-B14F-4D97-AF65-F5344CB8AC3E}">
        <p14:creationId xmlns:p14="http://schemas.microsoft.com/office/powerpoint/2010/main" val="106933321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9863" y="1174750"/>
            <a:ext cx="4222750" cy="3167063"/>
          </a:xfrm>
          <a:prstGeom prst="rect">
            <a:avLst/>
          </a:prstGeom>
          <a:noFill/>
          <a:ln w="12700">
            <a:solidFill>
              <a:prstClr val="black"/>
            </a:solidFill>
          </a:ln>
        </p:spPr>
      </p:sp>
      <p:sp>
        <p:nvSpPr>
          <p:cNvPr id="3" name="Notes Placeholder 2"/>
          <p:cNvSpPr>
            <a:spLocks noGrp="1"/>
          </p:cNvSpPr>
          <p:nvPr>
            <p:ph type="body" idx="1"/>
          </p:nvPr>
        </p:nvSpPr>
        <p:spPr>
          <a:xfrm>
            <a:off x="709918" y="4517820"/>
            <a:ext cx="5682643" cy="3696534"/>
          </a:xfrm>
          <a:prstGeom prst="rect">
            <a:avLst/>
          </a:prstGeom>
        </p:spPr>
        <p:txBody>
          <a:bodyPr lIns="91714" tIns="45857" rIns="91714" bIns="45857"/>
          <a:lstStyle/>
          <a:p>
            <a:pPr marL="229286" indent="-229286">
              <a:buAutoNum type="arabicPeriod"/>
            </a:pPr>
            <a:r>
              <a:rPr lang="en-US" dirty="0" smtClean="0"/>
              <a:t>Increased data.</a:t>
            </a:r>
          </a:p>
          <a:p>
            <a:pPr marL="229286" indent="-229286">
              <a:buAutoNum type="arabicPeriod"/>
            </a:pPr>
            <a:r>
              <a:rPr lang="en-US" dirty="0" smtClean="0"/>
              <a:t>Freight planning. Freight routes.</a:t>
            </a:r>
            <a:endParaRPr lang="en-US" dirty="0"/>
          </a:p>
        </p:txBody>
      </p:sp>
    </p:spTree>
    <p:extLst>
      <p:ext uri="{BB962C8B-B14F-4D97-AF65-F5344CB8AC3E}">
        <p14:creationId xmlns:p14="http://schemas.microsoft.com/office/powerpoint/2010/main" val="325342845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9863" y="1174750"/>
            <a:ext cx="4222750" cy="3167063"/>
          </a:xfrm>
          <a:prstGeom prst="rect">
            <a:avLst/>
          </a:prstGeom>
          <a:noFill/>
          <a:ln w="12700">
            <a:solidFill>
              <a:prstClr val="black"/>
            </a:solidFill>
          </a:ln>
        </p:spPr>
      </p:sp>
      <p:sp>
        <p:nvSpPr>
          <p:cNvPr id="3" name="Notes Placeholder 2"/>
          <p:cNvSpPr>
            <a:spLocks noGrp="1"/>
          </p:cNvSpPr>
          <p:nvPr>
            <p:ph type="body" idx="1"/>
          </p:nvPr>
        </p:nvSpPr>
        <p:spPr>
          <a:xfrm>
            <a:off x="709918" y="4517820"/>
            <a:ext cx="5682643" cy="3696534"/>
          </a:xfrm>
          <a:prstGeom prst="rect">
            <a:avLst/>
          </a:prstGeom>
        </p:spPr>
        <p:txBody>
          <a:bodyPr lIns="91714" tIns="45857" rIns="91714" bIns="45857"/>
          <a:lstStyle/>
          <a:p>
            <a:pPr marL="229286" indent="-229286">
              <a:buAutoNum type="arabicPeriod"/>
            </a:pPr>
            <a:r>
              <a:rPr lang="en-US" dirty="0" smtClean="0"/>
              <a:t>WIM Portability</a:t>
            </a:r>
            <a:r>
              <a:rPr lang="en-US" baseline="0" dirty="0" smtClean="0"/>
              <a:t> makes accurate counts and loading affordable on any route.</a:t>
            </a:r>
            <a:endParaRPr lang="en-US" dirty="0"/>
          </a:p>
        </p:txBody>
      </p:sp>
    </p:spTree>
    <p:extLst>
      <p:ext uri="{BB962C8B-B14F-4D97-AF65-F5344CB8AC3E}">
        <p14:creationId xmlns:p14="http://schemas.microsoft.com/office/powerpoint/2010/main" val="8929038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9863" y="1174750"/>
            <a:ext cx="4222750" cy="3167063"/>
          </a:xfrm>
          <a:prstGeom prst="rect">
            <a:avLst/>
          </a:prstGeom>
          <a:noFill/>
          <a:ln w="12700">
            <a:solidFill>
              <a:prstClr val="black"/>
            </a:solidFill>
          </a:ln>
        </p:spPr>
      </p:sp>
      <p:sp>
        <p:nvSpPr>
          <p:cNvPr id="3" name="Notes Placeholder 2"/>
          <p:cNvSpPr>
            <a:spLocks noGrp="1"/>
          </p:cNvSpPr>
          <p:nvPr>
            <p:ph type="body" idx="1"/>
          </p:nvPr>
        </p:nvSpPr>
        <p:spPr>
          <a:xfrm>
            <a:off x="709918" y="4517820"/>
            <a:ext cx="5682643" cy="3696534"/>
          </a:xfrm>
          <a:prstGeom prst="rect">
            <a:avLst/>
          </a:prstGeom>
        </p:spPr>
        <p:txBody>
          <a:bodyPr lIns="91714" tIns="45857" rIns="91714" bIns="45857"/>
          <a:lstStyle/>
          <a:p>
            <a:pPr marL="229286" indent="-229286">
              <a:buAutoNum type="arabicPeriod"/>
            </a:pPr>
            <a:r>
              <a:rPr lang="en-US" dirty="0" smtClean="0"/>
              <a:t>Posting.</a:t>
            </a:r>
          </a:p>
          <a:p>
            <a:pPr marL="229286" indent="-229286">
              <a:buAutoNum type="arabicPeriod"/>
            </a:pPr>
            <a:r>
              <a:rPr lang="en-US" dirty="0" smtClean="0"/>
              <a:t>Structural analysis/influence lines.</a:t>
            </a:r>
          </a:p>
          <a:p>
            <a:pPr marL="229286" indent="-229286">
              <a:buAutoNum type="arabicPeriod"/>
            </a:pPr>
            <a:endParaRPr lang="en-US" dirty="0"/>
          </a:p>
        </p:txBody>
      </p:sp>
    </p:spTree>
    <p:extLst>
      <p:ext uri="{BB962C8B-B14F-4D97-AF65-F5344CB8AC3E}">
        <p14:creationId xmlns:p14="http://schemas.microsoft.com/office/powerpoint/2010/main" val="265057516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9863" y="1174750"/>
            <a:ext cx="4222750" cy="3167063"/>
          </a:xfrm>
          <a:prstGeom prst="rect">
            <a:avLst/>
          </a:prstGeom>
          <a:noFill/>
          <a:ln w="12700">
            <a:solidFill>
              <a:prstClr val="black"/>
            </a:solidFill>
          </a:ln>
        </p:spPr>
      </p:sp>
      <p:sp>
        <p:nvSpPr>
          <p:cNvPr id="3" name="Notes Placeholder 2"/>
          <p:cNvSpPr>
            <a:spLocks noGrp="1"/>
          </p:cNvSpPr>
          <p:nvPr>
            <p:ph type="body" idx="1"/>
          </p:nvPr>
        </p:nvSpPr>
        <p:spPr>
          <a:xfrm>
            <a:off x="709918" y="4517820"/>
            <a:ext cx="5682643" cy="3696534"/>
          </a:xfrm>
          <a:prstGeom prst="rect">
            <a:avLst/>
          </a:prstGeom>
        </p:spPr>
        <p:txBody>
          <a:bodyPr lIns="91714" tIns="45857" rIns="91714" bIns="45857"/>
          <a:lstStyle/>
          <a:p>
            <a:pPr marL="229286" indent="-229286">
              <a:buAutoNum type="arabicPeriod"/>
            </a:pPr>
            <a:r>
              <a:rPr lang="en-US" dirty="0" smtClean="0"/>
              <a:t>Posting.</a:t>
            </a:r>
          </a:p>
          <a:p>
            <a:pPr marL="229286" indent="-229286">
              <a:buAutoNum type="arabicPeriod"/>
            </a:pPr>
            <a:r>
              <a:rPr lang="en-US" dirty="0" smtClean="0"/>
              <a:t>Structural analysis/influence lines.</a:t>
            </a:r>
          </a:p>
          <a:p>
            <a:pPr marL="229286" indent="-229286">
              <a:buAutoNum type="arabicPeriod"/>
            </a:pPr>
            <a:endParaRPr lang="en-US" dirty="0"/>
          </a:p>
        </p:txBody>
      </p:sp>
    </p:spTree>
    <p:extLst>
      <p:ext uri="{BB962C8B-B14F-4D97-AF65-F5344CB8AC3E}">
        <p14:creationId xmlns:p14="http://schemas.microsoft.com/office/powerpoint/2010/main" val="239106080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p:cNvSpPr>
          <p:nvPr>
            <p:ph type="sldImg"/>
          </p:nvPr>
        </p:nvSpPr>
        <p:spPr bwMode="auto">
          <a:xfrm>
            <a:off x="1203325" y="703263"/>
            <a:ext cx="4695825" cy="3521075"/>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p:cNvSpPr>
            <a:spLocks noGrp="1"/>
          </p:cNvSpPr>
          <p:nvPr>
            <p:ph type="body" idx="1"/>
          </p:nvPr>
        </p:nvSpPr>
        <p:spPr bwMode="auto">
          <a:xfrm>
            <a:off x="709918" y="4459263"/>
            <a:ext cx="5682643" cy="42250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14" tIns="45857" rIns="91714" bIns="45857"/>
          <a:lstStyle/>
          <a:p>
            <a:endParaRPr lang="sl-SI" smtClean="0">
              <a:latin typeface="Times New Roman" pitchFamily="-65" charset="0"/>
            </a:endParaRPr>
          </a:p>
        </p:txBody>
      </p:sp>
    </p:spTree>
    <p:extLst>
      <p:ext uri="{BB962C8B-B14F-4D97-AF65-F5344CB8AC3E}">
        <p14:creationId xmlns:p14="http://schemas.microsoft.com/office/powerpoint/2010/main" val="1781860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8275" y="1173163"/>
            <a:ext cx="4225925" cy="3168650"/>
          </a:xfrm>
          <a:prstGeom prst="rect">
            <a:avLst/>
          </a:prstGeom>
          <a:noFill/>
          <a:ln w="12700">
            <a:solidFill>
              <a:prstClr val="black"/>
            </a:solidFill>
          </a:ln>
        </p:spPr>
      </p:sp>
      <p:sp>
        <p:nvSpPr>
          <p:cNvPr id="3" name="Notes Placeholder 2"/>
          <p:cNvSpPr>
            <a:spLocks noGrp="1"/>
          </p:cNvSpPr>
          <p:nvPr>
            <p:ph type="body" idx="1"/>
          </p:nvPr>
        </p:nvSpPr>
        <p:spPr>
          <a:xfrm>
            <a:off x="710567" y="4517548"/>
            <a:ext cx="5681343" cy="3697767"/>
          </a:xfrm>
          <a:prstGeom prst="rect">
            <a:avLst/>
          </a:prstGeom>
        </p:spPr>
        <p:txBody>
          <a:bodyPr lIns="91714" tIns="45857" rIns="91714" bIns="45857"/>
          <a:lstStyle/>
          <a:p>
            <a:r>
              <a:rPr lang="en-US" dirty="0"/>
              <a:t>Above shows a 6-axle vehicle with slightly over 87,000 pounds with a lift axle deployed. The lift axle was carrying only 500 pounds. </a:t>
            </a:r>
          </a:p>
          <a:p>
            <a:endParaRPr lang="en-US" dirty="0"/>
          </a:p>
          <a:p>
            <a:pPr defTabSz="764286"/>
            <a:r>
              <a:rPr lang="en-US" dirty="0"/>
              <a:t>Apart from using smaller wheels on lift axles, numerous drivers did not deploy the lift axle at all during transportation of heavy loads. </a:t>
            </a:r>
          </a:p>
          <a:p>
            <a:endParaRPr lang="en-US" dirty="0"/>
          </a:p>
        </p:txBody>
      </p:sp>
    </p:spTree>
    <p:extLst>
      <p:ext uri="{BB962C8B-B14F-4D97-AF65-F5344CB8AC3E}">
        <p14:creationId xmlns:p14="http://schemas.microsoft.com/office/powerpoint/2010/main" val="389691034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bwMode="auto">
          <a:xfrm>
            <a:off x="1203325" y="703263"/>
            <a:ext cx="4695825" cy="3521075"/>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Rectangle 3"/>
          <p:cNvSpPr>
            <a:spLocks noGrp="1" noChangeArrowheads="1"/>
          </p:cNvSpPr>
          <p:nvPr>
            <p:ph type="body" idx="1"/>
          </p:nvPr>
        </p:nvSpPr>
        <p:spPr bwMode="auto">
          <a:xfrm>
            <a:off x="709918" y="4459263"/>
            <a:ext cx="5682643" cy="42250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14" tIns="45857" rIns="91714" bIns="45857"/>
          <a:lstStyle/>
          <a:p>
            <a:r>
              <a:rPr lang="en-US" dirty="0"/>
              <a:t> two bridges on I-195 over Klockner Road between Yardville and Bordentown in Mercer County. The purpose of the measurements was to perform </a:t>
            </a:r>
            <a:r>
              <a:rPr lang="en-US" b="1" dirty="0"/>
              <a:t>1-month measurements at two separate bridges.  The measurements were used for</a:t>
            </a:r>
            <a:r>
              <a:rPr lang="en-US" dirty="0"/>
              <a:t> 1)traffic analysis and to compare results with existing pavement WIM site just west of the bridge and 2)bridge analysis.  </a:t>
            </a:r>
          </a:p>
          <a:p>
            <a:endParaRPr lang="en-US" dirty="0"/>
          </a:p>
          <a:p>
            <a:r>
              <a:rPr lang="en-US" dirty="0"/>
              <a:t>Both measurement locations were operational </a:t>
            </a:r>
            <a:r>
              <a:rPr lang="en-US" b="1" dirty="0"/>
              <a:t>100%</a:t>
            </a:r>
            <a:r>
              <a:rPr lang="en-US" dirty="0"/>
              <a:t> of the time with reliable detection of over </a:t>
            </a:r>
            <a:r>
              <a:rPr lang="en-US" b="1" dirty="0"/>
              <a:t>99%</a:t>
            </a:r>
            <a:r>
              <a:rPr lang="en-US" dirty="0"/>
              <a:t> of all heavy vehicles with gross vehicle weight over 7,000 pounds.</a:t>
            </a:r>
          </a:p>
          <a:p>
            <a:endParaRPr lang="en-US" dirty="0"/>
          </a:p>
          <a:p>
            <a:r>
              <a:rPr lang="en-US" dirty="0"/>
              <a:t>Measurements took place beginning on June 24</a:t>
            </a:r>
            <a:r>
              <a:rPr lang="en-US" baseline="30000" dirty="0"/>
              <a:t>th</a:t>
            </a:r>
            <a:r>
              <a:rPr lang="en-US" dirty="0"/>
              <a:t> and ended on July 24</a:t>
            </a:r>
            <a:r>
              <a:rPr lang="en-US" baseline="30000" dirty="0"/>
              <a:t>th</a:t>
            </a:r>
            <a:r>
              <a:rPr lang="en-US" dirty="0"/>
              <a:t> 2017 and 54,139 commercial vehicles were detected and processed.  (31 Days)</a:t>
            </a:r>
          </a:p>
          <a:p>
            <a:endParaRPr lang="en-US" dirty="0"/>
          </a:p>
          <a:p>
            <a:endParaRPr lang="en-US" dirty="0"/>
          </a:p>
        </p:txBody>
      </p:sp>
    </p:spTree>
    <p:extLst>
      <p:ext uri="{BB962C8B-B14F-4D97-AF65-F5344CB8AC3E}">
        <p14:creationId xmlns:p14="http://schemas.microsoft.com/office/powerpoint/2010/main" val="38845065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p:cNvSpPr>
          <p:nvPr>
            <p:ph type="sldImg"/>
          </p:nvPr>
        </p:nvSpPr>
        <p:spPr bwMode="auto">
          <a:xfrm>
            <a:off x="1203325" y="703263"/>
            <a:ext cx="4695825" cy="3521075"/>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xfrm>
            <a:off x="709918" y="4459263"/>
            <a:ext cx="5682643" cy="42250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14" tIns="45857" rIns="91714" bIns="45857"/>
          <a:lstStyle/>
          <a:p>
            <a:pPr defTabSz="764286">
              <a:defRPr/>
            </a:pPr>
            <a:r>
              <a:rPr lang="en-US" dirty="0"/>
              <a:t>Partial road block. </a:t>
            </a:r>
          </a:p>
          <a:p>
            <a:pPr defTabSz="764286">
              <a:defRPr/>
            </a:pPr>
            <a:endParaRPr lang="en-US" dirty="0"/>
          </a:p>
          <a:p>
            <a:pPr defTabSz="764286">
              <a:defRPr/>
            </a:pPr>
            <a:r>
              <a:rPr lang="en-US" dirty="0"/>
              <a:t>Hamilton Police Department </a:t>
            </a:r>
          </a:p>
          <a:p>
            <a:pPr defTabSz="764286">
              <a:defRPr/>
            </a:pPr>
            <a:endParaRPr lang="en-US" dirty="0"/>
          </a:p>
          <a:p>
            <a:pPr defTabSz="764286">
              <a:defRPr/>
            </a:pPr>
            <a:r>
              <a:rPr lang="en-US" dirty="0"/>
              <a:t>Off the peak traffic hours. </a:t>
            </a:r>
          </a:p>
          <a:p>
            <a:endParaRPr lang="en-US" dirty="0"/>
          </a:p>
        </p:txBody>
      </p:sp>
    </p:spTree>
    <p:extLst>
      <p:ext uri="{BB962C8B-B14F-4D97-AF65-F5344CB8AC3E}">
        <p14:creationId xmlns:p14="http://schemas.microsoft.com/office/powerpoint/2010/main" val="370066316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Rot="1" noChangeAspect="1" noChangeArrowheads="1" noTextEdit="1"/>
          </p:cNvSpPr>
          <p:nvPr>
            <p:ph type="sldImg"/>
          </p:nvPr>
        </p:nvSpPr>
        <p:spPr bwMode="auto">
          <a:xfrm>
            <a:off x="1203325" y="703263"/>
            <a:ext cx="4695825" cy="3521075"/>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Rectangle 3"/>
          <p:cNvSpPr>
            <a:spLocks noGrp="1" noChangeArrowheads="1"/>
          </p:cNvSpPr>
          <p:nvPr>
            <p:ph type="body" idx="1"/>
          </p:nvPr>
        </p:nvSpPr>
        <p:spPr bwMode="auto">
          <a:xfrm>
            <a:off x="709918" y="4459263"/>
            <a:ext cx="5682643" cy="42250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14" tIns="45857" rIns="91714" bIns="45857"/>
          <a:lstStyle/>
          <a:p>
            <a:pPr eaLnBrk="1" hangingPunct="1"/>
            <a:endParaRPr lang="sl-SI" smtClean="0">
              <a:latin typeface="Times New Roman" pitchFamily="-65" charset="0"/>
            </a:endParaRPr>
          </a:p>
        </p:txBody>
      </p:sp>
    </p:spTree>
    <p:extLst>
      <p:ext uri="{BB962C8B-B14F-4D97-AF65-F5344CB8AC3E}">
        <p14:creationId xmlns:p14="http://schemas.microsoft.com/office/powerpoint/2010/main" val="26560538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p:cNvSpPr>
          <p:nvPr>
            <p:ph type="sldImg"/>
          </p:nvPr>
        </p:nvSpPr>
        <p:spPr bwMode="auto">
          <a:xfrm>
            <a:off x="1203325" y="703263"/>
            <a:ext cx="4695825" cy="3521075"/>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xfrm>
            <a:off x="709918" y="4459263"/>
            <a:ext cx="5682643" cy="42250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14" tIns="45857" rIns="91714" bIns="45857"/>
          <a:lstStyle/>
          <a:p>
            <a:r>
              <a:rPr lang="en-US" dirty="0" smtClean="0">
                <a:latin typeface="Times New Roman" pitchFamily="-65" charset="0"/>
              </a:rPr>
              <a:t>The leading and trailing</a:t>
            </a:r>
            <a:r>
              <a:rPr lang="en-US" baseline="0" dirty="0" smtClean="0">
                <a:latin typeface="Times New Roman" pitchFamily="-65" charset="0"/>
              </a:rPr>
              <a:t> sensors (blue) provide distance between axles and velocity of the vehicle.</a:t>
            </a:r>
          </a:p>
          <a:p>
            <a:endParaRPr lang="en-US" baseline="0" dirty="0" smtClean="0">
              <a:latin typeface="Times New Roman" pitchFamily="-65" charset="0"/>
            </a:endParaRPr>
          </a:p>
          <a:p>
            <a:r>
              <a:rPr lang="en-US" baseline="0" dirty="0" smtClean="0">
                <a:latin typeface="Times New Roman" pitchFamily="-65" charset="0"/>
              </a:rPr>
              <a:t>Other sensors (red) provide GVW and IAL.</a:t>
            </a:r>
            <a:endParaRPr lang="sl-SI" dirty="0" smtClean="0">
              <a:latin typeface="Times New Roman" pitchFamily="-65" charset="0"/>
            </a:endParaRPr>
          </a:p>
        </p:txBody>
      </p:sp>
    </p:spTree>
    <p:extLst>
      <p:ext uri="{BB962C8B-B14F-4D97-AF65-F5344CB8AC3E}">
        <p14:creationId xmlns:p14="http://schemas.microsoft.com/office/powerpoint/2010/main" val="204459765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9863" y="1174750"/>
            <a:ext cx="4222750" cy="3167063"/>
          </a:xfrm>
          <a:prstGeom prst="rect">
            <a:avLst/>
          </a:prstGeom>
          <a:noFill/>
          <a:ln w="12700">
            <a:solidFill>
              <a:prstClr val="black"/>
            </a:solidFill>
          </a:ln>
        </p:spPr>
      </p:sp>
      <p:sp>
        <p:nvSpPr>
          <p:cNvPr id="3" name="Notes Placeholder 2"/>
          <p:cNvSpPr>
            <a:spLocks noGrp="1"/>
          </p:cNvSpPr>
          <p:nvPr>
            <p:ph type="body" idx="1"/>
          </p:nvPr>
        </p:nvSpPr>
        <p:spPr>
          <a:xfrm>
            <a:off x="709918" y="4517820"/>
            <a:ext cx="5682643" cy="3696534"/>
          </a:xfrm>
          <a:prstGeom prst="rect">
            <a:avLst/>
          </a:prstGeom>
        </p:spPr>
        <p:txBody>
          <a:bodyPr lIns="91714" tIns="45857" rIns="91714" bIns="45857"/>
          <a:lstStyle/>
          <a:p>
            <a:endParaRPr lang="en-US" dirty="0"/>
          </a:p>
        </p:txBody>
      </p:sp>
    </p:spTree>
    <p:extLst>
      <p:ext uri="{BB962C8B-B14F-4D97-AF65-F5344CB8AC3E}">
        <p14:creationId xmlns:p14="http://schemas.microsoft.com/office/powerpoint/2010/main" val="384721247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p:cNvSpPr>
          <p:nvPr>
            <p:ph type="sldImg"/>
          </p:nvPr>
        </p:nvSpPr>
        <p:spPr bwMode="auto">
          <a:xfrm>
            <a:off x="1203325" y="703263"/>
            <a:ext cx="4695825" cy="3521075"/>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xfrm>
            <a:off x="709918" y="4459263"/>
            <a:ext cx="5682643" cy="42250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14" tIns="45857" rIns="91714" bIns="45857"/>
          <a:lstStyle/>
          <a:p>
            <a:r>
              <a:rPr lang="en-US" dirty="0"/>
              <a:t>Installation: Wednesday, June 21</a:t>
            </a:r>
            <a:r>
              <a:rPr lang="en-US" baseline="30000" dirty="0"/>
              <a:t>st</a:t>
            </a:r>
            <a:r>
              <a:rPr lang="en-US" dirty="0"/>
              <a:t> and Thursday, June 22</a:t>
            </a:r>
            <a:r>
              <a:rPr lang="en-US" baseline="30000" dirty="0"/>
              <a:t>nd.</a:t>
            </a:r>
            <a:r>
              <a:rPr lang="en-US" dirty="0"/>
              <a:t>. </a:t>
            </a:r>
          </a:p>
          <a:p>
            <a:r>
              <a:rPr lang="en-US" dirty="0"/>
              <a:t>Calibration: Monday, June 26</a:t>
            </a:r>
            <a:r>
              <a:rPr lang="en-US" baseline="30000" dirty="0"/>
              <a:t>th</a:t>
            </a:r>
            <a:r>
              <a:rPr lang="en-US" dirty="0"/>
              <a:t>. </a:t>
            </a:r>
          </a:p>
          <a:p>
            <a:r>
              <a:rPr lang="en-US" dirty="0"/>
              <a:t>Sensors: 16 sensors were used per bridge. </a:t>
            </a:r>
            <a:endParaRPr lang="en-US" dirty="0"/>
          </a:p>
        </p:txBody>
      </p:sp>
    </p:spTree>
    <p:extLst>
      <p:ext uri="{BB962C8B-B14F-4D97-AF65-F5344CB8AC3E}">
        <p14:creationId xmlns:p14="http://schemas.microsoft.com/office/powerpoint/2010/main" val="161698774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9863" y="1174750"/>
            <a:ext cx="4222750" cy="3167063"/>
          </a:xfrm>
          <a:prstGeom prst="rect">
            <a:avLst/>
          </a:prstGeom>
          <a:noFill/>
          <a:ln w="12700">
            <a:solidFill>
              <a:prstClr val="black"/>
            </a:solidFill>
          </a:ln>
        </p:spPr>
      </p:sp>
      <p:sp>
        <p:nvSpPr>
          <p:cNvPr id="3" name="Notes Placeholder 2"/>
          <p:cNvSpPr>
            <a:spLocks noGrp="1"/>
          </p:cNvSpPr>
          <p:nvPr>
            <p:ph type="body" idx="1"/>
          </p:nvPr>
        </p:nvSpPr>
        <p:spPr>
          <a:xfrm>
            <a:off x="709918" y="4517820"/>
            <a:ext cx="5682643" cy="3696534"/>
          </a:xfrm>
          <a:prstGeom prst="rect">
            <a:avLst/>
          </a:prstGeom>
        </p:spPr>
        <p:txBody>
          <a:bodyPr lIns="91714" tIns="45857" rIns="91714" bIns="45857"/>
          <a:lstStyle/>
          <a:p>
            <a:r>
              <a:rPr lang="en-US" dirty="0"/>
              <a:t>Files are post-processed with the SiWIM-D software package, which among others:</a:t>
            </a:r>
          </a:p>
          <a:p>
            <a:pPr lvl="0"/>
            <a:r>
              <a:rPr lang="en-US" dirty="0"/>
              <a:t> 	Searches for outliers (doubtful results),</a:t>
            </a:r>
          </a:p>
          <a:p>
            <a:pPr lvl="0"/>
            <a:r>
              <a:rPr lang="en-US" dirty="0"/>
              <a:t>	Reclassifies vehicles, if necessary,</a:t>
            </a:r>
          </a:p>
          <a:p>
            <a:pPr lvl="0"/>
            <a:r>
              <a:rPr lang="en-US" dirty="0"/>
              <a:t>	Counts single, double, triple and other axles,</a:t>
            </a:r>
          </a:p>
          <a:p>
            <a:pPr lvl="0"/>
            <a:r>
              <a:rPr lang="en-US" dirty="0"/>
              <a:t> </a:t>
            </a:r>
          </a:p>
          <a:p>
            <a:endParaRPr lang="en-US" dirty="0"/>
          </a:p>
        </p:txBody>
      </p:sp>
    </p:spTree>
    <p:extLst>
      <p:ext uri="{BB962C8B-B14F-4D97-AF65-F5344CB8AC3E}">
        <p14:creationId xmlns:p14="http://schemas.microsoft.com/office/powerpoint/2010/main" val="197515931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p:cNvSpPr>
          <p:nvPr>
            <p:ph type="sldImg"/>
          </p:nvPr>
        </p:nvSpPr>
        <p:spPr bwMode="auto">
          <a:xfrm>
            <a:off x="1203325" y="703263"/>
            <a:ext cx="4695825" cy="3521075"/>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xfrm>
            <a:off x="709918" y="4459263"/>
            <a:ext cx="5682643" cy="42250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14" tIns="45857" rIns="91714" bIns="45857"/>
          <a:lstStyle/>
          <a:p>
            <a:pPr marL="229286" indent="-229286">
              <a:buAutoNum type="arabicPeriod"/>
            </a:pPr>
            <a:r>
              <a:rPr lang="en-US" dirty="0" smtClean="0">
                <a:latin typeface="Times New Roman" pitchFamily="-65" charset="0"/>
              </a:rPr>
              <a:t>Traffic</a:t>
            </a:r>
            <a:r>
              <a:rPr lang="en-US" baseline="0" dirty="0" smtClean="0">
                <a:latin typeface="Times New Roman" pitchFamily="-65" charset="0"/>
              </a:rPr>
              <a:t> Stream</a:t>
            </a:r>
          </a:p>
          <a:p>
            <a:pPr marL="229286" indent="-229286">
              <a:buAutoNum type="arabicPeriod"/>
            </a:pPr>
            <a:r>
              <a:rPr lang="en-US" baseline="0" dirty="0" smtClean="0">
                <a:latin typeface="Times New Roman" pitchFamily="-65" charset="0"/>
              </a:rPr>
              <a:t>Pre-weighed and measured vehicle.</a:t>
            </a:r>
          </a:p>
          <a:p>
            <a:pPr marL="229286" indent="-229286">
              <a:buAutoNum type="arabicPeriod"/>
            </a:pPr>
            <a:endParaRPr lang="en-US" baseline="0" dirty="0" smtClean="0">
              <a:latin typeface="Times New Roman" pitchFamily="-65" charset="0"/>
            </a:endParaRPr>
          </a:p>
          <a:p>
            <a:pPr marL="229286" indent="-229286">
              <a:buAutoNum type="arabicPeriod"/>
            </a:pPr>
            <a:endParaRPr lang="sl-SI" dirty="0" smtClean="0">
              <a:latin typeface="Times New Roman" pitchFamily="-65" charset="0"/>
            </a:endParaRPr>
          </a:p>
        </p:txBody>
      </p:sp>
    </p:spTree>
    <p:extLst>
      <p:ext uri="{BB962C8B-B14F-4D97-AF65-F5344CB8AC3E}">
        <p14:creationId xmlns:p14="http://schemas.microsoft.com/office/powerpoint/2010/main" val="27498780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8275" y="1173163"/>
            <a:ext cx="4225925" cy="3168650"/>
          </a:xfrm>
          <a:prstGeom prst="rect">
            <a:avLst/>
          </a:prstGeom>
          <a:noFill/>
          <a:ln w="12700">
            <a:solidFill>
              <a:prstClr val="black"/>
            </a:solidFill>
          </a:ln>
        </p:spPr>
      </p:sp>
      <p:sp>
        <p:nvSpPr>
          <p:cNvPr id="3" name="Notes Placeholder 2"/>
          <p:cNvSpPr>
            <a:spLocks noGrp="1"/>
          </p:cNvSpPr>
          <p:nvPr>
            <p:ph type="body" idx="1"/>
          </p:nvPr>
        </p:nvSpPr>
        <p:spPr>
          <a:xfrm>
            <a:off x="710567" y="4517548"/>
            <a:ext cx="5681343" cy="3697767"/>
          </a:xfrm>
          <a:prstGeom prst="rect">
            <a:avLst/>
          </a:prstGeom>
        </p:spPr>
        <p:txBody>
          <a:bodyPr lIns="91714" tIns="45857" rIns="91714" bIns="45857"/>
          <a:lstStyle/>
          <a:p>
            <a:endParaRPr lang="en-US" dirty="0"/>
          </a:p>
        </p:txBody>
      </p:sp>
    </p:spTree>
    <p:extLst>
      <p:ext uri="{BB962C8B-B14F-4D97-AF65-F5344CB8AC3E}">
        <p14:creationId xmlns:p14="http://schemas.microsoft.com/office/powerpoint/2010/main" val="192656765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8275" y="1173163"/>
            <a:ext cx="4225925" cy="3168650"/>
          </a:xfrm>
          <a:prstGeom prst="rect">
            <a:avLst/>
          </a:prstGeom>
          <a:noFill/>
          <a:ln w="12700">
            <a:solidFill>
              <a:prstClr val="black"/>
            </a:solidFill>
          </a:ln>
        </p:spPr>
      </p:sp>
      <p:sp>
        <p:nvSpPr>
          <p:cNvPr id="3" name="Notes Placeholder 2"/>
          <p:cNvSpPr>
            <a:spLocks noGrp="1"/>
          </p:cNvSpPr>
          <p:nvPr>
            <p:ph type="body" idx="1"/>
          </p:nvPr>
        </p:nvSpPr>
        <p:spPr>
          <a:xfrm>
            <a:off x="710567" y="4517548"/>
            <a:ext cx="5681343" cy="3697767"/>
          </a:xfrm>
          <a:prstGeom prst="rect">
            <a:avLst/>
          </a:prstGeom>
        </p:spPr>
        <p:txBody>
          <a:bodyPr lIns="91714" tIns="45857" rIns="91714" bIns="45857"/>
          <a:lstStyle/>
          <a:p>
            <a:endParaRPr lang="en-US" dirty="0"/>
          </a:p>
        </p:txBody>
      </p:sp>
    </p:spTree>
    <p:extLst>
      <p:ext uri="{BB962C8B-B14F-4D97-AF65-F5344CB8AC3E}">
        <p14:creationId xmlns:p14="http://schemas.microsoft.com/office/powerpoint/2010/main" val="7717020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8275" y="1173163"/>
            <a:ext cx="4225925" cy="3168650"/>
          </a:xfrm>
          <a:prstGeom prst="rect">
            <a:avLst/>
          </a:prstGeom>
          <a:noFill/>
          <a:ln w="12700">
            <a:solidFill>
              <a:prstClr val="black"/>
            </a:solidFill>
          </a:ln>
        </p:spPr>
      </p:sp>
      <p:sp>
        <p:nvSpPr>
          <p:cNvPr id="3" name="Notes Placeholder 2"/>
          <p:cNvSpPr>
            <a:spLocks noGrp="1"/>
          </p:cNvSpPr>
          <p:nvPr>
            <p:ph type="body" idx="1"/>
          </p:nvPr>
        </p:nvSpPr>
        <p:spPr>
          <a:xfrm>
            <a:off x="710567" y="4517548"/>
            <a:ext cx="5681343" cy="3697767"/>
          </a:xfrm>
          <a:prstGeom prst="rect">
            <a:avLst/>
          </a:prstGeom>
        </p:spPr>
        <p:txBody>
          <a:bodyPr lIns="91714" tIns="45857" rIns="91714" bIns="45857"/>
          <a:lstStyle/>
          <a:p>
            <a:pPr defTabSz="764286"/>
            <a:r>
              <a:rPr lang="en-US" dirty="0"/>
              <a:t>An analysis was made for all 1-S-3 trucks with lift axles.   </a:t>
            </a:r>
          </a:p>
          <a:p>
            <a:pPr defTabSz="764286"/>
            <a:endParaRPr lang="en-US" dirty="0"/>
          </a:p>
          <a:p>
            <a:pPr defTabSz="764286"/>
            <a:r>
              <a:rPr lang="en-US" b="1" dirty="0"/>
              <a:t>Lift Axle Down</a:t>
            </a:r>
            <a:r>
              <a:rPr lang="en-US" dirty="0"/>
              <a:t>: The 1-S-3 vehicle was considered to be overloaded if GVW was over 75,000 pounds. </a:t>
            </a:r>
          </a:p>
          <a:p>
            <a:pPr defTabSz="764286"/>
            <a:r>
              <a:rPr lang="en-US" b="1" dirty="0"/>
              <a:t>Lift Axle Up: </a:t>
            </a:r>
            <a:r>
              <a:rPr lang="en-US" dirty="0"/>
              <a:t>The 1-S-3 vehicle was considered to be overloaded if GVW was over 60,000 pounds.   </a:t>
            </a:r>
          </a:p>
          <a:p>
            <a:pPr defTabSz="764286"/>
            <a:endParaRPr lang="en-US" dirty="0"/>
          </a:p>
          <a:p>
            <a:pPr defTabSz="764286"/>
            <a:r>
              <a:rPr lang="en-US" dirty="0"/>
              <a:t>This slide indicates we have loading issues in Alabama.  It doesn’t appear that the lift axle allowance has helped.</a:t>
            </a:r>
          </a:p>
          <a:p>
            <a:endParaRPr lang="en-US" dirty="0"/>
          </a:p>
        </p:txBody>
      </p:sp>
    </p:spTree>
    <p:extLst>
      <p:ext uri="{BB962C8B-B14F-4D97-AF65-F5344CB8AC3E}">
        <p14:creationId xmlns:p14="http://schemas.microsoft.com/office/powerpoint/2010/main" val="53768570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8275" y="1173163"/>
            <a:ext cx="4225925" cy="3168650"/>
          </a:xfrm>
          <a:prstGeom prst="rect">
            <a:avLst/>
          </a:prstGeom>
          <a:noFill/>
          <a:ln w="12700">
            <a:solidFill>
              <a:prstClr val="black"/>
            </a:solidFill>
          </a:ln>
        </p:spPr>
      </p:sp>
      <p:sp>
        <p:nvSpPr>
          <p:cNvPr id="3" name="Notes Placeholder 2"/>
          <p:cNvSpPr>
            <a:spLocks noGrp="1"/>
          </p:cNvSpPr>
          <p:nvPr>
            <p:ph type="body" idx="1"/>
          </p:nvPr>
        </p:nvSpPr>
        <p:spPr>
          <a:xfrm>
            <a:off x="710567" y="4517548"/>
            <a:ext cx="5681343" cy="3697767"/>
          </a:xfrm>
          <a:prstGeom prst="rect">
            <a:avLst/>
          </a:prstGeom>
        </p:spPr>
        <p:txBody>
          <a:bodyPr lIns="91714" tIns="45857" rIns="91714" bIns="45857"/>
          <a:lstStyle/>
          <a:p>
            <a:endParaRPr lang="en-US" dirty="0"/>
          </a:p>
        </p:txBody>
      </p:sp>
    </p:spTree>
    <p:extLst>
      <p:ext uri="{BB962C8B-B14F-4D97-AF65-F5344CB8AC3E}">
        <p14:creationId xmlns:p14="http://schemas.microsoft.com/office/powerpoint/2010/main" val="157940612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8275" y="1173163"/>
            <a:ext cx="4225925" cy="3168650"/>
          </a:xfrm>
          <a:prstGeom prst="rect">
            <a:avLst/>
          </a:prstGeom>
          <a:noFill/>
          <a:ln w="12700">
            <a:solidFill>
              <a:prstClr val="black"/>
            </a:solidFill>
          </a:ln>
        </p:spPr>
      </p:sp>
      <p:sp>
        <p:nvSpPr>
          <p:cNvPr id="3" name="Notes Placeholder 2"/>
          <p:cNvSpPr>
            <a:spLocks noGrp="1"/>
          </p:cNvSpPr>
          <p:nvPr>
            <p:ph type="body" idx="1"/>
          </p:nvPr>
        </p:nvSpPr>
        <p:spPr>
          <a:xfrm>
            <a:off x="710567" y="4517548"/>
            <a:ext cx="5681343" cy="3697767"/>
          </a:xfrm>
          <a:prstGeom prst="rect">
            <a:avLst/>
          </a:prstGeom>
        </p:spPr>
        <p:txBody>
          <a:bodyPr lIns="91714" tIns="45857" rIns="91714" bIns="45857"/>
          <a:lstStyle/>
          <a:p>
            <a:endParaRPr lang="en-US" dirty="0"/>
          </a:p>
        </p:txBody>
      </p:sp>
    </p:spTree>
    <p:extLst>
      <p:ext uri="{BB962C8B-B14F-4D97-AF65-F5344CB8AC3E}">
        <p14:creationId xmlns:p14="http://schemas.microsoft.com/office/powerpoint/2010/main" val="299951111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8275" y="1173163"/>
            <a:ext cx="4225925" cy="3168650"/>
          </a:xfrm>
          <a:prstGeom prst="rect">
            <a:avLst/>
          </a:prstGeom>
          <a:noFill/>
          <a:ln w="12700">
            <a:solidFill>
              <a:prstClr val="black"/>
            </a:solidFill>
          </a:ln>
        </p:spPr>
      </p:sp>
      <p:sp>
        <p:nvSpPr>
          <p:cNvPr id="3" name="Notes Placeholder 2"/>
          <p:cNvSpPr>
            <a:spLocks noGrp="1"/>
          </p:cNvSpPr>
          <p:nvPr>
            <p:ph type="body" idx="1"/>
          </p:nvPr>
        </p:nvSpPr>
        <p:spPr>
          <a:xfrm>
            <a:off x="710567" y="4517548"/>
            <a:ext cx="5681343" cy="3697767"/>
          </a:xfrm>
          <a:prstGeom prst="rect">
            <a:avLst/>
          </a:prstGeom>
        </p:spPr>
        <p:txBody>
          <a:bodyPr lIns="91714" tIns="45857" rIns="91714" bIns="45857"/>
          <a:lstStyle/>
          <a:p>
            <a:endParaRPr lang="en-US" dirty="0"/>
          </a:p>
        </p:txBody>
      </p:sp>
    </p:spTree>
    <p:extLst>
      <p:ext uri="{BB962C8B-B14F-4D97-AF65-F5344CB8AC3E}">
        <p14:creationId xmlns:p14="http://schemas.microsoft.com/office/powerpoint/2010/main" val="272217705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p:cNvSpPr>
          <p:nvPr>
            <p:ph type="sldImg"/>
          </p:nvPr>
        </p:nvSpPr>
        <p:spPr bwMode="auto">
          <a:xfrm>
            <a:off x="1203325" y="703263"/>
            <a:ext cx="4695825" cy="3521075"/>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xfrm>
            <a:off x="709918" y="4459263"/>
            <a:ext cx="5682643" cy="42250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14" tIns="45857" rIns="91714" bIns="45857"/>
          <a:lstStyle/>
          <a:p>
            <a:r>
              <a:rPr lang="en-US" b="1" i="1" dirty="0"/>
              <a:t>Exceptional transport</a:t>
            </a:r>
          </a:p>
          <a:p>
            <a:r>
              <a:rPr lang="en-US" dirty="0"/>
              <a:t>SiWIM system was also used for monitoring exceptional transports, where type of the vehicle, its GVW and axle loads, as well as compliance with permit can be inspected, like speed limit over the bridge, time of day and other specifics. </a:t>
            </a:r>
            <a:endParaRPr lang="en-US" i="1" dirty="0"/>
          </a:p>
          <a:p>
            <a:r>
              <a:rPr lang="en-US" dirty="0"/>
              <a:t>The record holder was exceptional transport with gross vehicle weight of 195,620 pounds (Figure 19). </a:t>
            </a:r>
            <a:endParaRPr lang="en-US" i="1" dirty="0"/>
          </a:p>
          <a:p>
            <a:endParaRPr lang="sl-SI" dirty="0" smtClean="0">
              <a:latin typeface="Times New Roman" pitchFamily="-65" charset="0"/>
            </a:endParaRPr>
          </a:p>
        </p:txBody>
      </p:sp>
    </p:spTree>
    <p:extLst>
      <p:ext uri="{BB962C8B-B14F-4D97-AF65-F5344CB8AC3E}">
        <p14:creationId xmlns:p14="http://schemas.microsoft.com/office/powerpoint/2010/main" val="152189893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9863" y="1174750"/>
            <a:ext cx="4222750" cy="3167063"/>
          </a:xfrm>
          <a:prstGeom prst="rect">
            <a:avLst/>
          </a:prstGeom>
          <a:noFill/>
          <a:ln w="12700">
            <a:solidFill>
              <a:prstClr val="black"/>
            </a:solidFill>
          </a:ln>
        </p:spPr>
      </p:sp>
      <p:sp>
        <p:nvSpPr>
          <p:cNvPr id="3" name="Notes Placeholder 2"/>
          <p:cNvSpPr>
            <a:spLocks noGrp="1"/>
          </p:cNvSpPr>
          <p:nvPr>
            <p:ph type="body" idx="1"/>
          </p:nvPr>
        </p:nvSpPr>
        <p:spPr>
          <a:xfrm>
            <a:off x="709918" y="4517820"/>
            <a:ext cx="5682643" cy="3696534"/>
          </a:xfrm>
          <a:prstGeom prst="rect">
            <a:avLst/>
          </a:prstGeom>
        </p:spPr>
        <p:txBody>
          <a:bodyPr lIns="91714" tIns="45857" rIns="91714" bIns="45857"/>
          <a:lstStyle/>
          <a:p>
            <a:endParaRPr lang="en-US" dirty="0"/>
          </a:p>
        </p:txBody>
      </p:sp>
    </p:spTree>
    <p:extLst>
      <p:ext uri="{BB962C8B-B14F-4D97-AF65-F5344CB8AC3E}">
        <p14:creationId xmlns:p14="http://schemas.microsoft.com/office/powerpoint/2010/main" val="300955928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9863" y="1174750"/>
            <a:ext cx="4222750" cy="3167063"/>
          </a:xfrm>
          <a:prstGeom prst="rect">
            <a:avLst/>
          </a:prstGeom>
          <a:noFill/>
          <a:ln w="12700">
            <a:solidFill>
              <a:prstClr val="black"/>
            </a:solidFill>
          </a:ln>
        </p:spPr>
      </p:sp>
      <p:sp>
        <p:nvSpPr>
          <p:cNvPr id="3" name="Notes Placeholder 2"/>
          <p:cNvSpPr>
            <a:spLocks noGrp="1"/>
          </p:cNvSpPr>
          <p:nvPr>
            <p:ph type="body" idx="1"/>
          </p:nvPr>
        </p:nvSpPr>
        <p:spPr>
          <a:xfrm>
            <a:off x="709918" y="4517820"/>
            <a:ext cx="5682643" cy="3696534"/>
          </a:xfrm>
          <a:prstGeom prst="rect">
            <a:avLst/>
          </a:prstGeom>
        </p:spPr>
        <p:txBody>
          <a:bodyPr lIns="91714" tIns="45857" rIns="91714" bIns="45857"/>
          <a:lstStyle/>
          <a:p>
            <a:endParaRPr lang="en-US" dirty="0"/>
          </a:p>
        </p:txBody>
      </p:sp>
    </p:spTree>
    <p:extLst>
      <p:ext uri="{BB962C8B-B14F-4D97-AF65-F5344CB8AC3E}">
        <p14:creationId xmlns:p14="http://schemas.microsoft.com/office/powerpoint/2010/main" val="37993529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8275" y="1173163"/>
            <a:ext cx="4225925" cy="3168650"/>
          </a:xfrm>
          <a:prstGeom prst="rect">
            <a:avLst/>
          </a:prstGeom>
          <a:noFill/>
          <a:ln w="12700">
            <a:solidFill>
              <a:prstClr val="black"/>
            </a:solidFill>
          </a:ln>
        </p:spPr>
      </p:sp>
      <p:sp>
        <p:nvSpPr>
          <p:cNvPr id="3" name="Notes Placeholder 2"/>
          <p:cNvSpPr>
            <a:spLocks noGrp="1"/>
          </p:cNvSpPr>
          <p:nvPr>
            <p:ph type="body" idx="1"/>
          </p:nvPr>
        </p:nvSpPr>
        <p:spPr>
          <a:xfrm>
            <a:off x="710567" y="4517548"/>
            <a:ext cx="5681343" cy="3697767"/>
          </a:xfrm>
          <a:prstGeom prst="rect">
            <a:avLst/>
          </a:prstGeom>
        </p:spPr>
        <p:txBody>
          <a:bodyPr lIns="91714" tIns="45857" rIns="91714" bIns="45857"/>
          <a:lstStyle/>
          <a:p>
            <a:r>
              <a:rPr lang="en-US" dirty="0" smtClean="0"/>
              <a:t>Looking specifically</a:t>
            </a:r>
            <a:r>
              <a:rPr lang="en-US" baseline="0" dirty="0" smtClean="0"/>
              <a:t> at the US-31 site in Autauga County.  </a:t>
            </a:r>
          </a:p>
          <a:p>
            <a:endParaRPr lang="en-US" baseline="0" dirty="0" smtClean="0"/>
          </a:p>
          <a:p>
            <a:r>
              <a:rPr lang="en-US" baseline="0" dirty="0" smtClean="0"/>
              <a:t>	We see 51.9% of trucks with lift axle down were still overloaded.</a:t>
            </a:r>
          </a:p>
          <a:p>
            <a:r>
              <a:rPr lang="en-US" baseline="0" dirty="0" smtClean="0"/>
              <a:t>	We also see 69.7% of trucks with lift axle up were overloaded.</a:t>
            </a:r>
          </a:p>
          <a:p>
            <a:endParaRPr lang="en-US" baseline="0" dirty="0" smtClean="0"/>
          </a:p>
          <a:p>
            <a:r>
              <a:rPr lang="en-US" baseline="0" dirty="0" smtClean="0"/>
              <a:t>Oddly, this our permanent SiWIM location that is often used for enforcement. </a:t>
            </a:r>
            <a:endParaRPr lang="en-US" dirty="0"/>
          </a:p>
        </p:txBody>
      </p:sp>
    </p:spTree>
    <p:extLst>
      <p:ext uri="{BB962C8B-B14F-4D97-AF65-F5344CB8AC3E}">
        <p14:creationId xmlns:p14="http://schemas.microsoft.com/office/powerpoint/2010/main" val="178936620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2" name="Slika 19" descr="siwim_slide.jpg"/>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104775" y="0"/>
            <a:ext cx="89344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Slika 20" descr="siwim_logo_final.png"/>
          <p:cNvPicPr>
            <a:picLocks noChangeAspect="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7912100" y="476250"/>
            <a:ext cx="854075" cy="566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315839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dt" sz="half" idx="10"/>
          </p:nvPr>
        </p:nvSpPr>
        <p:spPr/>
        <p:txBody>
          <a:bodyPr/>
          <a:lstStyle>
            <a:lvl1pPr>
              <a:defRPr/>
            </a:lvl1pPr>
          </a:lstStyle>
          <a:p>
            <a:pPr>
              <a:defRPr/>
            </a:pPr>
            <a:fld id="{1B29E270-4BF4-4203-AFF5-A78BEE1184F6}" type="datetime1">
              <a:rPr lang="en-US" smtClean="0"/>
              <a:t>6/20/2019</a:t>
            </a:fld>
            <a:endParaRPr lang="en-US" dirty="0"/>
          </a:p>
        </p:txBody>
      </p:sp>
      <p:sp>
        <p:nvSpPr>
          <p:cNvPr id="5" name="Rectangle 11"/>
          <p:cNvSpPr>
            <a:spLocks noGrp="1" noChangeArrowheads="1"/>
          </p:cNvSpPr>
          <p:nvPr>
            <p:ph type="sldNum" sz="quarter" idx="11"/>
          </p:nvPr>
        </p:nvSpPr>
        <p:spPr/>
        <p:txBody>
          <a:bodyPr/>
          <a:lstStyle>
            <a:lvl1pPr>
              <a:defRPr/>
            </a:lvl1pPr>
          </a:lstStyle>
          <a:p>
            <a:pPr>
              <a:defRPr/>
            </a:pPr>
            <a:fld id="{3D00403B-1087-4CEA-9725-7145737FF9C5}" type="slidenum">
              <a:rPr lang="en-US"/>
              <a:pPr>
                <a:defRPr/>
              </a:pPr>
              <a:t>‹#›</a:t>
            </a:fld>
            <a:endParaRPr lang="en-US" dirty="0"/>
          </a:p>
        </p:txBody>
      </p:sp>
    </p:spTree>
    <p:extLst>
      <p:ext uri="{BB962C8B-B14F-4D97-AF65-F5344CB8AC3E}">
        <p14:creationId xmlns:p14="http://schemas.microsoft.com/office/powerpoint/2010/main" val="37154974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3700" y="277813"/>
            <a:ext cx="19431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277813"/>
            <a:ext cx="56769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dt" sz="half" idx="10"/>
          </p:nvPr>
        </p:nvSpPr>
        <p:spPr/>
        <p:txBody>
          <a:bodyPr/>
          <a:lstStyle>
            <a:lvl1pPr>
              <a:defRPr/>
            </a:lvl1pPr>
          </a:lstStyle>
          <a:p>
            <a:pPr>
              <a:defRPr/>
            </a:pPr>
            <a:fld id="{A3152795-4688-4B2F-9949-6059E5C229DB}" type="datetime1">
              <a:rPr lang="en-US" smtClean="0"/>
              <a:t>6/20/2019</a:t>
            </a:fld>
            <a:endParaRPr lang="en-US" dirty="0"/>
          </a:p>
        </p:txBody>
      </p:sp>
      <p:sp>
        <p:nvSpPr>
          <p:cNvPr id="5" name="Rectangle 11"/>
          <p:cNvSpPr>
            <a:spLocks noGrp="1" noChangeArrowheads="1"/>
          </p:cNvSpPr>
          <p:nvPr>
            <p:ph type="sldNum" sz="quarter" idx="11"/>
          </p:nvPr>
        </p:nvSpPr>
        <p:spPr/>
        <p:txBody>
          <a:bodyPr/>
          <a:lstStyle>
            <a:lvl1pPr>
              <a:defRPr/>
            </a:lvl1pPr>
          </a:lstStyle>
          <a:p>
            <a:pPr>
              <a:defRPr/>
            </a:pPr>
            <a:fld id="{0511117F-5B6B-4EBC-BC3B-AE58518A83E0}" type="slidenum">
              <a:rPr lang="en-US"/>
              <a:pPr>
                <a:defRPr/>
              </a:pPr>
              <a:t>‹#›</a:t>
            </a:fld>
            <a:endParaRPr lang="en-US" dirty="0"/>
          </a:p>
        </p:txBody>
      </p:sp>
    </p:spTree>
    <p:extLst>
      <p:ext uri="{BB962C8B-B14F-4D97-AF65-F5344CB8AC3E}">
        <p14:creationId xmlns:p14="http://schemas.microsoft.com/office/powerpoint/2010/main" val="34144118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Naslovni diapozitiv">
    <p:spTree>
      <p:nvGrpSpPr>
        <p:cNvPr id="1" name=""/>
        <p:cNvGrpSpPr/>
        <p:nvPr/>
      </p:nvGrpSpPr>
      <p:grpSpPr>
        <a:xfrm>
          <a:off x="0" y="0"/>
          <a:ext cx="0" cy="0"/>
          <a:chOff x="0" y="0"/>
          <a:chExt cx="0" cy="0"/>
        </a:xfrm>
      </p:grpSpPr>
      <p:sp>
        <p:nvSpPr>
          <p:cNvPr id="2" name="Naslov 1"/>
          <p:cNvSpPr>
            <a:spLocks noGrp="1"/>
          </p:cNvSpPr>
          <p:nvPr>
            <p:ph type="ctrTitle"/>
          </p:nvPr>
        </p:nvSpPr>
        <p:spPr>
          <a:xfrm>
            <a:off x="685800" y="2130425"/>
            <a:ext cx="7772400" cy="1470025"/>
          </a:xfrm>
        </p:spPr>
        <p:txBody>
          <a:bodyPr/>
          <a:lstStyle/>
          <a:p>
            <a:r>
              <a:rPr lang="sl-SI" smtClean="0"/>
              <a:t>Kliknite, če želite urediti slog naslova matrice</a:t>
            </a:r>
            <a:endParaRPr lang="sl-SI"/>
          </a:p>
        </p:txBody>
      </p:sp>
      <p:sp>
        <p:nvSpPr>
          <p:cNvPr id="3" name="Podnaslov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l-SI" smtClean="0"/>
              <a:t>Kliknite, če želite urediti slog podnaslova matrice</a:t>
            </a:r>
            <a:endParaRPr lang="sl-SI"/>
          </a:p>
        </p:txBody>
      </p:sp>
      <p:sp>
        <p:nvSpPr>
          <p:cNvPr id="4" name="Ograda datuma 3"/>
          <p:cNvSpPr>
            <a:spLocks noGrp="1"/>
          </p:cNvSpPr>
          <p:nvPr>
            <p:ph type="dt" sz="half" idx="10"/>
          </p:nvPr>
        </p:nvSpPr>
        <p:spPr/>
        <p:txBody>
          <a:bodyPr/>
          <a:lstStyle>
            <a:lvl1pPr>
              <a:defRPr/>
            </a:lvl1pPr>
          </a:lstStyle>
          <a:p>
            <a:pPr>
              <a:defRPr/>
            </a:pPr>
            <a:fld id="{4361FA82-5810-4D33-8650-B5025E1F8DB7}" type="datetime1">
              <a:rPr lang="en-US" smtClean="0"/>
              <a:t>6/20/2019</a:t>
            </a:fld>
            <a:endParaRPr lang="sl-SI"/>
          </a:p>
        </p:txBody>
      </p:sp>
      <p:sp>
        <p:nvSpPr>
          <p:cNvPr id="5" name="Ograda noge 4"/>
          <p:cNvSpPr>
            <a:spLocks noGrp="1"/>
          </p:cNvSpPr>
          <p:nvPr>
            <p:ph type="ftr" sz="quarter" idx="11"/>
          </p:nvPr>
        </p:nvSpPr>
        <p:spPr/>
        <p:txBody>
          <a:bodyPr/>
          <a:lstStyle>
            <a:lvl1pPr>
              <a:defRPr/>
            </a:lvl1pPr>
          </a:lstStyle>
          <a:p>
            <a:pPr>
              <a:defRPr/>
            </a:pPr>
            <a:endParaRPr lang="sl-SI"/>
          </a:p>
        </p:txBody>
      </p:sp>
      <p:sp>
        <p:nvSpPr>
          <p:cNvPr id="6" name="Ograda številke diapozitiva 5"/>
          <p:cNvSpPr>
            <a:spLocks noGrp="1"/>
          </p:cNvSpPr>
          <p:nvPr>
            <p:ph type="sldNum" sz="quarter" idx="12"/>
          </p:nvPr>
        </p:nvSpPr>
        <p:spPr/>
        <p:txBody>
          <a:bodyPr/>
          <a:lstStyle>
            <a:lvl1pPr>
              <a:defRPr/>
            </a:lvl1pPr>
          </a:lstStyle>
          <a:p>
            <a:pPr>
              <a:defRPr/>
            </a:pPr>
            <a:fld id="{684BF738-3444-4583-8ED6-F5883664BB27}" type="slidenum">
              <a:rPr lang="sl-SI"/>
              <a:pPr>
                <a:defRPr/>
              </a:pPr>
              <a:t>‹#›</a:t>
            </a:fld>
            <a:endParaRPr lang="sl-SI"/>
          </a:p>
        </p:txBody>
      </p:sp>
    </p:spTree>
    <p:extLst>
      <p:ext uri="{BB962C8B-B14F-4D97-AF65-F5344CB8AC3E}">
        <p14:creationId xmlns:p14="http://schemas.microsoft.com/office/powerpoint/2010/main" val="11923281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Naslov in vsebina">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smtClean="0"/>
              <a:t>Kliknite, če želite urediti slog naslova matrice</a:t>
            </a:r>
            <a:endParaRPr lang="sl-SI"/>
          </a:p>
        </p:txBody>
      </p:sp>
      <p:sp>
        <p:nvSpPr>
          <p:cNvPr id="3" name="Ograda vsebine 2"/>
          <p:cNvSpPr>
            <a:spLocks noGrp="1"/>
          </p:cNvSpPr>
          <p:nvPr>
            <p:ph idx="1"/>
          </p:nvPr>
        </p:nvSpPr>
        <p:spPr/>
        <p:txBody>
          <a:bodyPr/>
          <a:lstStyle/>
          <a:p>
            <a:pPr lvl="0"/>
            <a:r>
              <a:rPr lang="sl-SI" smtClean="0"/>
              <a:t>Kliknite, če želite urediti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sl-SI"/>
          </a:p>
        </p:txBody>
      </p:sp>
      <p:sp>
        <p:nvSpPr>
          <p:cNvPr id="4" name="Ograda datuma 3"/>
          <p:cNvSpPr>
            <a:spLocks noGrp="1"/>
          </p:cNvSpPr>
          <p:nvPr>
            <p:ph type="dt" sz="half" idx="10"/>
          </p:nvPr>
        </p:nvSpPr>
        <p:spPr/>
        <p:txBody>
          <a:bodyPr/>
          <a:lstStyle>
            <a:lvl1pPr>
              <a:defRPr/>
            </a:lvl1pPr>
          </a:lstStyle>
          <a:p>
            <a:pPr>
              <a:defRPr/>
            </a:pPr>
            <a:fld id="{5D7970A6-43F5-4D6D-B30B-085585B6CD4F}" type="datetime1">
              <a:rPr lang="en-US" smtClean="0"/>
              <a:t>6/20/2019</a:t>
            </a:fld>
            <a:endParaRPr lang="sl-SI"/>
          </a:p>
        </p:txBody>
      </p:sp>
      <p:sp>
        <p:nvSpPr>
          <p:cNvPr id="5" name="Ograda noge 4"/>
          <p:cNvSpPr>
            <a:spLocks noGrp="1"/>
          </p:cNvSpPr>
          <p:nvPr>
            <p:ph type="ftr" sz="quarter" idx="11"/>
          </p:nvPr>
        </p:nvSpPr>
        <p:spPr/>
        <p:txBody>
          <a:bodyPr/>
          <a:lstStyle>
            <a:lvl1pPr>
              <a:defRPr/>
            </a:lvl1pPr>
          </a:lstStyle>
          <a:p>
            <a:pPr>
              <a:defRPr/>
            </a:pPr>
            <a:endParaRPr lang="sl-SI"/>
          </a:p>
        </p:txBody>
      </p:sp>
      <p:sp>
        <p:nvSpPr>
          <p:cNvPr id="6" name="Ograda številke diapozitiva 5"/>
          <p:cNvSpPr>
            <a:spLocks noGrp="1"/>
          </p:cNvSpPr>
          <p:nvPr>
            <p:ph type="sldNum" sz="quarter" idx="12"/>
          </p:nvPr>
        </p:nvSpPr>
        <p:spPr/>
        <p:txBody>
          <a:bodyPr/>
          <a:lstStyle>
            <a:lvl1pPr>
              <a:defRPr/>
            </a:lvl1pPr>
          </a:lstStyle>
          <a:p>
            <a:pPr>
              <a:defRPr/>
            </a:pPr>
            <a:fld id="{C400151A-6CBF-4201-8047-D6FD0025D6B4}" type="slidenum">
              <a:rPr lang="sl-SI"/>
              <a:pPr>
                <a:defRPr/>
              </a:pPr>
              <a:t>‹#›</a:t>
            </a:fld>
            <a:endParaRPr lang="sl-SI"/>
          </a:p>
        </p:txBody>
      </p:sp>
    </p:spTree>
    <p:extLst>
      <p:ext uri="{BB962C8B-B14F-4D97-AF65-F5344CB8AC3E}">
        <p14:creationId xmlns:p14="http://schemas.microsoft.com/office/powerpoint/2010/main" val="755614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Glava odseka">
    <p:spTree>
      <p:nvGrpSpPr>
        <p:cNvPr id="1" name=""/>
        <p:cNvGrpSpPr/>
        <p:nvPr/>
      </p:nvGrpSpPr>
      <p:grpSpPr>
        <a:xfrm>
          <a:off x="0" y="0"/>
          <a:ext cx="0" cy="0"/>
          <a:chOff x="0" y="0"/>
          <a:chExt cx="0" cy="0"/>
        </a:xfrm>
      </p:grpSpPr>
      <p:sp>
        <p:nvSpPr>
          <p:cNvPr id="2" name="Naslov 1"/>
          <p:cNvSpPr>
            <a:spLocks noGrp="1"/>
          </p:cNvSpPr>
          <p:nvPr>
            <p:ph type="title"/>
          </p:nvPr>
        </p:nvSpPr>
        <p:spPr>
          <a:xfrm>
            <a:off x="722313" y="4406900"/>
            <a:ext cx="7772400" cy="1362075"/>
          </a:xfrm>
        </p:spPr>
        <p:txBody>
          <a:bodyPr anchor="t"/>
          <a:lstStyle>
            <a:lvl1pPr algn="l">
              <a:defRPr sz="4000" b="1" cap="all"/>
            </a:lvl1pPr>
          </a:lstStyle>
          <a:p>
            <a:r>
              <a:rPr lang="sl-SI" smtClean="0"/>
              <a:t>Kliknite, če želite urediti slog naslova matrice</a:t>
            </a:r>
            <a:endParaRPr lang="sl-SI"/>
          </a:p>
        </p:txBody>
      </p:sp>
      <p:sp>
        <p:nvSpPr>
          <p:cNvPr id="3" name="Ograda besedila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l-SI" smtClean="0"/>
              <a:t>Kliknite, če želite urediti sloge besedila matrice</a:t>
            </a:r>
          </a:p>
        </p:txBody>
      </p:sp>
      <p:sp>
        <p:nvSpPr>
          <p:cNvPr id="4" name="Ograda datuma 3"/>
          <p:cNvSpPr>
            <a:spLocks noGrp="1"/>
          </p:cNvSpPr>
          <p:nvPr>
            <p:ph type="dt" sz="half" idx="10"/>
          </p:nvPr>
        </p:nvSpPr>
        <p:spPr/>
        <p:txBody>
          <a:bodyPr/>
          <a:lstStyle>
            <a:lvl1pPr>
              <a:defRPr/>
            </a:lvl1pPr>
          </a:lstStyle>
          <a:p>
            <a:pPr>
              <a:defRPr/>
            </a:pPr>
            <a:fld id="{4FAC6F69-D65E-45D7-B0E4-6A4E241F14F5}" type="datetime1">
              <a:rPr lang="en-US" smtClean="0"/>
              <a:t>6/20/2019</a:t>
            </a:fld>
            <a:endParaRPr lang="sl-SI"/>
          </a:p>
        </p:txBody>
      </p:sp>
      <p:sp>
        <p:nvSpPr>
          <p:cNvPr id="5" name="Ograda noge 4"/>
          <p:cNvSpPr>
            <a:spLocks noGrp="1"/>
          </p:cNvSpPr>
          <p:nvPr>
            <p:ph type="ftr" sz="quarter" idx="11"/>
          </p:nvPr>
        </p:nvSpPr>
        <p:spPr/>
        <p:txBody>
          <a:bodyPr/>
          <a:lstStyle>
            <a:lvl1pPr>
              <a:defRPr/>
            </a:lvl1pPr>
          </a:lstStyle>
          <a:p>
            <a:pPr>
              <a:defRPr/>
            </a:pPr>
            <a:endParaRPr lang="sl-SI"/>
          </a:p>
        </p:txBody>
      </p:sp>
      <p:sp>
        <p:nvSpPr>
          <p:cNvPr id="6" name="Ograda številke diapozitiva 5"/>
          <p:cNvSpPr>
            <a:spLocks noGrp="1"/>
          </p:cNvSpPr>
          <p:nvPr>
            <p:ph type="sldNum" sz="quarter" idx="12"/>
          </p:nvPr>
        </p:nvSpPr>
        <p:spPr/>
        <p:txBody>
          <a:bodyPr/>
          <a:lstStyle>
            <a:lvl1pPr>
              <a:defRPr/>
            </a:lvl1pPr>
          </a:lstStyle>
          <a:p>
            <a:pPr>
              <a:defRPr/>
            </a:pPr>
            <a:fld id="{5B7D3BE1-7DD8-48A7-8C04-A3452F1E7783}" type="slidenum">
              <a:rPr lang="sl-SI"/>
              <a:pPr>
                <a:defRPr/>
              </a:pPr>
              <a:t>‹#›</a:t>
            </a:fld>
            <a:endParaRPr lang="sl-SI"/>
          </a:p>
        </p:txBody>
      </p:sp>
    </p:spTree>
    <p:extLst>
      <p:ext uri="{BB962C8B-B14F-4D97-AF65-F5344CB8AC3E}">
        <p14:creationId xmlns:p14="http://schemas.microsoft.com/office/powerpoint/2010/main" val="32133358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ve vsebini">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smtClean="0"/>
              <a:t>Kliknite, če želite urediti slog naslova matrice</a:t>
            </a:r>
            <a:endParaRPr lang="sl-SI"/>
          </a:p>
        </p:txBody>
      </p:sp>
      <p:sp>
        <p:nvSpPr>
          <p:cNvPr id="3" name="Ograda vsebine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l-SI" smtClean="0"/>
              <a:t>Kliknite, če želite urediti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sl-SI"/>
          </a:p>
        </p:txBody>
      </p:sp>
      <p:sp>
        <p:nvSpPr>
          <p:cNvPr id="4" name="Ograda vsebine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l-SI" smtClean="0"/>
              <a:t>Kliknite, če želite urediti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sl-SI"/>
          </a:p>
        </p:txBody>
      </p:sp>
      <p:sp>
        <p:nvSpPr>
          <p:cNvPr id="5" name="Ograda datuma 3"/>
          <p:cNvSpPr>
            <a:spLocks noGrp="1"/>
          </p:cNvSpPr>
          <p:nvPr>
            <p:ph type="dt" sz="half" idx="10"/>
          </p:nvPr>
        </p:nvSpPr>
        <p:spPr/>
        <p:txBody>
          <a:bodyPr/>
          <a:lstStyle>
            <a:lvl1pPr>
              <a:defRPr/>
            </a:lvl1pPr>
          </a:lstStyle>
          <a:p>
            <a:pPr>
              <a:defRPr/>
            </a:pPr>
            <a:fld id="{7450E31A-C084-4AC4-B3C0-2C4B58AAC540}" type="datetime1">
              <a:rPr lang="en-US" smtClean="0"/>
              <a:t>6/20/2019</a:t>
            </a:fld>
            <a:endParaRPr lang="sl-SI"/>
          </a:p>
        </p:txBody>
      </p:sp>
      <p:sp>
        <p:nvSpPr>
          <p:cNvPr id="6" name="Ograda noge 4"/>
          <p:cNvSpPr>
            <a:spLocks noGrp="1"/>
          </p:cNvSpPr>
          <p:nvPr>
            <p:ph type="ftr" sz="quarter" idx="11"/>
          </p:nvPr>
        </p:nvSpPr>
        <p:spPr/>
        <p:txBody>
          <a:bodyPr/>
          <a:lstStyle>
            <a:lvl1pPr>
              <a:defRPr/>
            </a:lvl1pPr>
          </a:lstStyle>
          <a:p>
            <a:pPr>
              <a:defRPr/>
            </a:pPr>
            <a:endParaRPr lang="sl-SI"/>
          </a:p>
        </p:txBody>
      </p:sp>
      <p:sp>
        <p:nvSpPr>
          <p:cNvPr id="7" name="Ograda številke diapozitiva 5"/>
          <p:cNvSpPr>
            <a:spLocks noGrp="1"/>
          </p:cNvSpPr>
          <p:nvPr>
            <p:ph type="sldNum" sz="quarter" idx="12"/>
          </p:nvPr>
        </p:nvSpPr>
        <p:spPr/>
        <p:txBody>
          <a:bodyPr/>
          <a:lstStyle>
            <a:lvl1pPr>
              <a:defRPr/>
            </a:lvl1pPr>
          </a:lstStyle>
          <a:p>
            <a:pPr>
              <a:defRPr/>
            </a:pPr>
            <a:fld id="{4E60A6A0-40F5-43BF-B905-213C9A614821}" type="slidenum">
              <a:rPr lang="sl-SI"/>
              <a:pPr>
                <a:defRPr/>
              </a:pPr>
              <a:t>‹#›</a:t>
            </a:fld>
            <a:endParaRPr lang="sl-SI"/>
          </a:p>
        </p:txBody>
      </p:sp>
    </p:spTree>
    <p:extLst>
      <p:ext uri="{BB962C8B-B14F-4D97-AF65-F5344CB8AC3E}">
        <p14:creationId xmlns:p14="http://schemas.microsoft.com/office/powerpoint/2010/main" val="6412920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Primerjava">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lvl1pPr>
              <a:defRPr/>
            </a:lvl1pPr>
          </a:lstStyle>
          <a:p>
            <a:r>
              <a:rPr lang="sl-SI" smtClean="0"/>
              <a:t>Kliknite, če želite urediti slog naslova matrice</a:t>
            </a:r>
            <a:endParaRPr lang="sl-SI"/>
          </a:p>
        </p:txBody>
      </p:sp>
      <p:sp>
        <p:nvSpPr>
          <p:cNvPr id="3" name="Ograda besedila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l-SI" smtClean="0"/>
              <a:t>Kliknite, če želite urediti sloge besedila matrice</a:t>
            </a:r>
          </a:p>
        </p:txBody>
      </p:sp>
      <p:sp>
        <p:nvSpPr>
          <p:cNvPr id="4" name="Ograda vsebine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l-SI" smtClean="0"/>
              <a:t>Kliknite, če želite urediti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sl-SI"/>
          </a:p>
        </p:txBody>
      </p:sp>
      <p:sp>
        <p:nvSpPr>
          <p:cNvPr id="5" name="Ograda besedila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l-SI" smtClean="0"/>
              <a:t>Kliknite, če želite urediti sloge besedila matrice</a:t>
            </a:r>
          </a:p>
        </p:txBody>
      </p:sp>
      <p:sp>
        <p:nvSpPr>
          <p:cNvPr id="6" name="Ograda vsebine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l-SI" smtClean="0"/>
              <a:t>Kliknite, če želite urediti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sl-SI"/>
          </a:p>
        </p:txBody>
      </p:sp>
      <p:sp>
        <p:nvSpPr>
          <p:cNvPr id="7" name="Ograda datuma 3"/>
          <p:cNvSpPr>
            <a:spLocks noGrp="1"/>
          </p:cNvSpPr>
          <p:nvPr>
            <p:ph type="dt" sz="half" idx="10"/>
          </p:nvPr>
        </p:nvSpPr>
        <p:spPr/>
        <p:txBody>
          <a:bodyPr/>
          <a:lstStyle>
            <a:lvl1pPr>
              <a:defRPr/>
            </a:lvl1pPr>
          </a:lstStyle>
          <a:p>
            <a:pPr>
              <a:defRPr/>
            </a:pPr>
            <a:fld id="{182A310D-8E2F-45A7-8813-889750059BE1}" type="datetime1">
              <a:rPr lang="en-US" smtClean="0"/>
              <a:t>6/20/2019</a:t>
            </a:fld>
            <a:endParaRPr lang="sl-SI"/>
          </a:p>
        </p:txBody>
      </p:sp>
      <p:sp>
        <p:nvSpPr>
          <p:cNvPr id="8" name="Ograda noge 4"/>
          <p:cNvSpPr>
            <a:spLocks noGrp="1"/>
          </p:cNvSpPr>
          <p:nvPr>
            <p:ph type="ftr" sz="quarter" idx="11"/>
          </p:nvPr>
        </p:nvSpPr>
        <p:spPr/>
        <p:txBody>
          <a:bodyPr/>
          <a:lstStyle>
            <a:lvl1pPr>
              <a:defRPr/>
            </a:lvl1pPr>
          </a:lstStyle>
          <a:p>
            <a:pPr>
              <a:defRPr/>
            </a:pPr>
            <a:endParaRPr lang="sl-SI"/>
          </a:p>
        </p:txBody>
      </p:sp>
      <p:sp>
        <p:nvSpPr>
          <p:cNvPr id="9" name="Ograda številke diapozitiva 5"/>
          <p:cNvSpPr>
            <a:spLocks noGrp="1"/>
          </p:cNvSpPr>
          <p:nvPr>
            <p:ph type="sldNum" sz="quarter" idx="12"/>
          </p:nvPr>
        </p:nvSpPr>
        <p:spPr/>
        <p:txBody>
          <a:bodyPr/>
          <a:lstStyle>
            <a:lvl1pPr>
              <a:defRPr/>
            </a:lvl1pPr>
          </a:lstStyle>
          <a:p>
            <a:pPr>
              <a:defRPr/>
            </a:pPr>
            <a:fld id="{68D1237F-B4BC-4180-9663-BCA0ED4F0A64}" type="slidenum">
              <a:rPr lang="sl-SI"/>
              <a:pPr>
                <a:defRPr/>
              </a:pPr>
              <a:t>‹#›</a:t>
            </a:fld>
            <a:endParaRPr lang="sl-SI"/>
          </a:p>
        </p:txBody>
      </p:sp>
    </p:spTree>
    <p:extLst>
      <p:ext uri="{BB962C8B-B14F-4D97-AF65-F5344CB8AC3E}">
        <p14:creationId xmlns:p14="http://schemas.microsoft.com/office/powerpoint/2010/main" val="416553761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smtClean="0"/>
              <a:t>Kliknite, če želite urediti slog naslova matrice</a:t>
            </a:r>
            <a:endParaRPr lang="sl-SI"/>
          </a:p>
        </p:txBody>
      </p:sp>
      <p:sp>
        <p:nvSpPr>
          <p:cNvPr id="3" name="Ograda datuma 3"/>
          <p:cNvSpPr>
            <a:spLocks noGrp="1"/>
          </p:cNvSpPr>
          <p:nvPr>
            <p:ph type="dt" sz="half" idx="10"/>
          </p:nvPr>
        </p:nvSpPr>
        <p:spPr/>
        <p:txBody>
          <a:bodyPr/>
          <a:lstStyle>
            <a:lvl1pPr>
              <a:defRPr/>
            </a:lvl1pPr>
          </a:lstStyle>
          <a:p>
            <a:pPr>
              <a:defRPr/>
            </a:pPr>
            <a:fld id="{6D956B52-0D6F-4D73-A32D-7099B841C232}" type="datetime1">
              <a:rPr lang="en-US" smtClean="0"/>
              <a:t>6/20/2019</a:t>
            </a:fld>
            <a:endParaRPr lang="sl-SI"/>
          </a:p>
        </p:txBody>
      </p:sp>
      <p:sp>
        <p:nvSpPr>
          <p:cNvPr id="4" name="Ograda noge 4"/>
          <p:cNvSpPr>
            <a:spLocks noGrp="1"/>
          </p:cNvSpPr>
          <p:nvPr>
            <p:ph type="ftr" sz="quarter" idx="11"/>
          </p:nvPr>
        </p:nvSpPr>
        <p:spPr/>
        <p:txBody>
          <a:bodyPr/>
          <a:lstStyle>
            <a:lvl1pPr>
              <a:defRPr/>
            </a:lvl1pPr>
          </a:lstStyle>
          <a:p>
            <a:pPr>
              <a:defRPr/>
            </a:pPr>
            <a:endParaRPr lang="sl-SI"/>
          </a:p>
        </p:txBody>
      </p:sp>
      <p:sp>
        <p:nvSpPr>
          <p:cNvPr id="5" name="Ograda številke diapozitiva 5"/>
          <p:cNvSpPr>
            <a:spLocks noGrp="1"/>
          </p:cNvSpPr>
          <p:nvPr>
            <p:ph type="sldNum" sz="quarter" idx="12"/>
          </p:nvPr>
        </p:nvSpPr>
        <p:spPr/>
        <p:txBody>
          <a:bodyPr/>
          <a:lstStyle>
            <a:lvl1pPr>
              <a:defRPr/>
            </a:lvl1pPr>
          </a:lstStyle>
          <a:p>
            <a:pPr>
              <a:defRPr/>
            </a:pPr>
            <a:fld id="{E7AA3496-F4BB-4B51-93AB-9B4DC3BB55E6}" type="slidenum">
              <a:rPr lang="sl-SI"/>
              <a:pPr>
                <a:defRPr/>
              </a:pPr>
              <a:t>‹#›</a:t>
            </a:fld>
            <a:endParaRPr lang="sl-SI"/>
          </a:p>
        </p:txBody>
      </p:sp>
    </p:spTree>
    <p:extLst>
      <p:ext uri="{BB962C8B-B14F-4D97-AF65-F5344CB8AC3E}">
        <p14:creationId xmlns:p14="http://schemas.microsoft.com/office/powerpoint/2010/main" val="174952406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Prazen">
    <p:spTree>
      <p:nvGrpSpPr>
        <p:cNvPr id="1" name=""/>
        <p:cNvGrpSpPr/>
        <p:nvPr/>
      </p:nvGrpSpPr>
      <p:grpSpPr>
        <a:xfrm>
          <a:off x="0" y="0"/>
          <a:ext cx="0" cy="0"/>
          <a:chOff x="0" y="0"/>
          <a:chExt cx="0" cy="0"/>
        </a:xfrm>
      </p:grpSpPr>
      <p:sp>
        <p:nvSpPr>
          <p:cNvPr id="2" name="Ograda datuma 3"/>
          <p:cNvSpPr>
            <a:spLocks noGrp="1"/>
          </p:cNvSpPr>
          <p:nvPr>
            <p:ph type="dt" sz="half" idx="10"/>
          </p:nvPr>
        </p:nvSpPr>
        <p:spPr/>
        <p:txBody>
          <a:bodyPr/>
          <a:lstStyle>
            <a:lvl1pPr>
              <a:defRPr/>
            </a:lvl1pPr>
          </a:lstStyle>
          <a:p>
            <a:pPr>
              <a:defRPr/>
            </a:pPr>
            <a:fld id="{F5C61CDC-D318-4F23-8082-E948E0560DA3}" type="datetime1">
              <a:rPr lang="en-US" smtClean="0"/>
              <a:t>6/20/2019</a:t>
            </a:fld>
            <a:endParaRPr lang="sl-SI"/>
          </a:p>
        </p:txBody>
      </p:sp>
      <p:sp>
        <p:nvSpPr>
          <p:cNvPr id="3" name="Ograda noge 4"/>
          <p:cNvSpPr>
            <a:spLocks noGrp="1"/>
          </p:cNvSpPr>
          <p:nvPr>
            <p:ph type="ftr" sz="quarter" idx="11"/>
          </p:nvPr>
        </p:nvSpPr>
        <p:spPr/>
        <p:txBody>
          <a:bodyPr/>
          <a:lstStyle>
            <a:lvl1pPr>
              <a:defRPr/>
            </a:lvl1pPr>
          </a:lstStyle>
          <a:p>
            <a:pPr>
              <a:defRPr/>
            </a:pPr>
            <a:endParaRPr lang="sl-SI"/>
          </a:p>
        </p:txBody>
      </p:sp>
      <p:sp>
        <p:nvSpPr>
          <p:cNvPr id="4" name="Ograda številke diapozitiva 5"/>
          <p:cNvSpPr>
            <a:spLocks noGrp="1"/>
          </p:cNvSpPr>
          <p:nvPr>
            <p:ph type="sldNum" sz="quarter" idx="12"/>
          </p:nvPr>
        </p:nvSpPr>
        <p:spPr/>
        <p:txBody>
          <a:bodyPr/>
          <a:lstStyle>
            <a:lvl1pPr>
              <a:defRPr/>
            </a:lvl1pPr>
          </a:lstStyle>
          <a:p>
            <a:pPr>
              <a:defRPr/>
            </a:pPr>
            <a:fld id="{C3440BC0-A4C2-4AFA-9A02-80D0DCAE3005}" type="slidenum">
              <a:rPr lang="sl-SI"/>
              <a:pPr>
                <a:defRPr/>
              </a:pPr>
              <a:t>‹#›</a:t>
            </a:fld>
            <a:endParaRPr lang="sl-SI"/>
          </a:p>
        </p:txBody>
      </p:sp>
    </p:spTree>
    <p:extLst>
      <p:ext uri="{BB962C8B-B14F-4D97-AF65-F5344CB8AC3E}">
        <p14:creationId xmlns:p14="http://schemas.microsoft.com/office/powerpoint/2010/main" val="114105003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1_Naslov in vsebina">
    <p:spTree>
      <p:nvGrpSpPr>
        <p:cNvPr id="1" name=""/>
        <p:cNvGrpSpPr/>
        <p:nvPr/>
      </p:nvGrpSpPr>
      <p:grpSpPr>
        <a:xfrm>
          <a:off x="0" y="0"/>
          <a:ext cx="0" cy="0"/>
          <a:chOff x="0" y="0"/>
          <a:chExt cx="0" cy="0"/>
        </a:xfrm>
      </p:grpSpPr>
      <p:sp>
        <p:nvSpPr>
          <p:cNvPr id="2" name="Naslov 1"/>
          <p:cNvSpPr>
            <a:spLocks noGrp="1"/>
          </p:cNvSpPr>
          <p:nvPr>
            <p:ph type="title"/>
          </p:nvPr>
        </p:nvSpPr>
        <p:spPr>
          <a:xfrm>
            <a:off x="457200" y="273050"/>
            <a:ext cx="3008313" cy="1162050"/>
          </a:xfrm>
        </p:spPr>
        <p:txBody>
          <a:bodyPr anchor="b"/>
          <a:lstStyle>
            <a:lvl1pPr algn="l">
              <a:defRPr sz="2000" b="1"/>
            </a:lvl1pPr>
          </a:lstStyle>
          <a:p>
            <a:r>
              <a:rPr lang="sl-SI" smtClean="0"/>
              <a:t>Kliknite, če želite urediti slog naslova matrice</a:t>
            </a:r>
            <a:endParaRPr lang="sl-SI"/>
          </a:p>
        </p:txBody>
      </p:sp>
      <p:sp>
        <p:nvSpPr>
          <p:cNvPr id="3" name="Ograda vsebine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l-SI" smtClean="0"/>
              <a:t>Kliknite, če želite urediti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sl-SI"/>
          </a:p>
        </p:txBody>
      </p:sp>
      <p:sp>
        <p:nvSpPr>
          <p:cNvPr id="4" name="Ograda besedila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l-SI" smtClean="0"/>
              <a:t>Kliknite, če želite urediti sloge besedila matrice</a:t>
            </a:r>
          </a:p>
        </p:txBody>
      </p:sp>
      <p:sp>
        <p:nvSpPr>
          <p:cNvPr id="5" name="Ograda datuma 3"/>
          <p:cNvSpPr>
            <a:spLocks noGrp="1"/>
          </p:cNvSpPr>
          <p:nvPr>
            <p:ph type="dt" sz="half" idx="10"/>
          </p:nvPr>
        </p:nvSpPr>
        <p:spPr/>
        <p:txBody>
          <a:bodyPr/>
          <a:lstStyle>
            <a:lvl1pPr>
              <a:defRPr/>
            </a:lvl1pPr>
          </a:lstStyle>
          <a:p>
            <a:pPr>
              <a:defRPr/>
            </a:pPr>
            <a:fld id="{55784EB6-CCC1-4E3F-8D15-51333EA86E2B}" type="datetime1">
              <a:rPr lang="en-US" smtClean="0"/>
              <a:t>6/20/2019</a:t>
            </a:fld>
            <a:endParaRPr lang="sl-SI"/>
          </a:p>
        </p:txBody>
      </p:sp>
      <p:sp>
        <p:nvSpPr>
          <p:cNvPr id="6" name="Ograda noge 4"/>
          <p:cNvSpPr>
            <a:spLocks noGrp="1"/>
          </p:cNvSpPr>
          <p:nvPr>
            <p:ph type="ftr" sz="quarter" idx="11"/>
          </p:nvPr>
        </p:nvSpPr>
        <p:spPr/>
        <p:txBody>
          <a:bodyPr/>
          <a:lstStyle>
            <a:lvl1pPr>
              <a:defRPr/>
            </a:lvl1pPr>
          </a:lstStyle>
          <a:p>
            <a:pPr>
              <a:defRPr/>
            </a:pPr>
            <a:endParaRPr lang="sl-SI"/>
          </a:p>
        </p:txBody>
      </p:sp>
      <p:sp>
        <p:nvSpPr>
          <p:cNvPr id="7" name="Ograda številke diapozitiva 5"/>
          <p:cNvSpPr>
            <a:spLocks noGrp="1"/>
          </p:cNvSpPr>
          <p:nvPr>
            <p:ph type="sldNum" sz="quarter" idx="12"/>
          </p:nvPr>
        </p:nvSpPr>
        <p:spPr/>
        <p:txBody>
          <a:bodyPr/>
          <a:lstStyle>
            <a:lvl1pPr>
              <a:defRPr/>
            </a:lvl1pPr>
          </a:lstStyle>
          <a:p>
            <a:pPr>
              <a:defRPr/>
            </a:pPr>
            <a:fld id="{C96F9C35-2592-4261-9F55-E4BFF8752786}" type="slidenum">
              <a:rPr lang="sl-SI"/>
              <a:pPr>
                <a:defRPr/>
              </a:pPr>
              <a:t>‹#›</a:t>
            </a:fld>
            <a:endParaRPr lang="sl-SI"/>
          </a:p>
        </p:txBody>
      </p:sp>
    </p:spTree>
    <p:extLst>
      <p:ext uri="{BB962C8B-B14F-4D97-AF65-F5344CB8AC3E}">
        <p14:creationId xmlns:p14="http://schemas.microsoft.com/office/powerpoint/2010/main" val="27038091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dt" sz="half" idx="10"/>
          </p:nvPr>
        </p:nvSpPr>
        <p:spPr/>
        <p:txBody>
          <a:bodyPr/>
          <a:lstStyle>
            <a:lvl1pPr>
              <a:defRPr/>
            </a:lvl1pPr>
          </a:lstStyle>
          <a:p>
            <a:pPr>
              <a:defRPr/>
            </a:pPr>
            <a:fld id="{811DBA3D-3781-4C39-8AE7-E314946D193E}" type="datetime1">
              <a:rPr lang="en-US" smtClean="0"/>
              <a:t>6/20/2019</a:t>
            </a:fld>
            <a:endParaRPr lang="en-US" dirty="0"/>
          </a:p>
        </p:txBody>
      </p:sp>
      <p:sp>
        <p:nvSpPr>
          <p:cNvPr id="5" name="Rectangle 11"/>
          <p:cNvSpPr>
            <a:spLocks noGrp="1" noChangeArrowheads="1"/>
          </p:cNvSpPr>
          <p:nvPr>
            <p:ph type="sldNum" sz="quarter" idx="11"/>
          </p:nvPr>
        </p:nvSpPr>
        <p:spPr/>
        <p:txBody>
          <a:bodyPr/>
          <a:lstStyle>
            <a:lvl1pPr>
              <a:defRPr/>
            </a:lvl1pPr>
          </a:lstStyle>
          <a:p>
            <a:pPr>
              <a:defRPr/>
            </a:pPr>
            <a:fld id="{044981A7-7F4D-4DDB-B86E-CF2B6DB4AD4A}" type="slidenum">
              <a:rPr lang="en-US"/>
              <a:pPr>
                <a:defRPr/>
              </a:pPr>
              <a:t>‹#›</a:t>
            </a:fld>
            <a:endParaRPr lang="en-US" dirty="0"/>
          </a:p>
        </p:txBody>
      </p:sp>
    </p:spTree>
    <p:extLst>
      <p:ext uri="{BB962C8B-B14F-4D97-AF65-F5344CB8AC3E}">
        <p14:creationId xmlns:p14="http://schemas.microsoft.com/office/powerpoint/2010/main" val="226936450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Naslov in slika">
    <p:spTree>
      <p:nvGrpSpPr>
        <p:cNvPr id="1" name=""/>
        <p:cNvGrpSpPr/>
        <p:nvPr/>
      </p:nvGrpSpPr>
      <p:grpSpPr>
        <a:xfrm>
          <a:off x="0" y="0"/>
          <a:ext cx="0" cy="0"/>
          <a:chOff x="0" y="0"/>
          <a:chExt cx="0" cy="0"/>
        </a:xfrm>
      </p:grpSpPr>
      <p:sp>
        <p:nvSpPr>
          <p:cNvPr id="2" name="Naslov 1"/>
          <p:cNvSpPr>
            <a:spLocks noGrp="1"/>
          </p:cNvSpPr>
          <p:nvPr>
            <p:ph type="title"/>
          </p:nvPr>
        </p:nvSpPr>
        <p:spPr>
          <a:xfrm>
            <a:off x="1792288" y="4800600"/>
            <a:ext cx="5486400" cy="566738"/>
          </a:xfrm>
        </p:spPr>
        <p:txBody>
          <a:bodyPr anchor="b"/>
          <a:lstStyle>
            <a:lvl1pPr algn="l">
              <a:defRPr sz="2000" b="1"/>
            </a:lvl1pPr>
          </a:lstStyle>
          <a:p>
            <a:r>
              <a:rPr lang="sl-SI" smtClean="0"/>
              <a:t>Kliknite, če želite urediti slog naslova matrice</a:t>
            </a:r>
            <a:endParaRPr lang="sl-SI"/>
          </a:p>
        </p:txBody>
      </p:sp>
      <p:sp>
        <p:nvSpPr>
          <p:cNvPr id="3" name="Ograda slik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sl-SI" noProof="0" smtClean="0"/>
          </a:p>
        </p:txBody>
      </p:sp>
      <p:sp>
        <p:nvSpPr>
          <p:cNvPr id="4" name="Ograda besedila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l-SI" smtClean="0"/>
              <a:t>Kliknite, če želite urediti sloge besedila matrice</a:t>
            </a:r>
          </a:p>
        </p:txBody>
      </p:sp>
      <p:sp>
        <p:nvSpPr>
          <p:cNvPr id="5" name="Ograda datuma 3"/>
          <p:cNvSpPr>
            <a:spLocks noGrp="1"/>
          </p:cNvSpPr>
          <p:nvPr>
            <p:ph type="dt" sz="half" idx="10"/>
          </p:nvPr>
        </p:nvSpPr>
        <p:spPr/>
        <p:txBody>
          <a:bodyPr/>
          <a:lstStyle>
            <a:lvl1pPr>
              <a:defRPr/>
            </a:lvl1pPr>
          </a:lstStyle>
          <a:p>
            <a:pPr>
              <a:defRPr/>
            </a:pPr>
            <a:fld id="{4CC7D741-CE98-4060-9805-4750F95320E4}" type="datetime1">
              <a:rPr lang="en-US" smtClean="0"/>
              <a:t>6/20/2019</a:t>
            </a:fld>
            <a:endParaRPr lang="sl-SI"/>
          </a:p>
        </p:txBody>
      </p:sp>
      <p:sp>
        <p:nvSpPr>
          <p:cNvPr id="6" name="Ograda noge 4"/>
          <p:cNvSpPr>
            <a:spLocks noGrp="1"/>
          </p:cNvSpPr>
          <p:nvPr>
            <p:ph type="ftr" sz="quarter" idx="11"/>
          </p:nvPr>
        </p:nvSpPr>
        <p:spPr/>
        <p:txBody>
          <a:bodyPr/>
          <a:lstStyle>
            <a:lvl1pPr>
              <a:defRPr/>
            </a:lvl1pPr>
          </a:lstStyle>
          <a:p>
            <a:pPr>
              <a:defRPr/>
            </a:pPr>
            <a:endParaRPr lang="sl-SI"/>
          </a:p>
        </p:txBody>
      </p:sp>
      <p:sp>
        <p:nvSpPr>
          <p:cNvPr id="7" name="Ograda številke diapozitiva 5"/>
          <p:cNvSpPr>
            <a:spLocks noGrp="1"/>
          </p:cNvSpPr>
          <p:nvPr>
            <p:ph type="sldNum" sz="quarter" idx="12"/>
          </p:nvPr>
        </p:nvSpPr>
        <p:spPr/>
        <p:txBody>
          <a:bodyPr/>
          <a:lstStyle>
            <a:lvl1pPr>
              <a:defRPr/>
            </a:lvl1pPr>
          </a:lstStyle>
          <a:p>
            <a:pPr>
              <a:defRPr/>
            </a:pPr>
            <a:fld id="{53603EC0-5952-490C-B707-F4AC1E990D0D}" type="slidenum">
              <a:rPr lang="sl-SI"/>
              <a:pPr>
                <a:defRPr/>
              </a:pPr>
              <a:t>‹#›</a:t>
            </a:fld>
            <a:endParaRPr lang="sl-SI"/>
          </a:p>
        </p:txBody>
      </p:sp>
    </p:spTree>
    <p:extLst>
      <p:ext uri="{BB962C8B-B14F-4D97-AF65-F5344CB8AC3E}">
        <p14:creationId xmlns:p14="http://schemas.microsoft.com/office/powerpoint/2010/main" val="30854587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Naslov in navpično besedilo">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smtClean="0"/>
              <a:t>Kliknite, če želite urediti slog naslova matrice</a:t>
            </a:r>
            <a:endParaRPr lang="sl-SI"/>
          </a:p>
        </p:txBody>
      </p:sp>
      <p:sp>
        <p:nvSpPr>
          <p:cNvPr id="3" name="Ograda navpičnega besedila 2"/>
          <p:cNvSpPr>
            <a:spLocks noGrp="1"/>
          </p:cNvSpPr>
          <p:nvPr>
            <p:ph type="body" orient="vert" idx="1"/>
          </p:nvPr>
        </p:nvSpPr>
        <p:spPr/>
        <p:txBody>
          <a:bodyPr vert="eaVert"/>
          <a:lstStyle/>
          <a:p>
            <a:pPr lvl="0"/>
            <a:r>
              <a:rPr lang="sl-SI" smtClean="0"/>
              <a:t>Kliknite, če želite urediti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sl-SI"/>
          </a:p>
        </p:txBody>
      </p:sp>
      <p:sp>
        <p:nvSpPr>
          <p:cNvPr id="4" name="Ograda datuma 3"/>
          <p:cNvSpPr>
            <a:spLocks noGrp="1"/>
          </p:cNvSpPr>
          <p:nvPr>
            <p:ph type="dt" sz="half" idx="10"/>
          </p:nvPr>
        </p:nvSpPr>
        <p:spPr/>
        <p:txBody>
          <a:bodyPr/>
          <a:lstStyle>
            <a:lvl1pPr>
              <a:defRPr/>
            </a:lvl1pPr>
          </a:lstStyle>
          <a:p>
            <a:pPr>
              <a:defRPr/>
            </a:pPr>
            <a:fld id="{62C2B627-48DA-4D11-B1C5-DB5B04468D5D}" type="datetime1">
              <a:rPr lang="en-US" smtClean="0"/>
              <a:t>6/20/2019</a:t>
            </a:fld>
            <a:endParaRPr lang="sl-SI"/>
          </a:p>
        </p:txBody>
      </p:sp>
      <p:sp>
        <p:nvSpPr>
          <p:cNvPr id="5" name="Ograda noge 4"/>
          <p:cNvSpPr>
            <a:spLocks noGrp="1"/>
          </p:cNvSpPr>
          <p:nvPr>
            <p:ph type="ftr" sz="quarter" idx="11"/>
          </p:nvPr>
        </p:nvSpPr>
        <p:spPr/>
        <p:txBody>
          <a:bodyPr/>
          <a:lstStyle>
            <a:lvl1pPr>
              <a:defRPr/>
            </a:lvl1pPr>
          </a:lstStyle>
          <a:p>
            <a:pPr>
              <a:defRPr/>
            </a:pPr>
            <a:endParaRPr lang="sl-SI"/>
          </a:p>
        </p:txBody>
      </p:sp>
      <p:sp>
        <p:nvSpPr>
          <p:cNvPr id="6" name="Ograda številke diapozitiva 5"/>
          <p:cNvSpPr>
            <a:spLocks noGrp="1"/>
          </p:cNvSpPr>
          <p:nvPr>
            <p:ph type="sldNum" sz="quarter" idx="12"/>
          </p:nvPr>
        </p:nvSpPr>
        <p:spPr/>
        <p:txBody>
          <a:bodyPr/>
          <a:lstStyle>
            <a:lvl1pPr>
              <a:defRPr/>
            </a:lvl1pPr>
          </a:lstStyle>
          <a:p>
            <a:pPr>
              <a:defRPr/>
            </a:pPr>
            <a:fld id="{7297763C-0EC2-46E8-87EF-223CAB049E84}" type="slidenum">
              <a:rPr lang="sl-SI"/>
              <a:pPr>
                <a:defRPr/>
              </a:pPr>
              <a:t>‹#›</a:t>
            </a:fld>
            <a:endParaRPr lang="sl-SI"/>
          </a:p>
        </p:txBody>
      </p:sp>
    </p:spTree>
    <p:extLst>
      <p:ext uri="{BB962C8B-B14F-4D97-AF65-F5344CB8AC3E}">
        <p14:creationId xmlns:p14="http://schemas.microsoft.com/office/powerpoint/2010/main" val="27549934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Navpični naslov in besedilo">
    <p:spTree>
      <p:nvGrpSpPr>
        <p:cNvPr id="1" name=""/>
        <p:cNvGrpSpPr/>
        <p:nvPr/>
      </p:nvGrpSpPr>
      <p:grpSpPr>
        <a:xfrm>
          <a:off x="0" y="0"/>
          <a:ext cx="0" cy="0"/>
          <a:chOff x="0" y="0"/>
          <a:chExt cx="0" cy="0"/>
        </a:xfrm>
      </p:grpSpPr>
      <p:sp>
        <p:nvSpPr>
          <p:cNvPr id="2" name="Navpični naslov 1"/>
          <p:cNvSpPr>
            <a:spLocks noGrp="1"/>
          </p:cNvSpPr>
          <p:nvPr>
            <p:ph type="title" orient="vert"/>
          </p:nvPr>
        </p:nvSpPr>
        <p:spPr>
          <a:xfrm>
            <a:off x="6629400" y="274638"/>
            <a:ext cx="2057400" cy="5851525"/>
          </a:xfrm>
        </p:spPr>
        <p:txBody>
          <a:bodyPr vert="eaVert"/>
          <a:lstStyle/>
          <a:p>
            <a:r>
              <a:rPr lang="sl-SI" smtClean="0"/>
              <a:t>Kliknite, če želite urediti slog naslova matrice</a:t>
            </a:r>
            <a:endParaRPr lang="sl-SI"/>
          </a:p>
        </p:txBody>
      </p:sp>
      <p:sp>
        <p:nvSpPr>
          <p:cNvPr id="3" name="Ograda navpičnega besedila 2"/>
          <p:cNvSpPr>
            <a:spLocks noGrp="1"/>
          </p:cNvSpPr>
          <p:nvPr>
            <p:ph type="body" orient="vert" idx="1"/>
          </p:nvPr>
        </p:nvSpPr>
        <p:spPr>
          <a:xfrm>
            <a:off x="457200" y="274638"/>
            <a:ext cx="6019800" cy="5851525"/>
          </a:xfrm>
        </p:spPr>
        <p:txBody>
          <a:bodyPr vert="eaVert"/>
          <a:lstStyle/>
          <a:p>
            <a:pPr lvl="0"/>
            <a:r>
              <a:rPr lang="sl-SI" smtClean="0"/>
              <a:t>Kliknite, če želite urediti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sl-SI"/>
          </a:p>
        </p:txBody>
      </p:sp>
      <p:sp>
        <p:nvSpPr>
          <p:cNvPr id="4" name="Ograda datuma 3"/>
          <p:cNvSpPr>
            <a:spLocks noGrp="1"/>
          </p:cNvSpPr>
          <p:nvPr>
            <p:ph type="dt" sz="half" idx="10"/>
          </p:nvPr>
        </p:nvSpPr>
        <p:spPr/>
        <p:txBody>
          <a:bodyPr/>
          <a:lstStyle>
            <a:lvl1pPr>
              <a:defRPr/>
            </a:lvl1pPr>
          </a:lstStyle>
          <a:p>
            <a:pPr>
              <a:defRPr/>
            </a:pPr>
            <a:fld id="{E6F96B48-17B1-4D68-9253-B532BF0E7E21}" type="datetime1">
              <a:rPr lang="en-US" smtClean="0"/>
              <a:t>6/20/2019</a:t>
            </a:fld>
            <a:endParaRPr lang="sl-SI"/>
          </a:p>
        </p:txBody>
      </p:sp>
      <p:sp>
        <p:nvSpPr>
          <p:cNvPr id="5" name="Ograda noge 4"/>
          <p:cNvSpPr>
            <a:spLocks noGrp="1"/>
          </p:cNvSpPr>
          <p:nvPr>
            <p:ph type="ftr" sz="quarter" idx="11"/>
          </p:nvPr>
        </p:nvSpPr>
        <p:spPr/>
        <p:txBody>
          <a:bodyPr/>
          <a:lstStyle>
            <a:lvl1pPr>
              <a:defRPr/>
            </a:lvl1pPr>
          </a:lstStyle>
          <a:p>
            <a:pPr>
              <a:defRPr/>
            </a:pPr>
            <a:endParaRPr lang="sl-SI"/>
          </a:p>
        </p:txBody>
      </p:sp>
      <p:sp>
        <p:nvSpPr>
          <p:cNvPr id="6" name="Ograda številke diapozitiva 5"/>
          <p:cNvSpPr>
            <a:spLocks noGrp="1"/>
          </p:cNvSpPr>
          <p:nvPr>
            <p:ph type="sldNum" sz="quarter" idx="12"/>
          </p:nvPr>
        </p:nvSpPr>
        <p:spPr/>
        <p:txBody>
          <a:bodyPr/>
          <a:lstStyle>
            <a:lvl1pPr>
              <a:defRPr/>
            </a:lvl1pPr>
          </a:lstStyle>
          <a:p>
            <a:pPr>
              <a:defRPr/>
            </a:pPr>
            <a:fld id="{138632FE-0004-4611-8A64-6806C621CF46}" type="slidenum">
              <a:rPr lang="sl-SI"/>
              <a:pPr>
                <a:defRPr/>
              </a:pPr>
              <a:t>‹#›</a:t>
            </a:fld>
            <a:endParaRPr lang="sl-SI"/>
          </a:p>
        </p:txBody>
      </p:sp>
    </p:spTree>
    <p:extLst>
      <p:ext uri="{BB962C8B-B14F-4D97-AF65-F5344CB8AC3E}">
        <p14:creationId xmlns:p14="http://schemas.microsoft.com/office/powerpoint/2010/main" val="7447262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2" name="Slika 19" descr="siwim_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4775" y="0"/>
            <a:ext cx="89344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Slika 20" descr="siwim_logo_final.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12100" y="476250"/>
            <a:ext cx="854075" cy="566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3788122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dt" sz="half" idx="10"/>
          </p:nvPr>
        </p:nvSpPr>
        <p:spPr/>
        <p:txBody>
          <a:bodyPr/>
          <a:lstStyle>
            <a:lvl1pPr>
              <a:defRPr/>
            </a:lvl1pPr>
          </a:lstStyle>
          <a:p>
            <a:pPr>
              <a:defRPr/>
            </a:pPr>
            <a:fld id="{D7B600B9-F989-4AC4-BF4E-AAD7118D8E9E}" type="datetime1">
              <a:rPr lang="en-US" smtClean="0">
                <a:solidFill>
                  <a:srgbClr val="B2B2B2"/>
                </a:solidFill>
              </a:rPr>
              <a:t>6/20/2019</a:t>
            </a:fld>
            <a:endParaRPr lang="en-US" dirty="0">
              <a:solidFill>
                <a:srgbClr val="B2B2B2"/>
              </a:solidFill>
            </a:endParaRPr>
          </a:p>
        </p:txBody>
      </p:sp>
      <p:sp>
        <p:nvSpPr>
          <p:cNvPr id="5" name="Rectangle 11"/>
          <p:cNvSpPr>
            <a:spLocks noGrp="1" noChangeArrowheads="1"/>
          </p:cNvSpPr>
          <p:nvPr>
            <p:ph type="sldNum" sz="quarter" idx="11"/>
          </p:nvPr>
        </p:nvSpPr>
        <p:spPr/>
        <p:txBody>
          <a:bodyPr/>
          <a:lstStyle>
            <a:lvl1pPr>
              <a:defRPr/>
            </a:lvl1pPr>
          </a:lstStyle>
          <a:p>
            <a:fld id="{F4640DE9-A3C1-4F13-9C7C-19317A2160AE}" type="slidenum">
              <a:rPr lang="en-US">
                <a:solidFill>
                  <a:srgbClr val="B2B2B2"/>
                </a:solidFill>
              </a:rPr>
              <a:pPr/>
              <a:t>‹#›</a:t>
            </a:fld>
            <a:endParaRPr lang="en-US" dirty="0">
              <a:solidFill>
                <a:srgbClr val="B2B2B2"/>
              </a:solidFill>
            </a:endParaRPr>
          </a:p>
        </p:txBody>
      </p:sp>
    </p:spTree>
    <p:extLst>
      <p:ext uri="{BB962C8B-B14F-4D97-AF65-F5344CB8AC3E}">
        <p14:creationId xmlns:p14="http://schemas.microsoft.com/office/powerpoint/2010/main" val="333916888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9"/>
          <p:cNvSpPr>
            <a:spLocks noGrp="1" noChangeArrowheads="1"/>
          </p:cNvSpPr>
          <p:nvPr>
            <p:ph type="dt" sz="half" idx="10"/>
          </p:nvPr>
        </p:nvSpPr>
        <p:spPr/>
        <p:txBody>
          <a:bodyPr/>
          <a:lstStyle>
            <a:lvl1pPr>
              <a:defRPr/>
            </a:lvl1pPr>
          </a:lstStyle>
          <a:p>
            <a:pPr>
              <a:defRPr/>
            </a:pPr>
            <a:fld id="{769C23B2-B09D-47AA-A597-BB66F26B9528}" type="datetime1">
              <a:rPr lang="en-US" smtClean="0">
                <a:solidFill>
                  <a:srgbClr val="B2B2B2"/>
                </a:solidFill>
              </a:rPr>
              <a:t>6/20/2019</a:t>
            </a:fld>
            <a:endParaRPr lang="en-US" dirty="0">
              <a:solidFill>
                <a:srgbClr val="B2B2B2"/>
              </a:solidFill>
            </a:endParaRPr>
          </a:p>
        </p:txBody>
      </p:sp>
      <p:sp>
        <p:nvSpPr>
          <p:cNvPr id="5" name="Rectangle 11"/>
          <p:cNvSpPr>
            <a:spLocks noGrp="1" noChangeArrowheads="1"/>
          </p:cNvSpPr>
          <p:nvPr>
            <p:ph type="sldNum" sz="quarter" idx="11"/>
          </p:nvPr>
        </p:nvSpPr>
        <p:spPr/>
        <p:txBody>
          <a:bodyPr/>
          <a:lstStyle>
            <a:lvl1pPr>
              <a:defRPr/>
            </a:lvl1pPr>
          </a:lstStyle>
          <a:p>
            <a:fld id="{375DB36B-72AC-4FD6-B4EE-26CE95975C0E}" type="slidenum">
              <a:rPr lang="en-US">
                <a:solidFill>
                  <a:srgbClr val="B2B2B2"/>
                </a:solidFill>
              </a:rPr>
              <a:pPr/>
              <a:t>‹#›</a:t>
            </a:fld>
            <a:endParaRPr lang="en-US" dirty="0">
              <a:solidFill>
                <a:srgbClr val="B2B2B2"/>
              </a:solidFill>
            </a:endParaRPr>
          </a:p>
        </p:txBody>
      </p:sp>
    </p:spTree>
    <p:extLst>
      <p:ext uri="{BB962C8B-B14F-4D97-AF65-F5344CB8AC3E}">
        <p14:creationId xmlns:p14="http://schemas.microsoft.com/office/powerpoint/2010/main" val="373844821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1600200"/>
            <a:ext cx="38100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76800" y="1600200"/>
            <a:ext cx="38100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9"/>
          <p:cNvSpPr>
            <a:spLocks noGrp="1" noChangeArrowheads="1"/>
          </p:cNvSpPr>
          <p:nvPr>
            <p:ph type="dt" sz="half" idx="10"/>
          </p:nvPr>
        </p:nvSpPr>
        <p:spPr/>
        <p:txBody>
          <a:bodyPr/>
          <a:lstStyle>
            <a:lvl1pPr>
              <a:defRPr/>
            </a:lvl1pPr>
          </a:lstStyle>
          <a:p>
            <a:pPr>
              <a:defRPr/>
            </a:pPr>
            <a:fld id="{7D396333-B2C8-4E80-B32C-8C765EA844E4}" type="datetime1">
              <a:rPr lang="en-US" smtClean="0">
                <a:solidFill>
                  <a:srgbClr val="B2B2B2"/>
                </a:solidFill>
              </a:rPr>
              <a:t>6/20/2019</a:t>
            </a:fld>
            <a:endParaRPr lang="en-US" dirty="0">
              <a:solidFill>
                <a:srgbClr val="B2B2B2"/>
              </a:solidFill>
            </a:endParaRPr>
          </a:p>
        </p:txBody>
      </p:sp>
      <p:sp>
        <p:nvSpPr>
          <p:cNvPr id="6" name="Rectangle 11"/>
          <p:cNvSpPr>
            <a:spLocks noGrp="1" noChangeArrowheads="1"/>
          </p:cNvSpPr>
          <p:nvPr>
            <p:ph type="sldNum" sz="quarter" idx="11"/>
          </p:nvPr>
        </p:nvSpPr>
        <p:spPr/>
        <p:txBody>
          <a:bodyPr/>
          <a:lstStyle>
            <a:lvl1pPr>
              <a:defRPr/>
            </a:lvl1pPr>
          </a:lstStyle>
          <a:p>
            <a:fld id="{B37A1CE2-BF17-492C-A64A-7C50AB84B5DF}" type="slidenum">
              <a:rPr lang="en-US">
                <a:solidFill>
                  <a:srgbClr val="B2B2B2"/>
                </a:solidFill>
              </a:rPr>
              <a:pPr/>
              <a:t>‹#›</a:t>
            </a:fld>
            <a:endParaRPr lang="en-US" dirty="0">
              <a:solidFill>
                <a:srgbClr val="B2B2B2"/>
              </a:solidFill>
            </a:endParaRPr>
          </a:p>
        </p:txBody>
      </p:sp>
    </p:spTree>
    <p:extLst>
      <p:ext uri="{BB962C8B-B14F-4D97-AF65-F5344CB8AC3E}">
        <p14:creationId xmlns:p14="http://schemas.microsoft.com/office/powerpoint/2010/main" val="242115171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9"/>
          <p:cNvSpPr>
            <a:spLocks noGrp="1" noChangeArrowheads="1"/>
          </p:cNvSpPr>
          <p:nvPr>
            <p:ph type="dt" sz="half" idx="10"/>
          </p:nvPr>
        </p:nvSpPr>
        <p:spPr/>
        <p:txBody>
          <a:bodyPr/>
          <a:lstStyle>
            <a:lvl1pPr>
              <a:defRPr/>
            </a:lvl1pPr>
          </a:lstStyle>
          <a:p>
            <a:pPr>
              <a:defRPr/>
            </a:pPr>
            <a:fld id="{5CAC5EBA-490A-479D-B3A3-813541B74B94}" type="datetime1">
              <a:rPr lang="en-US" smtClean="0">
                <a:solidFill>
                  <a:srgbClr val="B2B2B2"/>
                </a:solidFill>
              </a:rPr>
              <a:t>6/20/2019</a:t>
            </a:fld>
            <a:endParaRPr lang="en-US" dirty="0">
              <a:solidFill>
                <a:srgbClr val="B2B2B2"/>
              </a:solidFill>
            </a:endParaRPr>
          </a:p>
        </p:txBody>
      </p:sp>
      <p:sp>
        <p:nvSpPr>
          <p:cNvPr id="8" name="Rectangle 11"/>
          <p:cNvSpPr>
            <a:spLocks noGrp="1" noChangeArrowheads="1"/>
          </p:cNvSpPr>
          <p:nvPr>
            <p:ph type="sldNum" sz="quarter" idx="11"/>
          </p:nvPr>
        </p:nvSpPr>
        <p:spPr/>
        <p:txBody>
          <a:bodyPr/>
          <a:lstStyle>
            <a:lvl1pPr>
              <a:defRPr/>
            </a:lvl1pPr>
          </a:lstStyle>
          <a:p>
            <a:fld id="{F0839CBA-7B4A-4D6D-A523-3DE5791A9581}" type="slidenum">
              <a:rPr lang="en-US">
                <a:solidFill>
                  <a:srgbClr val="B2B2B2"/>
                </a:solidFill>
              </a:rPr>
              <a:pPr/>
              <a:t>‹#›</a:t>
            </a:fld>
            <a:endParaRPr lang="en-US" dirty="0">
              <a:solidFill>
                <a:srgbClr val="B2B2B2"/>
              </a:solidFill>
            </a:endParaRPr>
          </a:p>
        </p:txBody>
      </p:sp>
    </p:spTree>
    <p:extLst>
      <p:ext uri="{BB962C8B-B14F-4D97-AF65-F5344CB8AC3E}">
        <p14:creationId xmlns:p14="http://schemas.microsoft.com/office/powerpoint/2010/main" val="318552658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9"/>
          <p:cNvSpPr>
            <a:spLocks noGrp="1" noChangeArrowheads="1"/>
          </p:cNvSpPr>
          <p:nvPr>
            <p:ph type="dt" sz="half" idx="10"/>
          </p:nvPr>
        </p:nvSpPr>
        <p:spPr/>
        <p:txBody>
          <a:bodyPr/>
          <a:lstStyle>
            <a:lvl1pPr>
              <a:defRPr/>
            </a:lvl1pPr>
          </a:lstStyle>
          <a:p>
            <a:pPr>
              <a:defRPr/>
            </a:pPr>
            <a:fld id="{AFDAEC51-E209-4DD1-A221-29501AF4AC5C}" type="datetime1">
              <a:rPr lang="en-US" smtClean="0">
                <a:solidFill>
                  <a:srgbClr val="B2B2B2"/>
                </a:solidFill>
              </a:rPr>
              <a:t>6/20/2019</a:t>
            </a:fld>
            <a:endParaRPr lang="en-US" dirty="0">
              <a:solidFill>
                <a:srgbClr val="B2B2B2"/>
              </a:solidFill>
            </a:endParaRPr>
          </a:p>
        </p:txBody>
      </p:sp>
      <p:sp>
        <p:nvSpPr>
          <p:cNvPr id="4" name="Rectangle 11"/>
          <p:cNvSpPr>
            <a:spLocks noGrp="1" noChangeArrowheads="1"/>
          </p:cNvSpPr>
          <p:nvPr>
            <p:ph type="sldNum" sz="quarter" idx="11"/>
          </p:nvPr>
        </p:nvSpPr>
        <p:spPr/>
        <p:txBody>
          <a:bodyPr/>
          <a:lstStyle>
            <a:lvl1pPr>
              <a:defRPr/>
            </a:lvl1pPr>
          </a:lstStyle>
          <a:p>
            <a:fld id="{E4F7A769-8BB9-4867-893C-63DE5179A512}" type="slidenum">
              <a:rPr lang="en-US">
                <a:solidFill>
                  <a:srgbClr val="B2B2B2"/>
                </a:solidFill>
              </a:rPr>
              <a:pPr/>
              <a:t>‹#›</a:t>
            </a:fld>
            <a:endParaRPr lang="en-US" dirty="0">
              <a:solidFill>
                <a:srgbClr val="B2B2B2"/>
              </a:solidFill>
            </a:endParaRPr>
          </a:p>
        </p:txBody>
      </p:sp>
    </p:spTree>
    <p:extLst>
      <p:ext uri="{BB962C8B-B14F-4D97-AF65-F5344CB8AC3E}">
        <p14:creationId xmlns:p14="http://schemas.microsoft.com/office/powerpoint/2010/main" val="384002809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9"/>
          <p:cNvSpPr>
            <a:spLocks noGrp="1" noChangeArrowheads="1"/>
          </p:cNvSpPr>
          <p:nvPr>
            <p:ph type="dt" sz="half" idx="10"/>
          </p:nvPr>
        </p:nvSpPr>
        <p:spPr/>
        <p:txBody>
          <a:bodyPr/>
          <a:lstStyle>
            <a:lvl1pPr>
              <a:defRPr/>
            </a:lvl1pPr>
          </a:lstStyle>
          <a:p>
            <a:pPr>
              <a:defRPr/>
            </a:pPr>
            <a:fld id="{A90D5802-474D-4BA7-ADDE-E406010816E7}" type="datetime1">
              <a:rPr lang="en-US" smtClean="0">
                <a:solidFill>
                  <a:srgbClr val="B2B2B2"/>
                </a:solidFill>
              </a:rPr>
              <a:t>6/20/2019</a:t>
            </a:fld>
            <a:endParaRPr lang="en-US" dirty="0">
              <a:solidFill>
                <a:srgbClr val="B2B2B2"/>
              </a:solidFill>
            </a:endParaRPr>
          </a:p>
        </p:txBody>
      </p:sp>
      <p:sp>
        <p:nvSpPr>
          <p:cNvPr id="3" name="Rectangle 11"/>
          <p:cNvSpPr>
            <a:spLocks noGrp="1" noChangeArrowheads="1"/>
          </p:cNvSpPr>
          <p:nvPr>
            <p:ph type="sldNum" sz="quarter" idx="11"/>
          </p:nvPr>
        </p:nvSpPr>
        <p:spPr/>
        <p:txBody>
          <a:bodyPr/>
          <a:lstStyle>
            <a:lvl1pPr>
              <a:defRPr/>
            </a:lvl1pPr>
          </a:lstStyle>
          <a:p>
            <a:fld id="{F376B693-EDC0-419F-B395-05F5F57834DC}" type="slidenum">
              <a:rPr lang="en-US">
                <a:solidFill>
                  <a:srgbClr val="B2B2B2"/>
                </a:solidFill>
              </a:rPr>
              <a:pPr/>
              <a:t>‹#›</a:t>
            </a:fld>
            <a:endParaRPr lang="en-US" dirty="0">
              <a:solidFill>
                <a:srgbClr val="B2B2B2"/>
              </a:solidFill>
            </a:endParaRPr>
          </a:p>
        </p:txBody>
      </p:sp>
    </p:spTree>
    <p:extLst>
      <p:ext uri="{BB962C8B-B14F-4D97-AF65-F5344CB8AC3E}">
        <p14:creationId xmlns:p14="http://schemas.microsoft.com/office/powerpoint/2010/main" val="24588530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9"/>
          <p:cNvSpPr>
            <a:spLocks noGrp="1" noChangeArrowheads="1"/>
          </p:cNvSpPr>
          <p:nvPr>
            <p:ph type="dt" sz="half" idx="10"/>
          </p:nvPr>
        </p:nvSpPr>
        <p:spPr/>
        <p:txBody>
          <a:bodyPr/>
          <a:lstStyle>
            <a:lvl1pPr>
              <a:defRPr/>
            </a:lvl1pPr>
          </a:lstStyle>
          <a:p>
            <a:pPr>
              <a:defRPr/>
            </a:pPr>
            <a:fld id="{6D45738C-7B08-4C8E-9CEE-11FC459902FE}" type="datetime1">
              <a:rPr lang="en-US" smtClean="0"/>
              <a:t>6/20/2019</a:t>
            </a:fld>
            <a:endParaRPr lang="en-US" dirty="0"/>
          </a:p>
        </p:txBody>
      </p:sp>
      <p:sp>
        <p:nvSpPr>
          <p:cNvPr id="5" name="Rectangle 11"/>
          <p:cNvSpPr>
            <a:spLocks noGrp="1" noChangeArrowheads="1"/>
          </p:cNvSpPr>
          <p:nvPr>
            <p:ph type="sldNum" sz="quarter" idx="11"/>
          </p:nvPr>
        </p:nvSpPr>
        <p:spPr/>
        <p:txBody>
          <a:bodyPr/>
          <a:lstStyle>
            <a:lvl1pPr>
              <a:defRPr/>
            </a:lvl1pPr>
          </a:lstStyle>
          <a:p>
            <a:pPr>
              <a:defRPr/>
            </a:pPr>
            <a:fld id="{ACE4E161-B273-4B4C-9929-833D5D083620}" type="slidenum">
              <a:rPr lang="en-US"/>
              <a:pPr>
                <a:defRPr/>
              </a:pPr>
              <a:t>‹#›</a:t>
            </a:fld>
            <a:endParaRPr lang="en-US" dirty="0"/>
          </a:p>
        </p:txBody>
      </p:sp>
    </p:spTree>
    <p:extLst>
      <p:ext uri="{BB962C8B-B14F-4D97-AF65-F5344CB8AC3E}">
        <p14:creationId xmlns:p14="http://schemas.microsoft.com/office/powerpoint/2010/main" val="151041688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dt" sz="half" idx="10"/>
          </p:nvPr>
        </p:nvSpPr>
        <p:spPr/>
        <p:txBody>
          <a:bodyPr/>
          <a:lstStyle>
            <a:lvl1pPr>
              <a:defRPr/>
            </a:lvl1pPr>
          </a:lstStyle>
          <a:p>
            <a:pPr>
              <a:defRPr/>
            </a:pPr>
            <a:fld id="{81371CAE-1E5C-49EB-B1F1-1C3A1E0FCF12}" type="datetime1">
              <a:rPr lang="en-US" smtClean="0">
                <a:solidFill>
                  <a:srgbClr val="B2B2B2"/>
                </a:solidFill>
              </a:rPr>
              <a:t>6/20/2019</a:t>
            </a:fld>
            <a:endParaRPr lang="en-US" dirty="0">
              <a:solidFill>
                <a:srgbClr val="B2B2B2"/>
              </a:solidFill>
            </a:endParaRPr>
          </a:p>
        </p:txBody>
      </p:sp>
      <p:sp>
        <p:nvSpPr>
          <p:cNvPr id="6" name="Rectangle 11"/>
          <p:cNvSpPr>
            <a:spLocks noGrp="1" noChangeArrowheads="1"/>
          </p:cNvSpPr>
          <p:nvPr>
            <p:ph type="sldNum" sz="quarter" idx="11"/>
          </p:nvPr>
        </p:nvSpPr>
        <p:spPr/>
        <p:txBody>
          <a:bodyPr/>
          <a:lstStyle>
            <a:lvl1pPr>
              <a:defRPr/>
            </a:lvl1pPr>
          </a:lstStyle>
          <a:p>
            <a:fld id="{48E9C1A9-0EF3-492C-9C2B-2C4929F0FEE2}" type="slidenum">
              <a:rPr lang="en-US">
                <a:solidFill>
                  <a:srgbClr val="B2B2B2"/>
                </a:solidFill>
              </a:rPr>
              <a:pPr/>
              <a:t>‹#›</a:t>
            </a:fld>
            <a:endParaRPr lang="en-US" dirty="0">
              <a:solidFill>
                <a:srgbClr val="B2B2B2"/>
              </a:solidFill>
            </a:endParaRPr>
          </a:p>
        </p:txBody>
      </p:sp>
    </p:spTree>
    <p:extLst>
      <p:ext uri="{BB962C8B-B14F-4D97-AF65-F5344CB8AC3E}">
        <p14:creationId xmlns:p14="http://schemas.microsoft.com/office/powerpoint/2010/main" val="295642365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dt" sz="half" idx="10"/>
          </p:nvPr>
        </p:nvSpPr>
        <p:spPr/>
        <p:txBody>
          <a:bodyPr/>
          <a:lstStyle>
            <a:lvl1pPr>
              <a:defRPr/>
            </a:lvl1pPr>
          </a:lstStyle>
          <a:p>
            <a:pPr>
              <a:defRPr/>
            </a:pPr>
            <a:fld id="{385870F2-C8B4-4A3C-B2DD-6D960141CDD9}" type="datetime1">
              <a:rPr lang="en-US" smtClean="0">
                <a:solidFill>
                  <a:srgbClr val="B2B2B2"/>
                </a:solidFill>
              </a:rPr>
              <a:t>6/20/2019</a:t>
            </a:fld>
            <a:endParaRPr lang="en-US" dirty="0">
              <a:solidFill>
                <a:srgbClr val="B2B2B2"/>
              </a:solidFill>
            </a:endParaRPr>
          </a:p>
        </p:txBody>
      </p:sp>
      <p:sp>
        <p:nvSpPr>
          <p:cNvPr id="6" name="Rectangle 11"/>
          <p:cNvSpPr>
            <a:spLocks noGrp="1" noChangeArrowheads="1"/>
          </p:cNvSpPr>
          <p:nvPr>
            <p:ph type="sldNum" sz="quarter" idx="11"/>
          </p:nvPr>
        </p:nvSpPr>
        <p:spPr/>
        <p:txBody>
          <a:bodyPr/>
          <a:lstStyle>
            <a:lvl1pPr>
              <a:defRPr/>
            </a:lvl1pPr>
          </a:lstStyle>
          <a:p>
            <a:fld id="{C69BBC5E-B872-4EA8-B019-9BFE88CD52D1}" type="slidenum">
              <a:rPr lang="en-US">
                <a:solidFill>
                  <a:srgbClr val="B2B2B2"/>
                </a:solidFill>
              </a:rPr>
              <a:pPr/>
              <a:t>‹#›</a:t>
            </a:fld>
            <a:endParaRPr lang="en-US" dirty="0">
              <a:solidFill>
                <a:srgbClr val="B2B2B2"/>
              </a:solidFill>
            </a:endParaRPr>
          </a:p>
        </p:txBody>
      </p:sp>
    </p:spTree>
    <p:extLst>
      <p:ext uri="{BB962C8B-B14F-4D97-AF65-F5344CB8AC3E}">
        <p14:creationId xmlns:p14="http://schemas.microsoft.com/office/powerpoint/2010/main" val="366217073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dt" sz="half" idx="10"/>
          </p:nvPr>
        </p:nvSpPr>
        <p:spPr/>
        <p:txBody>
          <a:bodyPr/>
          <a:lstStyle>
            <a:lvl1pPr>
              <a:defRPr/>
            </a:lvl1pPr>
          </a:lstStyle>
          <a:p>
            <a:pPr>
              <a:defRPr/>
            </a:pPr>
            <a:fld id="{D5A1EFA8-9934-4C93-8105-71402CB575DE}" type="datetime1">
              <a:rPr lang="en-US" smtClean="0">
                <a:solidFill>
                  <a:srgbClr val="B2B2B2"/>
                </a:solidFill>
              </a:rPr>
              <a:t>6/20/2019</a:t>
            </a:fld>
            <a:endParaRPr lang="en-US" dirty="0">
              <a:solidFill>
                <a:srgbClr val="B2B2B2"/>
              </a:solidFill>
            </a:endParaRPr>
          </a:p>
        </p:txBody>
      </p:sp>
      <p:sp>
        <p:nvSpPr>
          <p:cNvPr id="5" name="Rectangle 11"/>
          <p:cNvSpPr>
            <a:spLocks noGrp="1" noChangeArrowheads="1"/>
          </p:cNvSpPr>
          <p:nvPr>
            <p:ph type="sldNum" sz="quarter" idx="11"/>
          </p:nvPr>
        </p:nvSpPr>
        <p:spPr/>
        <p:txBody>
          <a:bodyPr/>
          <a:lstStyle>
            <a:lvl1pPr>
              <a:defRPr/>
            </a:lvl1pPr>
          </a:lstStyle>
          <a:p>
            <a:fld id="{D3DA7154-24E7-410A-B605-7EDF0B23422C}" type="slidenum">
              <a:rPr lang="en-US">
                <a:solidFill>
                  <a:srgbClr val="B2B2B2"/>
                </a:solidFill>
              </a:rPr>
              <a:pPr/>
              <a:t>‹#›</a:t>
            </a:fld>
            <a:endParaRPr lang="en-US" dirty="0">
              <a:solidFill>
                <a:srgbClr val="B2B2B2"/>
              </a:solidFill>
            </a:endParaRPr>
          </a:p>
        </p:txBody>
      </p:sp>
    </p:spTree>
    <p:extLst>
      <p:ext uri="{BB962C8B-B14F-4D97-AF65-F5344CB8AC3E}">
        <p14:creationId xmlns:p14="http://schemas.microsoft.com/office/powerpoint/2010/main" val="146744876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3700" y="277813"/>
            <a:ext cx="19431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277813"/>
            <a:ext cx="56769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dt" sz="half" idx="10"/>
          </p:nvPr>
        </p:nvSpPr>
        <p:spPr/>
        <p:txBody>
          <a:bodyPr/>
          <a:lstStyle>
            <a:lvl1pPr>
              <a:defRPr/>
            </a:lvl1pPr>
          </a:lstStyle>
          <a:p>
            <a:pPr>
              <a:defRPr/>
            </a:pPr>
            <a:fld id="{388CA320-86B1-4170-A95D-2D21AC0C869E}" type="datetime1">
              <a:rPr lang="en-US" smtClean="0">
                <a:solidFill>
                  <a:srgbClr val="B2B2B2"/>
                </a:solidFill>
              </a:rPr>
              <a:t>6/20/2019</a:t>
            </a:fld>
            <a:endParaRPr lang="en-US" dirty="0">
              <a:solidFill>
                <a:srgbClr val="B2B2B2"/>
              </a:solidFill>
            </a:endParaRPr>
          </a:p>
        </p:txBody>
      </p:sp>
      <p:sp>
        <p:nvSpPr>
          <p:cNvPr id="5" name="Rectangle 11"/>
          <p:cNvSpPr>
            <a:spLocks noGrp="1" noChangeArrowheads="1"/>
          </p:cNvSpPr>
          <p:nvPr>
            <p:ph type="sldNum" sz="quarter" idx="11"/>
          </p:nvPr>
        </p:nvSpPr>
        <p:spPr/>
        <p:txBody>
          <a:bodyPr/>
          <a:lstStyle>
            <a:lvl1pPr>
              <a:defRPr/>
            </a:lvl1pPr>
          </a:lstStyle>
          <a:p>
            <a:fld id="{4B7B74C3-AEB2-47A4-B6EF-049F28589289}" type="slidenum">
              <a:rPr lang="en-US">
                <a:solidFill>
                  <a:srgbClr val="B2B2B2"/>
                </a:solidFill>
              </a:rPr>
              <a:pPr/>
              <a:t>‹#›</a:t>
            </a:fld>
            <a:endParaRPr lang="en-US" dirty="0">
              <a:solidFill>
                <a:srgbClr val="B2B2B2"/>
              </a:solidFill>
            </a:endParaRPr>
          </a:p>
        </p:txBody>
      </p:sp>
    </p:spTree>
    <p:extLst>
      <p:ext uri="{BB962C8B-B14F-4D97-AF65-F5344CB8AC3E}">
        <p14:creationId xmlns:p14="http://schemas.microsoft.com/office/powerpoint/2010/main" val="130404295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9"/>
          <p:cNvSpPr>
            <a:spLocks noGrp="1" noChangeArrowheads="1"/>
          </p:cNvSpPr>
          <p:nvPr>
            <p:ph type="dt" sz="half" idx="10"/>
          </p:nvPr>
        </p:nvSpPr>
        <p:spPr>
          <a:ln/>
        </p:spPr>
        <p:txBody>
          <a:bodyPr/>
          <a:lstStyle>
            <a:lvl1pPr>
              <a:defRPr/>
            </a:lvl1pPr>
          </a:lstStyle>
          <a:p>
            <a:pPr>
              <a:defRPr/>
            </a:pPr>
            <a:fld id="{2FF74354-FDB2-4A52-8610-A38C1386974D}" type="datetime1">
              <a:rPr lang="en-US" smtClean="0">
                <a:solidFill>
                  <a:srgbClr val="B2B2B2"/>
                </a:solidFill>
              </a:rPr>
              <a:t>6/20/2019</a:t>
            </a:fld>
            <a:endParaRPr lang="en-US" dirty="0">
              <a:solidFill>
                <a:srgbClr val="B2B2B2"/>
              </a:solidFill>
            </a:endParaRPr>
          </a:p>
        </p:txBody>
      </p:sp>
      <p:sp>
        <p:nvSpPr>
          <p:cNvPr id="5" name="Rectangle 11"/>
          <p:cNvSpPr>
            <a:spLocks noGrp="1" noChangeArrowheads="1"/>
          </p:cNvSpPr>
          <p:nvPr>
            <p:ph type="sldNum" sz="quarter" idx="11"/>
          </p:nvPr>
        </p:nvSpPr>
        <p:spPr>
          <a:ln/>
        </p:spPr>
        <p:txBody>
          <a:bodyPr/>
          <a:lstStyle>
            <a:lvl1pPr>
              <a:defRPr/>
            </a:lvl1pPr>
          </a:lstStyle>
          <a:p>
            <a:fld id="{02C3CCB1-98C9-4E3E-82E9-BB00D94D1B4A}" type="slidenum">
              <a:rPr lang="en-US">
                <a:solidFill>
                  <a:srgbClr val="B2B2B2"/>
                </a:solidFill>
              </a:rPr>
              <a:pPr/>
              <a:t>‹#›</a:t>
            </a:fld>
            <a:endParaRPr lang="en-US" dirty="0">
              <a:solidFill>
                <a:srgbClr val="B2B2B2"/>
              </a:solidFill>
            </a:endParaRPr>
          </a:p>
        </p:txBody>
      </p:sp>
    </p:spTree>
    <p:extLst>
      <p:ext uri="{BB962C8B-B14F-4D97-AF65-F5344CB8AC3E}">
        <p14:creationId xmlns:p14="http://schemas.microsoft.com/office/powerpoint/2010/main" val="105030913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277813"/>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14400" y="1600200"/>
            <a:ext cx="38100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76800" y="1600200"/>
            <a:ext cx="38100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9"/>
          <p:cNvSpPr>
            <a:spLocks noGrp="1" noChangeArrowheads="1"/>
          </p:cNvSpPr>
          <p:nvPr>
            <p:ph type="dt" sz="half" idx="10"/>
          </p:nvPr>
        </p:nvSpPr>
        <p:spPr>
          <a:ln/>
        </p:spPr>
        <p:txBody>
          <a:bodyPr/>
          <a:lstStyle>
            <a:lvl1pPr>
              <a:defRPr/>
            </a:lvl1pPr>
          </a:lstStyle>
          <a:p>
            <a:pPr>
              <a:defRPr/>
            </a:pPr>
            <a:fld id="{46D54B0A-2C36-49D5-8D84-BE6CC25EB4DC}" type="datetime1">
              <a:rPr lang="en-US" smtClean="0">
                <a:solidFill>
                  <a:srgbClr val="B2B2B2"/>
                </a:solidFill>
              </a:rPr>
              <a:t>6/20/2019</a:t>
            </a:fld>
            <a:endParaRPr lang="en-US" dirty="0">
              <a:solidFill>
                <a:srgbClr val="B2B2B2"/>
              </a:solidFill>
            </a:endParaRPr>
          </a:p>
        </p:txBody>
      </p:sp>
      <p:sp>
        <p:nvSpPr>
          <p:cNvPr id="6" name="Rectangle 11"/>
          <p:cNvSpPr>
            <a:spLocks noGrp="1" noChangeArrowheads="1"/>
          </p:cNvSpPr>
          <p:nvPr>
            <p:ph type="sldNum" sz="quarter" idx="11"/>
          </p:nvPr>
        </p:nvSpPr>
        <p:spPr>
          <a:ln/>
        </p:spPr>
        <p:txBody>
          <a:bodyPr/>
          <a:lstStyle>
            <a:lvl1pPr>
              <a:defRPr/>
            </a:lvl1pPr>
          </a:lstStyle>
          <a:p>
            <a:fld id="{17F4EB85-AC34-4BE7-9E36-5EFFBBB27A1F}" type="slidenum">
              <a:rPr lang="en-US">
                <a:solidFill>
                  <a:srgbClr val="B2B2B2"/>
                </a:solidFill>
              </a:rPr>
              <a:pPr/>
              <a:t>‹#›</a:t>
            </a:fld>
            <a:endParaRPr lang="en-US" dirty="0">
              <a:solidFill>
                <a:srgbClr val="B2B2B2"/>
              </a:solidFill>
            </a:endParaRPr>
          </a:p>
        </p:txBody>
      </p:sp>
    </p:spTree>
    <p:extLst>
      <p:ext uri="{BB962C8B-B14F-4D97-AF65-F5344CB8AC3E}">
        <p14:creationId xmlns:p14="http://schemas.microsoft.com/office/powerpoint/2010/main" val="301834045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userDrawn="1">
  <p:cSld name="2_Title Slide">
    <p:spTree>
      <p:nvGrpSpPr>
        <p:cNvPr id="1" name=""/>
        <p:cNvGrpSpPr/>
        <p:nvPr/>
      </p:nvGrpSpPr>
      <p:grpSpPr>
        <a:xfrm>
          <a:off x="0" y="0"/>
          <a:ext cx="0" cy="0"/>
          <a:chOff x="0" y="0"/>
          <a:chExt cx="0" cy="0"/>
        </a:xfrm>
      </p:grpSpPr>
      <p:pic>
        <p:nvPicPr>
          <p:cNvPr id="4" name="Slika 19" descr="siwim_slide.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7"/>
          <p:cNvSpPr>
            <a:spLocks noGrp="1"/>
          </p:cNvSpPr>
          <p:nvPr>
            <p:ph type="title"/>
          </p:nvPr>
        </p:nvSpPr>
        <p:spPr>
          <a:xfrm>
            <a:off x="381001" y="2396545"/>
            <a:ext cx="8406160" cy="1143000"/>
          </a:xfrm>
        </p:spPr>
        <p:txBody>
          <a:bodyPr/>
          <a:lstStyle>
            <a:lvl1pPr algn="ctr">
              <a:defRPr sz="4000"/>
            </a:lvl1pPr>
          </a:lstStyle>
          <a:p>
            <a:r>
              <a:rPr lang="en-US" dirty="0" smtClean="0"/>
              <a:t>Click to edit Master title style</a:t>
            </a:r>
            <a:endParaRPr lang="sl-SI" dirty="0"/>
          </a:p>
        </p:txBody>
      </p:sp>
      <p:sp>
        <p:nvSpPr>
          <p:cNvPr id="13" name="Text Placeholder 12"/>
          <p:cNvSpPr>
            <a:spLocks noGrp="1"/>
          </p:cNvSpPr>
          <p:nvPr>
            <p:ph type="body" sz="quarter" idx="12"/>
          </p:nvPr>
        </p:nvSpPr>
        <p:spPr>
          <a:xfrm>
            <a:off x="371707" y="3642074"/>
            <a:ext cx="8400585" cy="1561828"/>
          </a:xfrm>
        </p:spPr>
        <p:txBody>
          <a:bodyPr/>
          <a:lstStyle>
            <a:lvl1pPr marL="0" indent="0" algn="ctr">
              <a:buNone/>
              <a:defRPr>
                <a:solidFill>
                  <a:srgbClr val="777777"/>
                </a:solidFill>
              </a:defRPr>
            </a:lvl1pPr>
            <a:lvl2pPr marL="457200" indent="0">
              <a:buNone/>
              <a:defRPr>
                <a:solidFill>
                  <a:srgbClr val="777777"/>
                </a:solidFill>
              </a:defRPr>
            </a:lvl2pPr>
            <a:lvl3pPr marL="914400" indent="0">
              <a:buNone/>
              <a:defRPr>
                <a:solidFill>
                  <a:srgbClr val="777777"/>
                </a:solidFill>
              </a:defRPr>
            </a:lvl3pPr>
            <a:lvl4pPr marL="1371600" indent="0">
              <a:buNone/>
              <a:defRPr>
                <a:solidFill>
                  <a:srgbClr val="777777"/>
                </a:solidFill>
              </a:defRPr>
            </a:lvl4pPr>
            <a:lvl5pPr marL="1828800" indent="0">
              <a:buNone/>
              <a:defRPr>
                <a:solidFill>
                  <a:srgbClr val="777777"/>
                </a:solidFill>
              </a:defRPr>
            </a:lvl5pPr>
          </a:lstStyle>
          <a:p>
            <a:pPr lvl="0"/>
            <a:r>
              <a:rPr lang="en-US" dirty="0" smtClean="0"/>
              <a:t>Click to edit Master text styles</a:t>
            </a:r>
            <a:endParaRPr lang="sl-SI" dirty="0"/>
          </a:p>
        </p:txBody>
      </p:sp>
      <p:sp>
        <p:nvSpPr>
          <p:cNvPr id="5" name="Date Placeholder 8"/>
          <p:cNvSpPr>
            <a:spLocks noGrp="1"/>
          </p:cNvSpPr>
          <p:nvPr>
            <p:ph type="dt" sz="half" idx="13"/>
          </p:nvPr>
        </p:nvSpPr>
        <p:spPr/>
        <p:txBody>
          <a:bodyPr/>
          <a:lstStyle>
            <a:lvl1pPr>
              <a:defRPr/>
            </a:lvl1pPr>
          </a:lstStyle>
          <a:p>
            <a:pPr>
              <a:defRPr/>
            </a:pPr>
            <a:fld id="{FBF657D7-463D-4BFB-9215-22196C9E174A}" type="datetime1">
              <a:rPr lang="en-US" smtClean="0">
                <a:solidFill>
                  <a:srgbClr val="B2B2B2"/>
                </a:solidFill>
              </a:rPr>
              <a:t>6/20/2019</a:t>
            </a:fld>
            <a:endParaRPr lang="en-US" dirty="0">
              <a:solidFill>
                <a:srgbClr val="B2B2B2"/>
              </a:solidFill>
            </a:endParaRPr>
          </a:p>
        </p:txBody>
      </p:sp>
      <p:sp>
        <p:nvSpPr>
          <p:cNvPr id="6" name="Slide Number Placeholder 9"/>
          <p:cNvSpPr>
            <a:spLocks noGrp="1"/>
          </p:cNvSpPr>
          <p:nvPr>
            <p:ph type="sldNum" sz="quarter" idx="14"/>
          </p:nvPr>
        </p:nvSpPr>
        <p:spPr/>
        <p:txBody>
          <a:bodyPr/>
          <a:lstStyle>
            <a:lvl1pPr>
              <a:defRPr/>
            </a:lvl1pPr>
          </a:lstStyle>
          <a:p>
            <a:fld id="{3B33B7C5-88F4-4F60-A15C-78BD9455E9CF}" type="slidenum">
              <a:rPr lang="en-US">
                <a:solidFill>
                  <a:srgbClr val="B2B2B2"/>
                </a:solidFill>
              </a:rPr>
              <a:pPr/>
              <a:t>‹#›</a:t>
            </a:fld>
            <a:endParaRPr lang="en-US" dirty="0">
              <a:solidFill>
                <a:srgbClr val="B2B2B2"/>
              </a:solidFill>
            </a:endParaRPr>
          </a:p>
        </p:txBody>
      </p:sp>
    </p:spTree>
    <p:extLst>
      <p:ext uri="{BB962C8B-B14F-4D97-AF65-F5344CB8AC3E}">
        <p14:creationId xmlns:p14="http://schemas.microsoft.com/office/powerpoint/2010/main" val="196425999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userDrawn="1">
  <p:cSld name="3_Title Slide">
    <p:spTree>
      <p:nvGrpSpPr>
        <p:cNvPr id="1" name=""/>
        <p:cNvGrpSpPr/>
        <p:nvPr/>
      </p:nvGrpSpPr>
      <p:grpSpPr>
        <a:xfrm>
          <a:off x="0" y="0"/>
          <a:ext cx="0" cy="0"/>
          <a:chOff x="0" y="0"/>
          <a:chExt cx="0" cy="0"/>
        </a:xfrm>
      </p:grpSpPr>
      <p:pic>
        <p:nvPicPr>
          <p:cNvPr id="4" name="Slika 19" descr="siwim_slide.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7"/>
          <p:cNvSpPr>
            <a:spLocks noGrp="1"/>
          </p:cNvSpPr>
          <p:nvPr>
            <p:ph type="title"/>
          </p:nvPr>
        </p:nvSpPr>
        <p:spPr>
          <a:xfrm>
            <a:off x="381001" y="2396545"/>
            <a:ext cx="8406160" cy="1143000"/>
          </a:xfrm>
        </p:spPr>
        <p:txBody>
          <a:bodyPr/>
          <a:lstStyle>
            <a:lvl1pPr algn="ctr">
              <a:defRPr sz="4000"/>
            </a:lvl1pPr>
          </a:lstStyle>
          <a:p>
            <a:r>
              <a:rPr lang="en-US" dirty="0" smtClean="0"/>
              <a:t>Click to edit Master title style</a:t>
            </a:r>
            <a:endParaRPr lang="sl-SI" dirty="0"/>
          </a:p>
        </p:txBody>
      </p:sp>
      <p:sp>
        <p:nvSpPr>
          <p:cNvPr id="13" name="Text Placeholder 12"/>
          <p:cNvSpPr>
            <a:spLocks noGrp="1"/>
          </p:cNvSpPr>
          <p:nvPr>
            <p:ph type="body" sz="quarter" idx="12"/>
          </p:nvPr>
        </p:nvSpPr>
        <p:spPr>
          <a:xfrm>
            <a:off x="371707" y="3642074"/>
            <a:ext cx="8400585" cy="1561828"/>
          </a:xfrm>
        </p:spPr>
        <p:txBody>
          <a:bodyPr/>
          <a:lstStyle>
            <a:lvl1pPr marL="0" indent="0" algn="ctr">
              <a:buNone/>
              <a:defRPr>
                <a:solidFill>
                  <a:srgbClr val="777777"/>
                </a:solidFill>
              </a:defRPr>
            </a:lvl1pPr>
            <a:lvl2pPr marL="457200" indent="0">
              <a:buNone/>
              <a:defRPr>
                <a:solidFill>
                  <a:srgbClr val="777777"/>
                </a:solidFill>
              </a:defRPr>
            </a:lvl2pPr>
            <a:lvl3pPr marL="914400" indent="0">
              <a:buNone/>
              <a:defRPr>
                <a:solidFill>
                  <a:srgbClr val="777777"/>
                </a:solidFill>
              </a:defRPr>
            </a:lvl3pPr>
            <a:lvl4pPr marL="1371600" indent="0">
              <a:buNone/>
              <a:defRPr>
                <a:solidFill>
                  <a:srgbClr val="777777"/>
                </a:solidFill>
              </a:defRPr>
            </a:lvl4pPr>
            <a:lvl5pPr marL="1828800" indent="0">
              <a:buNone/>
              <a:defRPr>
                <a:solidFill>
                  <a:srgbClr val="777777"/>
                </a:solidFill>
              </a:defRPr>
            </a:lvl5pPr>
          </a:lstStyle>
          <a:p>
            <a:pPr lvl="0"/>
            <a:r>
              <a:rPr lang="en-US" dirty="0" smtClean="0"/>
              <a:t>Click to edit Master text styles</a:t>
            </a:r>
            <a:endParaRPr lang="sl-SI" dirty="0"/>
          </a:p>
        </p:txBody>
      </p:sp>
      <p:sp>
        <p:nvSpPr>
          <p:cNvPr id="5" name="Date Placeholder 8"/>
          <p:cNvSpPr>
            <a:spLocks noGrp="1"/>
          </p:cNvSpPr>
          <p:nvPr>
            <p:ph type="dt" sz="half" idx="13"/>
          </p:nvPr>
        </p:nvSpPr>
        <p:spPr/>
        <p:txBody>
          <a:bodyPr/>
          <a:lstStyle>
            <a:lvl1pPr>
              <a:defRPr/>
            </a:lvl1pPr>
          </a:lstStyle>
          <a:p>
            <a:pPr>
              <a:defRPr/>
            </a:pPr>
            <a:fld id="{7A859703-4278-42A1-886B-EA0D3C954CB2}" type="datetime1">
              <a:rPr lang="en-US" smtClean="0">
                <a:solidFill>
                  <a:srgbClr val="B2B2B2"/>
                </a:solidFill>
              </a:rPr>
              <a:t>6/20/2019</a:t>
            </a:fld>
            <a:endParaRPr lang="en-US" dirty="0">
              <a:solidFill>
                <a:srgbClr val="B2B2B2"/>
              </a:solidFill>
            </a:endParaRPr>
          </a:p>
        </p:txBody>
      </p:sp>
      <p:sp>
        <p:nvSpPr>
          <p:cNvPr id="6" name="Slide Number Placeholder 9"/>
          <p:cNvSpPr>
            <a:spLocks noGrp="1"/>
          </p:cNvSpPr>
          <p:nvPr>
            <p:ph type="sldNum" sz="quarter" idx="14"/>
          </p:nvPr>
        </p:nvSpPr>
        <p:spPr/>
        <p:txBody>
          <a:bodyPr/>
          <a:lstStyle>
            <a:lvl1pPr>
              <a:defRPr/>
            </a:lvl1pPr>
          </a:lstStyle>
          <a:p>
            <a:fld id="{4B9FD3E3-71C2-4D15-9E18-09004202AEB4}" type="slidenum">
              <a:rPr lang="en-US">
                <a:solidFill>
                  <a:srgbClr val="B2B2B2"/>
                </a:solidFill>
              </a:rPr>
              <a:pPr/>
              <a:t>‹#›</a:t>
            </a:fld>
            <a:endParaRPr lang="en-US" dirty="0">
              <a:solidFill>
                <a:srgbClr val="B2B2B2"/>
              </a:solidFill>
            </a:endParaRPr>
          </a:p>
        </p:txBody>
      </p:sp>
    </p:spTree>
    <p:extLst>
      <p:ext uri="{BB962C8B-B14F-4D97-AF65-F5344CB8AC3E}">
        <p14:creationId xmlns:p14="http://schemas.microsoft.com/office/powerpoint/2010/main" val="394893088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2" name="Slika 19" descr="siwim_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4775" y="0"/>
            <a:ext cx="89344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Slika 20" descr="siwim_logo_final.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12100" y="476250"/>
            <a:ext cx="854075" cy="566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3745202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dt" sz="half" idx="10"/>
          </p:nvPr>
        </p:nvSpPr>
        <p:spPr/>
        <p:txBody>
          <a:bodyPr/>
          <a:lstStyle>
            <a:lvl1pPr>
              <a:defRPr/>
            </a:lvl1pPr>
          </a:lstStyle>
          <a:p>
            <a:pPr>
              <a:defRPr/>
            </a:pPr>
            <a:fld id="{CE731011-1B18-47FF-A4CE-6DC3DCC10BD1}" type="datetime1">
              <a:rPr lang="en-US" smtClean="0">
                <a:solidFill>
                  <a:srgbClr val="B2B2B2"/>
                </a:solidFill>
              </a:rPr>
              <a:t>6/20/2019</a:t>
            </a:fld>
            <a:endParaRPr lang="en-US" dirty="0">
              <a:solidFill>
                <a:srgbClr val="B2B2B2"/>
              </a:solidFill>
            </a:endParaRPr>
          </a:p>
        </p:txBody>
      </p:sp>
      <p:sp>
        <p:nvSpPr>
          <p:cNvPr id="5" name="Rectangle 11"/>
          <p:cNvSpPr>
            <a:spLocks noGrp="1" noChangeArrowheads="1"/>
          </p:cNvSpPr>
          <p:nvPr>
            <p:ph type="sldNum" sz="quarter" idx="11"/>
          </p:nvPr>
        </p:nvSpPr>
        <p:spPr/>
        <p:txBody>
          <a:bodyPr/>
          <a:lstStyle>
            <a:lvl1pPr>
              <a:defRPr/>
            </a:lvl1pPr>
          </a:lstStyle>
          <a:p>
            <a:fld id="{F4640DE9-A3C1-4F13-9C7C-19317A2160AE}" type="slidenum">
              <a:rPr lang="en-US">
                <a:solidFill>
                  <a:srgbClr val="B2B2B2"/>
                </a:solidFill>
              </a:rPr>
              <a:pPr/>
              <a:t>‹#›</a:t>
            </a:fld>
            <a:endParaRPr lang="en-US" dirty="0">
              <a:solidFill>
                <a:srgbClr val="B2B2B2"/>
              </a:solidFill>
            </a:endParaRPr>
          </a:p>
        </p:txBody>
      </p:sp>
    </p:spTree>
    <p:extLst>
      <p:ext uri="{BB962C8B-B14F-4D97-AF65-F5344CB8AC3E}">
        <p14:creationId xmlns:p14="http://schemas.microsoft.com/office/powerpoint/2010/main" val="1183256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1600200"/>
            <a:ext cx="38100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76800" y="1600200"/>
            <a:ext cx="38100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9"/>
          <p:cNvSpPr>
            <a:spLocks noGrp="1" noChangeArrowheads="1"/>
          </p:cNvSpPr>
          <p:nvPr>
            <p:ph type="dt" sz="half" idx="10"/>
          </p:nvPr>
        </p:nvSpPr>
        <p:spPr/>
        <p:txBody>
          <a:bodyPr/>
          <a:lstStyle>
            <a:lvl1pPr>
              <a:defRPr/>
            </a:lvl1pPr>
          </a:lstStyle>
          <a:p>
            <a:pPr>
              <a:defRPr/>
            </a:pPr>
            <a:fld id="{7A278208-CFFD-4148-BEB0-C0B405975751}" type="datetime1">
              <a:rPr lang="en-US" smtClean="0"/>
              <a:t>6/20/2019</a:t>
            </a:fld>
            <a:endParaRPr lang="en-US" dirty="0"/>
          </a:p>
        </p:txBody>
      </p:sp>
      <p:sp>
        <p:nvSpPr>
          <p:cNvPr id="6" name="Rectangle 11"/>
          <p:cNvSpPr>
            <a:spLocks noGrp="1" noChangeArrowheads="1"/>
          </p:cNvSpPr>
          <p:nvPr>
            <p:ph type="sldNum" sz="quarter" idx="11"/>
          </p:nvPr>
        </p:nvSpPr>
        <p:spPr/>
        <p:txBody>
          <a:bodyPr/>
          <a:lstStyle>
            <a:lvl1pPr>
              <a:defRPr/>
            </a:lvl1pPr>
          </a:lstStyle>
          <a:p>
            <a:pPr>
              <a:defRPr/>
            </a:pPr>
            <a:fld id="{9DCABD99-8C59-4A77-8C7C-756BBF2455C8}" type="slidenum">
              <a:rPr lang="en-US"/>
              <a:pPr>
                <a:defRPr/>
              </a:pPr>
              <a:t>‹#›</a:t>
            </a:fld>
            <a:endParaRPr lang="en-US" dirty="0"/>
          </a:p>
        </p:txBody>
      </p:sp>
    </p:spTree>
    <p:extLst>
      <p:ext uri="{BB962C8B-B14F-4D97-AF65-F5344CB8AC3E}">
        <p14:creationId xmlns:p14="http://schemas.microsoft.com/office/powerpoint/2010/main" val="243066067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9"/>
          <p:cNvSpPr>
            <a:spLocks noGrp="1" noChangeArrowheads="1"/>
          </p:cNvSpPr>
          <p:nvPr>
            <p:ph type="dt" sz="half" idx="10"/>
          </p:nvPr>
        </p:nvSpPr>
        <p:spPr/>
        <p:txBody>
          <a:bodyPr/>
          <a:lstStyle>
            <a:lvl1pPr>
              <a:defRPr/>
            </a:lvl1pPr>
          </a:lstStyle>
          <a:p>
            <a:pPr>
              <a:defRPr/>
            </a:pPr>
            <a:fld id="{D54B26F1-219C-4AEC-9694-3F51C3D2458E}" type="datetime1">
              <a:rPr lang="en-US" smtClean="0">
                <a:solidFill>
                  <a:srgbClr val="B2B2B2"/>
                </a:solidFill>
              </a:rPr>
              <a:t>6/20/2019</a:t>
            </a:fld>
            <a:endParaRPr lang="en-US" dirty="0">
              <a:solidFill>
                <a:srgbClr val="B2B2B2"/>
              </a:solidFill>
            </a:endParaRPr>
          </a:p>
        </p:txBody>
      </p:sp>
      <p:sp>
        <p:nvSpPr>
          <p:cNvPr id="5" name="Rectangle 11"/>
          <p:cNvSpPr>
            <a:spLocks noGrp="1" noChangeArrowheads="1"/>
          </p:cNvSpPr>
          <p:nvPr>
            <p:ph type="sldNum" sz="quarter" idx="11"/>
          </p:nvPr>
        </p:nvSpPr>
        <p:spPr/>
        <p:txBody>
          <a:bodyPr/>
          <a:lstStyle>
            <a:lvl1pPr>
              <a:defRPr/>
            </a:lvl1pPr>
          </a:lstStyle>
          <a:p>
            <a:fld id="{375DB36B-72AC-4FD6-B4EE-26CE95975C0E}" type="slidenum">
              <a:rPr lang="en-US">
                <a:solidFill>
                  <a:srgbClr val="B2B2B2"/>
                </a:solidFill>
              </a:rPr>
              <a:pPr/>
              <a:t>‹#›</a:t>
            </a:fld>
            <a:endParaRPr lang="en-US" dirty="0">
              <a:solidFill>
                <a:srgbClr val="B2B2B2"/>
              </a:solidFill>
            </a:endParaRPr>
          </a:p>
        </p:txBody>
      </p:sp>
    </p:spTree>
    <p:extLst>
      <p:ext uri="{BB962C8B-B14F-4D97-AF65-F5344CB8AC3E}">
        <p14:creationId xmlns:p14="http://schemas.microsoft.com/office/powerpoint/2010/main" val="12237071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1600200"/>
            <a:ext cx="38100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76800" y="1600200"/>
            <a:ext cx="38100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9"/>
          <p:cNvSpPr>
            <a:spLocks noGrp="1" noChangeArrowheads="1"/>
          </p:cNvSpPr>
          <p:nvPr>
            <p:ph type="dt" sz="half" idx="10"/>
          </p:nvPr>
        </p:nvSpPr>
        <p:spPr/>
        <p:txBody>
          <a:bodyPr/>
          <a:lstStyle>
            <a:lvl1pPr>
              <a:defRPr/>
            </a:lvl1pPr>
          </a:lstStyle>
          <a:p>
            <a:pPr>
              <a:defRPr/>
            </a:pPr>
            <a:fld id="{3982ED53-F738-41A1-BC39-265CD179CE23}" type="datetime1">
              <a:rPr lang="en-US" smtClean="0">
                <a:solidFill>
                  <a:srgbClr val="B2B2B2"/>
                </a:solidFill>
              </a:rPr>
              <a:t>6/20/2019</a:t>
            </a:fld>
            <a:endParaRPr lang="en-US" dirty="0">
              <a:solidFill>
                <a:srgbClr val="B2B2B2"/>
              </a:solidFill>
            </a:endParaRPr>
          </a:p>
        </p:txBody>
      </p:sp>
      <p:sp>
        <p:nvSpPr>
          <p:cNvPr id="6" name="Rectangle 11"/>
          <p:cNvSpPr>
            <a:spLocks noGrp="1" noChangeArrowheads="1"/>
          </p:cNvSpPr>
          <p:nvPr>
            <p:ph type="sldNum" sz="quarter" idx="11"/>
          </p:nvPr>
        </p:nvSpPr>
        <p:spPr/>
        <p:txBody>
          <a:bodyPr/>
          <a:lstStyle>
            <a:lvl1pPr>
              <a:defRPr/>
            </a:lvl1pPr>
          </a:lstStyle>
          <a:p>
            <a:fld id="{B37A1CE2-BF17-492C-A64A-7C50AB84B5DF}" type="slidenum">
              <a:rPr lang="en-US">
                <a:solidFill>
                  <a:srgbClr val="B2B2B2"/>
                </a:solidFill>
              </a:rPr>
              <a:pPr/>
              <a:t>‹#›</a:t>
            </a:fld>
            <a:endParaRPr lang="en-US" dirty="0">
              <a:solidFill>
                <a:srgbClr val="B2B2B2"/>
              </a:solidFill>
            </a:endParaRPr>
          </a:p>
        </p:txBody>
      </p:sp>
    </p:spTree>
    <p:extLst>
      <p:ext uri="{BB962C8B-B14F-4D97-AF65-F5344CB8AC3E}">
        <p14:creationId xmlns:p14="http://schemas.microsoft.com/office/powerpoint/2010/main" val="208439298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9"/>
          <p:cNvSpPr>
            <a:spLocks noGrp="1" noChangeArrowheads="1"/>
          </p:cNvSpPr>
          <p:nvPr>
            <p:ph type="dt" sz="half" idx="10"/>
          </p:nvPr>
        </p:nvSpPr>
        <p:spPr/>
        <p:txBody>
          <a:bodyPr/>
          <a:lstStyle>
            <a:lvl1pPr>
              <a:defRPr/>
            </a:lvl1pPr>
          </a:lstStyle>
          <a:p>
            <a:pPr>
              <a:defRPr/>
            </a:pPr>
            <a:fld id="{FBE48BA8-4358-4131-8A16-57D4E99A62D2}" type="datetime1">
              <a:rPr lang="en-US" smtClean="0">
                <a:solidFill>
                  <a:srgbClr val="B2B2B2"/>
                </a:solidFill>
              </a:rPr>
              <a:t>6/20/2019</a:t>
            </a:fld>
            <a:endParaRPr lang="en-US" dirty="0">
              <a:solidFill>
                <a:srgbClr val="B2B2B2"/>
              </a:solidFill>
            </a:endParaRPr>
          </a:p>
        </p:txBody>
      </p:sp>
      <p:sp>
        <p:nvSpPr>
          <p:cNvPr id="8" name="Rectangle 11"/>
          <p:cNvSpPr>
            <a:spLocks noGrp="1" noChangeArrowheads="1"/>
          </p:cNvSpPr>
          <p:nvPr>
            <p:ph type="sldNum" sz="quarter" idx="11"/>
          </p:nvPr>
        </p:nvSpPr>
        <p:spPr/>
        <p:txBody>
          <a:bodyPr/>
          <a:lstStyle>
            <a:lvl1pPr>
              <a:defRPr/>
            </a:lvl1pPr>
          </a:lstStyle>
          <a:p>
            <a:fld id="{F0839CBA-7B4A-4D6D-A523-3DE5791A9581}" type="slidenum">
              <a:rPr lang="en-US">
                <a:solidFill>
                  <a:srgbClr val="B2B2B2"/>
                </a:solidFill>
              </a:rPr>
              <a:pPr/>
              <a:t>‹#›</a:t>
            </a:fld>
            <a:endParaRPr lang="en-US" dirty="0">
              <a:solidFill>
                <a:srgbClr val="B2B2B2"/>
              </a:solidFill>
            </a:endParaRPr>
          </a:p>
        </p:txBody>
      </p:sp>
    </p:spTree>
    <p:extLst>
      <p:ext uri="{BB962C8B-B14F-4D97-AF65-F5344CB8AC3E}">
        <p14:creationId xmlns:p14="http://schemas.microsoft.com/office/powerpoint/2010/main" val="338831806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9"/>
          <p:cNvSpPr>
            <a:spLocks noGrp="1" noChangeArrowheads="1"/>
          </p:cNvSpPr>
          <p:nvPr>
            <p:ph type="dt" sz="half" idx="10"/>
          </p:nvPr>
        </p:nvSpPr>
        <p:spPr/>
        <p:txBody>
          <a:bodyPr/>
          <a:lstStyle>
            <a:lvl1pPr>
              <a:defRPr/>
            </a:lvl1pPr>
          </a:lstStyle>
          <a:p>
            <a:pPr>
              <a:defRPr/>
            </a:pPr>
            <a:fld id="{C6122233-4093-4EA4-8A37-C3C8DFFB3CF2}" type="datetime1">
              <a:rPr lang="en-US" smtClean="0">
                <a:solidFill>
                  <a:srgbClr val="B2B2B2"/>
                </a:solidFill>
              </a:rPr>
              <a:t>6/20/2019</a:t>
            </a:fld>
            <a:endParaRPr lang="en-US" dirty="0">
              <a:solidFill>
                <a:srgbClr val="B2B2B2"/>
              </a:solidFill>
            </a:endParaRPr>
          </a:p>
        </p:txBody>
      </p:sp>
      <p:sp>
        <p:nvSpPr>
          <p:cNvPr id="4" name="Rectangle 11"/>
          <p:cNvSpPr>
            <a:spLocks noGrp="1" noChangeArrowheads="1"/>
          </p:cNvSpPr>
          <p:nvPr>
            <p:ph type="sldNum" sz="quarter" idx="11"/>
          </p:nvPr>
        </p:nvSpPr>
        <p:spPr/>
        <p:txBody>
          <a:bodyPr/>
          <a:lstStyle>
            <a:lvl1pPr>
              <a:defRPr/>
            </a:lvl1pPr>
          </a:lstStyle>
          <a:p>
            <a:fld id="{E4F7A769-8BB9-4867-893C-63DE5179A512}" type="slidenum">
              <a:rPr lang="en-US">
                <a:solidFill>
                  <a:srgbClr val="B2B2B2"/>
                </a:solidFill>
              </a:rPr>
              <a:pPr/>
              <a:t>‹#›</a:t>
            </a:fld>
            <a:endParaRPr lang="en-US" dirty="0">
              <a:solidFill>
                <a:srgbClr val="B2B2B2"/>
              </a:solidFill>
            </a:endParaRPr>
          </a:p>
        </p:txBody>
      </p:sp>
    </p:spTree>
    <p:extLst>
      <p:ext uri="{BB962C8B-B14F-4D97-AF65-F5344CB8AC3E}">
        <p14:creationId xmlns:p14="http://schemas.microsoft.com/office/powerpoint/2010/main" val="164029476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9"/>
          <p:cNvSpPr>
            <a:spLocks noGrp="1" noChangeArrowheads="1"/>
          </p:cNvSpPr>
          <p:nvPr>
            <p:ph type="dt" sz="half" idx="10"/>
          </p:nvPr>
        </p:nvSpPr>
        <p:spPr/>
        <p:txBody>
          <a:bodyPr/>
          <a:lstStyle>
            <a:lvl1pPr>
              <a:defRPr/>
            </a:lvl1pPr>
          </a:lstStyle>
          <a:p>
            <a:pPr>
              <a:defRPr/>
            </a:pPr>
            <a:fld id="{75EA50B4-C4C0-4763-BD7F-2C3D82A7F345}" type="datetime1">
              <a:rPr lang="en-US" smtClean="0">
                <a:solidFill>
                  <a:srgbClr val="B2B2B2"/>
                </a:solidFill>
              </a:rPr>
              <a:t>6/20/2019</a:t>
            </a:fld>
            <a:endParaRPr lang="en-US" dirty="0">
              <a:solidFill>
                <a:srgbClr val="B2B2B2"/>
              </a:solidFill>
            </a:endParaRPr>
          </a:p>
        </p:txBody>
      </p:sp>
      <p:sp>
        <p:nvSpPr>
          <p:cNvPr id="3" name="Rectangle 11"/>
          <p:cNvSpPr>
            <a:spLocks noGrp="1" noChangeArrowheads="1"/>
          </p:cNvSpPr>
          <p:nvPr>
            <p:ph type="sldNum" sz="quarter" idx="11"/>
          </p:nvPr>
        </p:nvSpPr>
        <p:spPr/>
        <p:txBody>
          <a:bodyPr/>
          <a:lstStyle>
            <a:lvl1pPr>
              <a:defRPr/>
            </a:lvl1pPr>
          </a:lstStyle>
          <a:p>
            <a:fld id="{F376B693-EDC0-419F-B395-05F5F57834DC}" type="slidenum">
              <a:rPr lang="en-US">
                <a:solidFill>
                  <a:srgbClr val="B2B2B2"/>
                </a:solidFill>
              </a:rPr>
              <a:pPr/>
              <a:t>‹#›</a:t>
            </a:fld>
            <a:endParaRPr lang="en-US" dirty="0">
              <a:solidFill>
                <a:srgbClr val="B2B2B2"/>
              </a:solidFill>
            </a:endParaRPr>
          </a:p>
        </p:txBody>
      </p:sp>
    </p:spTree>
    <p:extLst>
      <p:ext uri="{BB962C8B-B14F-4D97-AF65-F5344CB8AC3E}">
        <p14:creationId xmlns:p14="http://schemas.microsoft.com/office/powerpoint/2010/main" val="165524839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dt" sz="half" idx="10"/>
          </p:nvPr>
        </p:nvSpPr>
        <p:spPr/>
        <p:txBody>
          <a:bodyPr/>
          <a:lstStyle>
            <a:lvl1pPr>
              <a:defRPr/>
            </a:lvl1pPr>
          </a:lstStyle>
          <a:p>
            <a:pPr>
              <a:defRPr/>
            </a:pPr>
            <a:fld id="{98A5CF93-DED0-4C50-9241-0F018D1C9A79}" type="datetime1">
              <a:rPr lang="en-US" smtClean="0">
                <a:solidFill>
                  <a:srgbClr val="B2B2B2"/>
                </a:solidFill>
              </a:rPr>
              <a:t>6/20/2019</a:t>
            </a:fld>
            <a:endParaRPr lang="en-US" dirty="0">
              <a:solidFill>
                <a:srgbClr val="B2B2B2"/>
              </a:solidFill>
            </a:endParaRPr>
          </a:p>
        </p:txBody>
      </p:sp>
      <p:sp>
        <p:nvSpPr>
          <p:cNvPr id="6" name="Rectangle 11"/>
          <p:cNvSpPr>
            <a:spLocks noGrp="1" noChangeArrowheads="1"/>
          </p:cNvSpPr>
          <p:nvPr>
            <p:ph type="sldNum" sz="quarter" idx="11"/>
          </p:nvPr>
        </p:nvSpPr>
        <p:spPr/>
        <p:txBody>
          <a:bodyPr/>
          <a:lstStyle>
            <a:lvl1pPr>
              <a:defRPr/>
            </a:lvl1pPr>
          </a:lstStyle>
          <a:p>
            <a:fld id="{48E9C1A9-0EF3-492C-9C2B-2C4929F0FEE2}" type="slidenum">
              <a:rPr lang="en-US">
                <a:solidFill>
                  <a:srgbClr val="B2B2B2"/>
                </a:solidFill>
              </a:rPr>
              <a:pPr/>
              <a:t>‹#›</a:t>
            </a:fld>
            <a:endParaRPr lang="en-US" dirty="0">
              <a:solidFill>
                <a:srgbClr val="B2B2B2"/>
              </a:solidFill>
            </a:endParaRPr>
          </a:p>
        </p:txBody>
      </p:sp>
    </p:spTree>
    <p:extLst>
      <p:ext uri="{BB962C8B-B14F-4D97-AF65-F5344CB8AC3E}">
        <p14:creationId xmlns:p14="http://schemas.microsoft.com/office/powerpoint/2010/main" val="313211015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dt" sz="half" idx="10"/>
          </p:nvPr>
        </p:nvSpPr>
        <p:spPr/>
        <p:txBody>
          <a:bodyPr/>
          <a:lstStyle>
            <a:lvl1pPr>
              <a:defRPr/>
            </a:lvl1pPr>
          </a:lstStyle>
          <a:p>
            <a:pPr>
              <a:defRPr/>
            </a:pPr>
            <a:fld id="{3115317E-A85E-43E1-8835-F5C9965DB436}" type="datetime1">
              <a:rPr lang="en-US" smtClean="0">
                <a:solidFill>
                  <a:srgbClr val="B2B2B2"/>
                </a:solidFill>
              </a:rPr>
              <a:t>6/20/2019</a:t>
            </a:fld>
            <a:endParaRPr lang="en-US" dirty="0">
              <a:solidFill>
                <a:srgbClr val="B2B2B2"/>
              </a:solidFill>
            </a:endParaRPr>
          </a:p>
        </p:txBody>
      </p:sp>
      <p:sp>
        <p:nvSpPr>
          <p:cNvPr id="6" name="Rectangle 11"/>
          <p:cNvSpPr>
            <a:spLocks noGrp="1" noChangeArrowheads="1"/>
          </p:cNvSpPr>
          <p:nvPr>
            <p:ph type="sldNum" sz="quarter" idx="11"/>
          </p:nvPr>
        </p:nvSpPr>
        <p:spPr/>
        <p:txBody>
          <a:bodyPr/>
          <a:lstStyle>
            <a:lvl1pPr>
              <a:defRPr/>
            </a:lvl1pPr>
          </a:lstStyle>
          <a:p>
            <a:fld id="{C69BBC5E-B872-4EA8-B019-9BFE88CD52D1}" type="slidenum">
              <a:rPr lang="en-US">
                <a:solidFill>
                  <a:srgbClr val="B2B2B2"/>
                </a:solidFill>
              </a:rPr>
              <a:pPr/>
              <a:t>‹#›</a:t>
            </a:fld>
            <a:endParaRPr lang="en-US" dirty="0">
              <a:solidFill>
                <a:srgbClr val="B2B2B2"/>
              </a:solidFill>
            </a:endParaRPr>
          </a:p>
        </p:txBody>
      </p:sp>
    </p:spTree>
    <p:extLst>
      <p:ext uri="{BB962C8B-B14F-4D97-AF65-F5344CB8AC3E}">
        <p14:creationId xmlns:p14="http://schemas.microsoft.com/office/powerpoint/2010/main" val="39606664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dt" sz="half" idx="10"/>
          </p:nvPr>
        </p:nvSpPr>
        <p:spPr/>
        <p:txBody>
          <a:bodyPr/>
          <a:lstStyle>
            <a:lvl1pPr>
              <a:defRPr/>
            </a:lvl1pPr>
          </a:lstStyle>
          <a:p>
            <a:pPr>
              <a:defRPr/>
            </a:pPr>
            <a:fld id="{5148DEFA-CDC8-4FF0-A32D-0DE0EA3BD828}" type="datetime1">
              <a:rPr lang="en-US" smtClean="0">
                <a:solidFill>
                  <a:srgbClr val="B2B2B2"/>
                </a:solidFill>
              </a:rPr>
              <a:t>6/20/2019</a:t>
            </a:fld>
            <a:endParaRPr lang="en-US" dirty="0">
              <a:solidFill>
                <a:srgbClr val="B2B2B2"/>
              </a:solidFill>
            </a:endParaRPr>
          </a:p>
        </p:txBody>
      </p:sp>
      <p:sp>
        <p:nvSpPr>
          <p:cNvPr id="5" name="Rectangle 11"/>
          <p:cNvSpPr>
            <a:spLocks noGrp="1" noChangeArrowheads="1"/>
          </p:cNvSpPr>
          <p:nvPr>
            <p:ph type="sldNum" sz="quarter" idx="11"/>
          </p:nvPr>
        </p:nvSpPr>
        <p:spPr/>
        <p:txBody>
          <a:bodyPr/>
          <a:lstStyle>
            <a:lvl1pPr>
              <a:defRPr/>
            </a:lvl1pPr>
          </a:lstStyle>
          <a:p>
            <a:fld id="{D3DA7154-24E7-410A-B605-7EDF0B23422C}" type="slidenum">
              <a:rPr lang="en-US">
                <a:solidFill>
                  <a:srgbClr val="B2B2B2"/>
                </a:solidFill>
              </a:rPr>
              <a:pPr/>
              <a:t>‹#›</a:t>
            </a:fld>
            <a:endParaRPr lang="en-US" dirty="0">
              <a:solidFill>
                <a:srgbClr val="B2B2B2"/>
              </a:solidFill>
            </a:endParaRPr>
          </a:p>
        </p:txBody>
      </p:sp>
    </p:spTree>
    <p:extLst>
      <p:ext uri="{BB962C8B-B14F-4D97-AF65-F5344CB8AC3E}">
        <p14:creationId xmlns:p14="http://schemas.microsoft.com/office/powerpoint/2010/main" val="292630072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3700" y="277813"/>
            <a:ext cx="19431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277813"/>
            <a:ext cx="56769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dt" sz="half" idx="10"/>
          </p:nvPr>
        </p:nvSpPr>
        <p:spPr/>
        <p:txBody>
          <a:bodyPr/>
          <a:lstStyle>
            <a:lvl1pPr>
              <a:defRPr/>
            </a:lvl1pPr>
          </a:lstStyle>
          <a:p>
            <a:pPr>
              <a:defRPr/>
            </a:pPr>
            <a:fld id="{1A7A529B-C147-4E99-8637-6A631C4EC3A3}" type="datetime1">
              <a:rPr lang="en-US" smtClean="0">
                <a:solidFill>
                  <a:srgbClr val="B2B2B2"/>
                </a:solidFill>
              </a:rPr>
              <a:t>6/20/2019</a:t>
            </a:fld>
            <a:endParaRPr lang="en-US" dirty="0">
              <a:solidFill>
                <a:srgbClr val="B2B2B2"/>
              </a:solidFill>
            </a:endParaRPr>
          </a:p>
        </p:txBody>
      </p:sp>
      <p:sp>
        <p:nvSpPr>
          <p:cNvPr id="5" name="Rectangle 11"/>
          <p:cNvSpPr>
            <a:spLocks noGrp="1" noChangeArrowheads="1"/>
          </p:cNvSpPr>
          <p:nvPr>
            <p:ph type="sldNum" sz="quarter" idx="11"/>
          </p:nvPr>
        </p:nvSpPr>
        <p:spPr/>
        <p:txBody>
          <a:bodyPr/>
          <a:lstStyle>
            <a:lvl1pPr>
              <a:defRPr/>
            </a:lvl1pPr>
          </a:lstStyle>
          <a:p>
            <a:fld id="{4B7B74C3-AEB2-47A4-B6EF-049F28589289}" type="slidenum">
              <a:rPr lang="en-US">
                <a:solidFill>
                  <a:srgbClr val="B2B2B2"/>
                </a:solidFill>
              </a:rPr>
              <a:pPr/>
              <a:t>‹#›</a:t>
            </a:fld>
            <a:endParaRPr lang="en-US" dirty="0">
              <a:solidFill>
                <a:srgbClr val="B2B2B2"/>
              </a:solidFill>
            </a:endParaRPr>
          </a:p>
        </p:txBody>
      </p:sp>
    </p:spTree>
    <p:extLst>
      <p:ext uri="{BB962C8B-B14F-4D97-AF65-F5344CB8AC3E}">
        <p14:creationId xmlns:p14="http://schemas.microsoft.com/office/powerpoint/2010/main" val="287009749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9"/>
          <p:cNvSpPr>
            <a:spLocks noGrp="1" noChangeArrowheads="1"/>
          </p:cNvSpPr>
          <p:nvPr>
            <p:ph type="dt" sz="half" idx="10"/>
          </p:nvPr>
        </p:nvSpPr>
        <p:spPr>
          <a:ln/>
        </p:spPr>
        <p:txBody>
          <a:bodyPr/>
          <a:lstStyle>
            <a:lvl1pPr>
              <a:defRPr/>
            </a:lvl1pPr>
          </a:lstStyle>
          <a:p>
            <a:pPr>
              <a:defRPr/>
            </a:pPr>
            <a:fld id="{C75BA25B-B32B-4F47-A011-70A457A72BF5}" type="datetime1">
              <a:rPr lang="en-US" smtClean="0">
                <a:solidFill>
                  <a:srgbClr val="B2B2B2"/>
                </a:solidFill>
              </a:rPr>
              <a:t>6/20/2019</a:t>
            </a:fld>
            <a:endParaRPr lang="en-US" dirty="0">
              <a:solidFill>
                <a:srgbClr val="B2B2B2"/>
              </a:solidFill>
            </a:endParaRPr>
          </a:p>
        </p:txBody>
      </p:sp>
      <p:sp>
        <p:nvSpPr>
          <p:cNvPr id="5" name="Rectangle 11"/>
          <p:cNvSpPr>
            <a:spLocks noGrp="1" noChangeArrowheads="1"/>
          </p:cNvSpPr>
          <p:nvPr>
            <p:ph type="sldNum" sz="quarter" idx="11"/>
          </p:nvPr>
        </p:nvSpPr>
        <p:spPr>
          <a:ln/>
        </p:spPr>
        <p:txBody>
          <a:bodyPr/>
          <a:lstStyle>
            <a:lvl1pPr>
              <a:defRPr/>
            </a:lvl1pPr>
          </a:lstStyle>
          <a:p>
            <a:fld id="{02C3CCB1-98C9-4E3E-82E9-BB00D94D1B4A}" type="slidenum">
              <a:rPr lang="en-US">
                <a:solidFill>
                  <a:srgbClr val="B2B2B2"/>
                </a:solidFill>
              </a:rPr>
              <a:pPr/>
              <a:t>‹#›</a:t>
            </a:fld>
            <a:endParaRPr lang="en-US" dirty="0">
              <a:solidFill>
                <a:srgbClr val="B2B2B2"/>
              </a:solidFill>
            </a:endParaRPr>
          </a:p>
        </p:txBody>
      </p:sp>
    </p:spTree>
    <p:extLst>
      <p:ext uri="{BB962C8B-B14F-4D97-AF65-F5344CB8AC3E}">
        <p14:creationId xmlns:p14="http://schemas.microsoft.com/office/powerpoint/2010/main" val="3899931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9"/>
          <p:cNvSpPr>
            <a:spLocks noGrp="1" noChangeArrowheads="1"/>
          </p:cNvSpPr>
          <p:nvPr>
            <p:ph type="dt" sz="half" idx="10"/>
          </p:nvPr>
        </p:nvSpPr>
        <p:spPr/>
        <p:txBody>
          <a:bodyPr/>
          <a:lstStyle>
            <a:lvl1pPr>
              <a:defRPr/>
            </a:lvl1pPr>
          </a:lstStyle>
          <a:p>
            <a:pPr>
              <a:defRPr/>
            </a:pPr>
            <a:fld id="{7169F474-7A42-447D-B507-73F9DCBE41D8}" type="datetime1">
              <a:rPr lang="en-US" smtClean="0"/>
              <a:t>6/20/2019</a:t>
            </a:fld>
            <a:endParaRPr lang="en-US" dirty="0"/>
          </a:p>
        </p:txBody>
      </p:sp>
      <p:sp>
        <p:nvSpPr>
          <p:cNvPr id="8" name="Rectangle 11"/>
          <p:cNvSpPr>
            <a:spLocks noGrp="1" noChangeArrowheads="1"/>
          </p:cNvSpPr>
          <p:nvPr>
            <p:ph type="sldNum" sz="quarter" idx="11"/>
          </p:nvPr>
        </p:nvSpPr>
        <p:spPr/>
        <p:txBody>
          <a:bodyPr/>
          <a:lstStyle>
            <a:lvl1pPr>
              <a:defRPr/>
            </a:lvl1pPr>
          </a:lstStyle>
          <a:p>
            <a:pPr>
              <a:defRPr/>
            </a:pPr>
            <a:fld id="{2740CFCD-A50C-4A31-87E7-10656B862FC7}" type="slidenum">
              <a:rPr lang="en-US"/>
              <a:pPr>
                <a:defRPr/>
              </a:pPr>
              <a:t>‹#›</a:t>
            </a:fld>
            <a:endParaRPr lang="en-US" dirty="0"/>
          </a:p>
        </p:txBody>
      </p:sp>
    </p:spTree>
    <p:extLst>
      <p:ext uri="{BB962C8B-B14F-4D97-AF65-F5344CB8AC3E}">
        <p14:creationId xmlns:p14="http://schemas.microsoft.com/office/powerpoint/2010/main" val="81612582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277813"/>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14400" y="1600200"/>
            <a:ext cx="38100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76800" y="1600200"/>
            <a:ext cx="38100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9"/>
          <p:cNvSpPr>
            <a:spLocks noGrp="1" noChangeArrowheads="1"/>
          </p:cNvSpPr>
          <p:nvPr>
            <p:ph type="dt" sz="half" idx="10"/>
          </p:nvPr>
        </p:nvSpPr>
        <p:spPr>
          <a:ln/>
        </p:spPr>
        <p:txBody>
          <a:bodyPr/>
          <a:lstStyle>
            <a:lvl1pPr>
              <a:defRPr/>
            </a:lvl1pPr>
          </a:lstStyle>
          <a:p>
            <a:pPr>
              <a:defRPr/>
            </a:pPr>
            <a:fld id="{07EA552E-BF1B-4785-BB8D-01A55747FBF5}" type="datetime1">
              <a:rPr lang="en-US" smtClean="0">
                <a:solidFill>
                  <a:srgbClr val="B2B2B2"/>
                </a:solidFill>
              </a:rPr>
              <a:t>6/20/2019</a:t>
            </a:fld>
            <a:endParaRPr lang="en-US" dirty="0">
              <a:solidFill>
                <a:srgbClr val="B2B2B2"/>
              </a:solidFill>
            </a:endParaRPr>
          </a:p>
        </p:txBody>
      </p:sp>
      <p:sp>
        <p:nvSpPr>
          <p:cNvPr id="6" name="Rectangle 11"/>
          <p:cNvSpPr>
            <a:spLocks noGrp="1" noChangeArrowheads="1"/>
          </p:cNvSpPr>
          <p:nvPr>
            <p:ph type="sldNum" sz="quarter" idx="11"/>
          </p:nvPr>
        </p:nvSpPr>
        <p:spPr>
          <a:ln/>
        </p:spPr>
        <p:txBody>
          <a:bodyPr/>
          <a:lstStyle>
            <a:lvl1pPr>
              <a:defRPr/>
            </a:lvl1pPr>
          </a:lstStyle>
          <a:p>
            <a:fld id="{17F4EB85-AC34-4BE7-9E36-5EFFBBB27A1F}" type="slidenum">
              <a:rPr lang="en-US">
                <a:solidFill>
                  <a:srgbClr val="B2B2B2"/>
                </a:solidFill>
              </a:rPr>
              <a:pPr/>
              <a:t>‹#›</a:t>
            </a:fld>
            <a:endParaRPr lang="en-US" dirty="0">
              <a:solidFill>
                <a:srgbClr val="B2B2B2"/>
              </a:solidFill>
            </a:endParaRPr>
          </a:p>
        </p:txBody>
      </p:sp>
    </p:spTree>
    <p:extLst>
      <p:ext uri="{BB962C8B-B14F-4D97-AF65-F5344CB8AC3E}">
        <p14:creationId xmlns:p14="http://schemas.microsoft.com/office/powerpoint/2010/main" val="26426597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userDrawn="1">
  <p:cSld name="2_Title Slide">
    <p:spTree>
      <p:nvGrpSpPr>
        <p:cNvPr id="1" name=""/>
        <p:cNvGrpSpPr/>
        <p:nvPr/>
      </p:nvGrpSpPr>
      <p:grpSpPr>
        <a:xfrm>
          <a:off x="0" y="0"/>
          <a:ext cx="0" cy="0"/>
          <a:chOff x="0" y="0"/>
          <a:chExt cx="0" cy="0"/>
        </a:xfrm>
      </p:grpSpPr>
      <p:pic>
        <p:nvPicPr>
          <p:cNvPr id="4" name="Slika 19" descr="siwim_slide.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7"/>
          <p:cNvSpPr>
            <a:spLocks noGrp="1"/>
          </p:cNvSpPr>
          <p:nvPr>
            <p:ph type="title"/>
          </p:nvPr>
        </p:nvSpPr>
        <p:spPr>
          <a:xfrm>
            <a:off x="381001" y="2396545"/>
            <a:ext cx="8406160" cy="1143000"/>
          </a:xfrm>
        </p:spPr>
        <p:txBody>
          <a:bodyPr/>
          <a:lstStyle>
            <a:lvl1pPr algn="ctr">
              <a:defRPr sz="4000"/>
            </a:lvl1pPr>
          </a:lstStyle>
          <a:p>
            <a:r>
              <a:rPr lang="en-US" dirty="0" smtClean="0"/>
              <a:t>Click to edit Master title style</a:t>
            </a:r>
            <a:endParaRPr lang="sl-SI" dirty="0"/>
          </a:p>
        </p:txBody>
      </p:sp>
      <p:sp>
        <p:nvSpPr>
          <p:cNvPr id="13" name="Text Placeholder 12"/>
          <p:cNvSpPr>
            <a:spLocks noGrp="1"/>
          </p:cNvSpPr>
          <p:nvPr>
            <p:ph type="body" sz="quarter" idx="12"/>
          </p:nvPr>
        </p:nvSpPr>
        <p:spPr>
          <a:xfrm>
            <a:off x="371707" y="3642074"/>
            <a:ext cx="8400585" cy="1561828"/>
          </a:xfrm>
        </p:spPr>
        <p:txBody>
          <a:bodyPr/>
          <a:lstStyle>
            <a:lvl1pPr marL="0" indent="0" algn="ctr">
              <a:buNone/>
              <a:defRPr>
                <a:solidFill>
                  <a:srgbClr val="777777"/>
                </a:solidFill>
              </a:defRPr>
            </a:lvl1pPr>
            <a:lvl2pPr marL="457200" indent="0">
              <a:buNone/>
              <a:defRPr>
                <a:solidFill>
                  <a:srgbClr val="777777"/>
                </a:solidFill>
              </a:defRPr>
            </a:lvl2pPr>
            <a:lvl3pPr marL="914400" indent="0">
              <a:buNone/>
              <a:defRPr>
                <a:solidFill>
                  <a:srgbClr val="777777"/>
                </a:solidFill>
              </a:defRPr>
            </a:lvl3pPr>
            <a:lvl4pPr marL="1371600" indent="0">
              <a:buNone/>
              <a:defRPr>
                <a:solidFill>
                  <a:srgbClr val="777777"/>
                </a:solidFill>
              </a:defRPr>
            </a:lvl4pPr>
            <a:lvl5pPr marL="1828800" indent="0">
              <a:buNone/>
              <a:defRPr>
                <a:solidFill>
                  <a:srgbClr val="777777"/>
                </a:solidFill>
              </a:defRPr>
            </a:lvl5pPr>
          </a:lstStyle>
          <a:p>
            <a:pPr lvl="0"/>
            <a:r>
              <a:rPr lang="en-US" dirty="0" smtClean="0"/>
              <a:t>Click to edit Master text styles</a:t>
            </a:r>
            <a:endParaRPr lang="sl-SI" dirty="0"/>
          </a:p>
        </p:txBody>
      </p:sp>
      <p:sp>
        <p:nvSpPr>
          <p:cNvPr id="5" name="Date Placeholder 8"/>
          <p:cNvSpPr>
            <a:spLocks noGrp="1"/>
          </p:cNvSpPr>
          <p:nvPr>
            <p:ph type="dt" sz="half" idx="13"/>
          </p:nvPr>
        </p:nvSpPr>
        <p:spPr/>
        <p:txBody>
          <a:bodyPr/>
          <a:lstStyle>
            <a:lvl1pPr>
              <a:defRPr/>
            </a:lvl1pPr>
          </a:lstStyle>
          <a:p>
            <a:pPr>
              <a:defRPr/>
            </a:pPr>
            <a:fld id="{36EA63D1-4BC6-4746-B4BC-E964A07C447B}" type="datetime1">
              <a:rPr lang="en-US" smtClean="0">
                <a:solidFill>
                  <a:srgbClr val="B2B2B2"/>
                </a:solidFill>
              </a:rPr>
              <a:t>6/20/2019</a:t>
            </a:fld>
            <a:endParaRPr lang="en-US" dirty="0">
              <a:solidFill>
                <a:srgbClr val="B2B2B2"/>
              </a:solidFill>
            </a:endParaRPr>
          </a:p>
        </p:txBody>
      </p:sp>
      <p:sp>
        <p:nvSpPr>
          <p:cNvPr id="6" name="Slide Number Placeholder 9"/>
          <p:cNvSpPr>
            <a:spLocks noGrp="1"/>
          </p:cNvSpPr>
          <p:nvPr>
            <p:ph type="sldNum" sz="quarter" idx="14"/>
          </p:nvPr>
        </p:nvSpPr>
        <p:spPr/>
        <p:txBody>
          <a:bodyPr/>
          <a:lstStyle>
            <a:lvl1pPr>
              <a:defRPr/>
            </a:lvl1pPr>
          </a:lstStyle>
          <a:p>
            <a:fld id="{3B33B7C5-88F4-4F60-A15C-78BD9455E9CF}" type="slidenum">
              <a:rPr lang="en-US">
                <a:solidFill>
                  <a:srgbClr val="B2B2B2"/>
                </a:solidFill>
              </a:rPr>
              <a:pPr/>
              <a:t>‹#›</a:t>
            </a:fld>
            <a:endParaRPr lang="en-US" dirty="0">
              <a:solidFill>
                <a:srgbClr val="B2B2B2"/>
              </a:solidFill>
            </a:endParaRPr>
          </a:p>
        </p:txBody>
      </p:sp>
    </p:spTree>
    <p:extLst>
      <p:ext uri="{BB962C8B-B14F-4D97-AF65-F5344CB8AC3E}">
        <p14:creationId xmlns:p14="http://schemas.microsoft.com/office/powerpoint/2010/main" val="422262436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userDrawn="1">
  <p:cSld name="3_Title Slide">
    <p:spTree>
      <p:nvGrpSpPr>
        <p:cNvPr id="1" name=""/>
        <p:cNvGrpSpPr/>
        <p:nvPr/>
      </p:nvGrpSpPr>
      <p:grpSpPr>
        <a:xfrm>
          <a:off x="0" y="0"/>
          <a:ext cx="0" cy="0"/>
          <a:chOff x="0" y="0"/>
          <a:chExt cx="0" cy="0"/>
        </a:xfrm>
      </p:grpSpPr>
      <p:pic>
        <p:nvPicPr>
          <p:cNvPr id="4" name="Slika 19" descr="siwim_slide.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7"/>
          <p:cNvSpPr>
            <a:spLocks noGrp="1"/>
          </p:cNvSpPr>
          <p:nvPr>
            <p:ph type="title"/>
          </p:nvPr>
        </p:nvSpPr>
        <p:spPr>
          <a:xfrm>
            <a:off x="381001" y="2396545"/>
            <a:ext cx="8406160" cy="1143000"/>
          </a:xfrm>
        </p:spPr>
        <p:txBody>
          <a:bodyPr/>
          <a:lstStyle>
            <a:lvl1pPr algn="ctr">
              <a:defRPr sz="4000"/>
            </a:lvl1pPr>
          </a:lstStyle>
          <a:p>
            <a:r>
              <a:rPr lang="en-US" dirty="0" smtClean="0"/>
              <a:t>Click to edit Master title style</a:t>
            </a:r>
            <a:endParaRPr lang="sl-SI" dirty="0"/>
          </a:p>
        </p:txBody>
      </p:sp>
      <p:sp>
        <p:nvSpPr>
          <p:cNvPr id="13" name="Text Placeholder 12"/>
          <p:cNvSpPr>
            <a:spLocks noGrp="1"/>
          </p:cNvSpPr>
          <p:nvPr>
            <p:ph type="body" sz="quarter" idx="12"/>
          </p:nvPr>
        </p:nvSpPr>
        <p:spPr>
          <a:xfrm>
            <a:off x="371707" y="3642074"/>
            <a:ext cx="8400585" cy="1561828"/>
          </a:xfrm>
        </p:spPr>
        <p:txBody>
          <a:bodyPr/>
          <a:lstStyle>
            <a:lvl1pPr marL="0" indent="0" algn="ctr">
              <a:buNone/>
              <a:defRPr>
                <a:solidFill>
                  <a:srgbClr val="777777"/>
                </a:solidFill>
              </a:defRPr>
            </a:lvl1pPr>
            <a:lvl2pPr marL="457200" indent="0">
              <a:buNone/>
              <a:defRPr>
                <a:solidFill>
                  <a:srgbClr val="777777"/>
                </a:solidFill>
              </a:defRPr>
            </a:lvl2pPr>
            <a:lvl3pPr marL="914400" indent="0">
              <a:buNone/>
              <a:defRPr>
                <a:solidFill>
                  <a:srgbClr val="777777"/>
                </a:solidFill>
              </a:defRPr>
            </a:lvl3pPr>
            <a:lvl4pPr marL="1371600" indent="0">
              <a:buNone/>
              <a:defRPr>
                <a:solidFill>
                  <a:srgbClr val="777777"/>
                </a:solidFill>
              </a:defRPr>
            </a:lvl4pPr>
            <a:lvl5pPr marL="1828800" indent="0">
              <a:buNone/>
              <a:defRPr>
                <a:solidFill>
                  <a:srgbClr val="777777"/>
                </a:solidFill>
              </a:defRPr>
            </a:lvl5pPr>
          </a:lstStyle>
          <a:p>
            <a:pPr lvl="0"/>
            <a:r>
              <a:rPr lang="en-US" dirty="0" smtClean="0"/>
              <a:t>Click to edit Master text styles</a:t>
            </a:r>
            <a:endParaRPr lang="sl-SI" dirty="0"/>
          </a:p>
        </p:txBody>
      </p:sp>
      <p:sp>
        <p:nvSpPr>
          <p:cNvPr id="5" name="Date Placeholder 8"/>
          <p:cNvSpPr>
            <a:spLocks noGrp="1"/>
          </p:cNvSpPr>
          <p:nvPr>
            <p:ph type="dt" sz="half" idx="13"/>
          </p:nvPr>
        </p:nvSpPr>
        <p:spPr/>
        <p:txBody>
          <a:bodyPr/>
          <a:lstStyle>
            <a:lvl1pPr>
              <a:defRPr/>
            </a:lvl1pPr>
          </a:lstStyle>
          <a:p>
            <a:pPr>
              <a:defRPr/>
            </a:pPr>
            <a:fld id="{6C91BA10-BBF9-4483-9137-FA1DF410644A}" type="datetime1">
              <a:rPr lang="en-US" smtClean="0">
                <a:solidFill>
                  <a:srgbClr val="B2B2B2"/>
                </a:solidFill>
              </a:rPr>
              <a:t>6/20/2019</a:t>
            </a:fld>
            <a:endParaRPr lang="en-US" dirty="0">
              <a:solidFill>
                <a:srgbClr val="B2B2B2"/>
              </a:solidFill>
            </a:endParaRPr>
          </a:p>
        </p:txBody>
      </p:sp>
      <p:sp>
        <p:nvSpPr>
          <p:cNvPr id="6" name="Slide Number Placeholder 9"/>
          <p:cNvSpPr>
            <a:spLocks noGrp="1"/>
          </p:cNvSpPr>
          <p:nvPr>
            <p:ph type="sldNum" sz="quarter" idx="14"/>
          </p:nvPr>
        </p:nvSpPr>
        <p:spPr/>
        <p:txBody>
          <a:bodyPr/>
          <a:lstStyle>
            <a:lvl1pPr>
              <a:defRPr/>
            </a:lvl1pPr>
          </a:lstStyle>
          <a:p>
            <a:fld id="{4B9FD3E3-71C2-4D15-9E18-09004202AEB4}" type="slidenum">
              <a:rPr lang="en-US">
                <a:solidFill>
                  <a:srgbClr val="B2B2B2"/>
                </a:solidFill>
              </a:rPr>
              <a:pPr/>
              <a:t>‹#›</a:t>
            </a:fld>
            <a:endParaRPr lang="en-US" dirty="0">
              <a:solidFill>
                <a:srgbClr val="B2B2B2"/>
              </a:solidFill>
            </a:endParaRPr>
          </a:p>
        </p:txBody>
      </p:sp>
    </p:spTree>
    <p:extLst>
      <p:ext uri="{BB962C8B-B14F-4D97-AF65-F5344CB8AC3E}">
        <p14:creationId xmlns:p14="http://schemas.microsoft.com/office/powerpoint/2010/main" val="293755941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2" name="Slika 19" descr="siwim_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4775" y="0"/>
            <a:ext cx="89344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Slika 20" descr="siwim_logo_final.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12100" y="476250"/>
            <a:ext cx="854075" cy="566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9529378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dt" sz="half" idx="10"/>
          </p:nvPr>
        </p:nvSpPr>
        <p:spPr/>
        <p:txBody>
          <a:bodyPr/>
          <a:lstStyle>
            <a:lvl1pPr>
              <a:defRPr/>
            </a:lvl1pPr>
          </a:lstStyle>
          <a:p>
            <a:pPr>
              <a:defRPr/>
            </a:pPr>
            <a:fld id="{6A021961-4F05-42F3-90DC-3996099A675C}" type="datetime1">
              <a:rPr lang="en-US" smtClean="0">
                <a:solidFill>
                  <a:srgbClr val="B2B2B2"/>
                </a:solidFill>
              </a:rPr>
              <a:t>6/20/2019</a:t>
            </a:fld>
            <a:endParaRPr lang="en-US" dirty="0">
              <a:solidFill>
                <a:srgbClr val="B2B2B2"/>
              </a:solidFill>
            </a:endParaRPr>
          </a:p>
        </p:txBody>
      </p:sp>
      <p:sp>
        <p:nvSpPr>
          <p:cNvPr id="5" name="Rectangle 11"/>
          <p:cNvSpPr>
            <a:spLocks noGrp="1" noChangeArrowheads="1"/>
          </p:cNvSpPr>
          <p:nvPr>
            <p:ph type="sldNum" sz="quarter" idx="11"/>
          </p:nvPr>
        </p:nvSpPr>
        <p:spPr/>
        <p:txBody>
          <a:bodyPr/>
          <a:lstStyle>
            <a:lvl1pPr>
              <a:defRPr/>
            </a:lvl1pPr>
          </a:lstStyle>
          <a:p>
            <a:fld id="{F4640DE9-A3C1-4F13-9C7C-19317A2160AE}" type="slidenum">
              <a:rPr lang="en-US">
                <a:solidFill>
                  <a:srgbClr val="B2B2B2"/>
                </a:solidFill>
              </a:rPr>
              <a:pPr/>
              <a:t>‹#›</a:t>
            </a:fld>
            <a:endParaRPr lang="en-US" dirty="0">
              <a:solidFill>
                <a:srgbClr val="B2B2B2"/>
              </a:solidFill>
            </a:endParaRPr>
          </a:p>
        </p:txBody>
      </p:sp>
    </p:spTree>
    <p:extLst>
      <p:ext uri="{BB962C8B-B14F-4D97-AF65-F5344CB8AC3E}">
        <p14:creationId xmlns:p14="http://schemas.microsoft.com/office/powerpoint/2010/main" val="112042258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9"/>
          <p:cNvSpPr>
            <a:spLocks noGrp="1" noChangeArrowheads="1"/>
          </p:cNvSpPr>
          <p:nvPr>
            <p:ph type="dt" sz="half" idx="10"/>
          </p:nvPr>
        </p:nvSpPr>
        <p:spPr/>
        <p:txBody>
          <a:bodyPr/>
          <a:lstStyle>
            <a:lvl1pPr>
              <a:defRPr/>
            </a:lvl1pPr>
          </a:lstStyle>
          <a:p>
            <a:pPr>
              <a:defRPr/>
            </a:pPr>
            <a:fld id="{8BB8E896-161E-4EC9-8860-F13CF975F2F4}" type="datetime1">
              <a:rPr lang="en-US" smtClean="0">
                <a:solidFill>
                  <a:srgbClr val="B2B2B2"/>
                </a:solidFill>
              </a:rPr>
              <a:t>6/20/2019</a:t>
            </a:fld>
            <a:endParaRPr lang="en-US" dirty="0">
              <a:solidFill>
                <a:srgbClr val="B2B2B2"/>
              </a:solidFill>
            </a:endParaRPr>
          </a:p>
        </p:txBody>
      </p:sp>
      <p:sp>
        <p:nvSpPr>
          <p:cNvPr id="5" name="Rectangle 11"/>
          <p:cNvSpPr>
            <a:spLocks noGrp="1" noChangeArrowheads="1"/>
          </p:cNvSpPr>
          <p:nvPr>
            <p:ph type="sldNum" sz="quarter" idx="11"/>
          </p:nvPr>
        </p:nvSpPr>
        <p:spPr/>
        <p:txBody>
          <a:bodyPr/>
          <a:lstStyle>
            <a:lvl1pPr>
              <a:defRPr/>
            </a:lvl1pPr>
          </a:lstStyle>
          <a:p>
            <a:fld id="{375DB36B-72AC-4FD6-B4EE-26CE95975C0E}" type="slidenum">
              <a:rPr lang="en-US">
                <a:solidFill>
                  <a:srgbClr val="B2B2B2"/>
                </a:solidFill>
              </a:rPr>
              <a:pPr/>
              <a:t>‹#›</a:t>
            </a:fld>
            <a:endParaRPr lang="en-US" dirty="0">
              <a:solidFill>
                <a:srgbClr val="B2B2B2"/>
              </a:solidFill>
            </a:endParaRPr>
          </a:p>
        </p:txBody>
      </p:sp>
    </p:spTree>
    <p:extLst>
      <p:ext uri="{BB962C8B-B14F-4D97-AF65-F5344CB8AC3E}">
        <p14:creationId xmlns:p14="http://schemas.microsoft.com/office/powerpoint/2010/main" val="99840183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1600200"/>
            <a:ext cx="38100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76800" y="1600200"/>
            <a:ext cx="38100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9"/>
          <p:cNvSpPr>
            <a:spLocks noGrp="1" noChangeArrowheads="1"/>
          </p:cNvSpPr>
          <p:nvPr>
            <p:ph type="dt" sz="half" idx="10"/>
          </p:nvPr>
        </p:nvSpPr>
        <p:spPr/>
        <p:txBody>
          <a:bodyPr/>
          <a:lstStyle>
            <a:lvl1pPr>
              <a:defRPr/>
            </a:lvl1pPr>
          </a:lstStyle>
          <a:p>
            <a:pPr>
              <a:defRPr/>
            </a:pPr>
            <a:fld id="{7A6E8DFC-6E5D-4F8B-B154-D7BF203E1184}" type="datetime1">
              <a:rPr lang="en-US" smtClean="0">
                <a:solidFill>
                  <a:srgbClr val="B2B2B2"/>
                </a:solidFill>
              </a:rPr>
              <a:t>6/20/2019</a:t>
            </a:fld>
            <a:endParaRPr lang="en-US" dirty="0">
              <a:solidFill>
                <a:srgbClr val="B2B2B2"/>
              </a:solidFill>
            </a:endParaRPr>
          </a:p>
        </p:txBody>
      </p:sp>
      <p:sp>
        <p:nvSpPr>
          <p:cNvPr id="6" name="Rectangle 11"/>
          <p:cNvSpPr>
            <a:spLocks noGrp="1" noChangeArrowheads="1"/>
          </p:cNvSpPr>
          <p:nvPr>
            <p:ph type="sldNum" sz="quarter" idx="11"/>
          </p:nvPr>
        </p:nvSpPr>
        <p:spPr/>
        <p:txBody>
          <a:bodyPr/>
          <a:lstStyle>
            <a:lvl1pPr>
              <a:defRPr/>
            </a:lvl1pPr>
          </a:lstStyle>
          <a:p>
            <a:fld id="{B37A1CE2-BF17-492C-A64A-7C50AB84B5DF}" type="slidenum">
              <a:rPr lang="en-US">
                <a:solidFill>
                  <a:srgbClr val="B2B2B2"/>
                </a:solidFill>
              </a:rPr>
              <a:pPr/>
              <a:t>‹#›</a:t>
            </a:fld>
            <a:endParaRPr lang="en-US" dirty="0">
              <a:solidFill>
                <a:srgbClr val="B2B2B2"/>
              </a:solidFill>
            </a:endParaRPr>
          </a:p>
        </p:txBody>
      </p:sp>
    </p:spTree>
    <p:extLst>
      <p:ext uri="{BB962C8B-B14F-4D97-AF65-F5344CB8AC3E}">
        <p14:creationId xmlns:p14="http://schemas.microsoft.com/office/powerpoint/2010/main" val="130561803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9"/>
          <p:cNvSpPr>
            <a:spLocks noGrp="1" noChangeArrowheads="1"/>
          </p:cNvSpPr>
          <p:nvPr>
            <p:ph type="dt" sz="half" idx="10"/>
          </p:nvPr>
        </p:nvSpPr>
        <p:spPr/>
        <p:txBody>
          <a:bodyPr/>
          <a:lstStyle>
            <a:lvl1pPr>
              <a:defRPr/>
            </a:lvl1pPr>
          </a:lstStyle>
          <a:p>
            <a:pPr>
              <a:defRPr/>
            </a:pPr>
            <a:fld id="{5CB0B753-8EA5-41C7-9D65-CDC4D4D78981}" type="datetime1">
              <a:rPr lang="en-US" smtClean="0">
                <a:solidFill>
                  <a:srgbClr val="B2B2B2"/>
                </a:solidFill>
              </a:rPr>
              <a:t>6/20/2019</a:t>
            </a:fld>
            <a:endParaRPr lang="en-US" dirty="0">
              <a:solidFill>
                <a:srgbClr val="B2B2B2"/>
              </a:solidFill>
            </a:endParaRPr>
          </a:p>
        </p:txBody>
      </p:sp>
      <p:sp>
        <p:nvSpPr>
          <p:cNvPr id="8" name="Rectangle 11"/>
          <p:cNvSpPr>
            <a:spLocks noGrp="1" noChangeArrowheads="1"/>
          </p:cNvSpPr>
          <p:nvPr>
            <p:ph type="sldNum" sz="quarter" idx="11"/>
          </p:nvPr>
        </p:nvSpPr>
        <p:spPr/>
        <p:txBody>
          <a:bodyPr/>
          <a:lstStyle>
            <a:lvl1pPr>
              <a:defRPr/>
            </a:lvl1pPr>
          </a:lstStyle>
          <a:p>
            <a:fld id="{F0839CBA-7B4A-4D6D-A523-3DE5791A9581}" type="slidenum">
              <a:rPr lang="en-US">
                <a:solidFill>
                  <a:srgbClr val="B2B2B2"/>
                </a:solidFill>
              </a:rPr>
              <a:pPr/>
              <a:t>‹#›</a:t>
            </a:fld>
            <a:endParaRPr lang="en-US" dirty="0">
              <a:solidFill>
                <a:srgbClr val="B2B2B2"/>
              </a:solidFill>
            </a:endParaRPr>
          </a:p>
        </p:txBody>
      </p:sp>
    </p:spTree>
    <p:extLst>
      <p:ext uri="{BB962C8B-B14F-4D97-AF65-F5344CB8AC3E}">
        <p14:creationId xmlns:p14="http://schemas.microsoft.com/office/powerpoint/2010/main" val="138449965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9"/>
          <p:cNvSpPr>
            <a:spLocks noGrp="1" noChangeArrowheads="1"/>
          </p:cNvSpPr>
          <p:nvPr>
            <p:ph type="dt" sz="half" idx="10"/>
          </p:nvPr>
        </p:nvSpPr>
        <p:spPr/>
        <p:txBody>
          <a:bodyPr/>
          <a:lstStyle>
            <a:lvl1pPr>
              <a:defRPr/>
            </a:lvl1pPr>
          </a:lstStyle>
          <a:p>
            <a:pPr>
              <a:defRPr/>
            </a:pPr>
            <a:fld id="{F90BB577-B610-4978-AF47-187861F65253}" type="datetime1">
              <a:rPr lang="en-US" smtClean="0">
                <a:solidFill>
                  <a:srgbClr val="B2B2B2"/>
                </a:solidFill>
              </a:rPr>
              <a:t>6/20/2019</a:t>
            </a:fld>
            <a:endParaRPr lang="en-US" dirty="0">
              <a:solidFill>
                <a:srgbClr val="B2B2B2"/>
              </a:solidFill>
            </a:endParaRPr>
          </a:p>
        </p:txBody>
      </p:sp>
      <p:sp>
        <p:nvSpPr>
          <p:cNvPr id="4" name="Rectangle 11"/>
          <p:cNvSpPr>
            <a:spLocks noGrp="1" noChangeArrowheads="1"/>
          </p:cNvSpPr>
          <p:nvPr>
            <p:ph type="sldNum" sz="quarter" idx="11"/>
          </p:nvPr>
        </p:nvSpPr>
        <p:spPr/>
        <p:txBody>
          <a:bodyPr/>
          <a:lstStyle>
            <a:lvl1pPr>
              <a:defRPr/>
            </a:lvl1pPr>
          </a:lstStyle>
          <a:p>
            <a:fld id="{E4F7A769-8BB9-4867-893C-63DE5179A512}" type="slidenum">
              <a:rPr lang="en-US">
                <a:solidFill>
                  <a:srgbClr val="B2B2B2"/>
                </a:solidFill>
              </a:rPr>
              <a:pPr/>
              <a:t>‹#›</a:t>
            </a:fld>
            <a:endParaRPr lang="en-US" dirty="0">
              <a:solidFill>
                <a:srgbClr val="B2B2B2"/>
              </a:solidFill>
            </a:endParaRPr>
          </a:p>
        </p:txBody>
      </p:sp>
    </p:spTree>
    <p:extLst>
      <p:ext uri="{BB962C8B-B14F-4D97-AF65-F5344CB8AC3E}">
        <p14:creationId xmlns:p14="http://schemas.microsoft.com/office/powerpoint/2010/main" val="66132620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9"/>
          <p:cNvSpPr>
            <a:spLocks noGrp="1" noChangeArrowheads="1"/>
          </p:cNvSpPr>
          <p:nvPr>
            <p:ph type="dt" sz="half" idx="10"/>
          </p:nvPr>
        </p:nvSpPr>
        <p:spPr/>
        <p:txBody>
          <a:bodyPr/>
          <a:lstStyle>
            <a:lvl1pPr>
              <a:defRPr/>
            </a:lvl1pPr>
          </a:lstStyle>
          <a:p>
            <a:pPr>
              <a:defRPr/>
            </a:pPr>
            <a:fld id="{640D59EE-CB5F-454C-96CC-F08F2C762227}" type="datetime1">
              <a:rPr lang="en-US" smtClean="0">
                <a:solidFill>
                  <a:srgbClr val="B2B2B2"/>
                </a:solidFill>
              </a:rPr>
              <a:t>6/20/2019</a:t>
            </a:fld>
            <a:endParaRPr lang="en-US" dirty="0">
              <a:solidFill>
                <a:srgbClr val="B2B2B2"/>
              </a:solidFill>
            </a:endParaRPr>
          </a:p>
        </p:txBody>
      </p:sp>
      <p:sp>
        <p:nvSpPr>
          <p:cNvPr id="3" name="Rectangle 11"/>
          <p:cNvSpPr>
            <a:spLocks noGrp="1" noChangeArrowheads="1"/>
          </p:cNvSpPr>
          <p:nvPr>
            <p:ph type="sldNum" sz="quarter" idx="11"/>
          </p:nvPr>
        </p:nvSpPr>
        <p:spPr/>
        <p:txBody>
          <a:bodyPr/>
          <a:lstStyle>
            <a:lvl1pPr>
              <a:defRPr/>
            </a:lvl1pPr>
          </a:lstStyle>
          <a:p>
            <a:fld id="{F376B693-EDC0-419F-B395-05F5F57834DC}" type="slidenum">
              <a:rPr lang="en-US">
                <a:solidFill>
                  <a:srgbClr val="B2B2B2"/>
                </a:solidFill>
              </a:rPr>
              <a:pPr/>
              <a:t>‹#›</a:t>
            </a:fld>
            <a:endParaRPr lang="en-US" dirty="0">
              <a:solidFill>
                <a:srgbClr val="B2B2B2"/>
              </a:solidFill>
            </a:endParaRPr>
          </a:p>
        </p:txBody>
      </p:sp>
    </p:spTree>
    <p:extLst>
      <p:ext uri="{BB962C8B-B14F-4D97-AF65-F5344CB8AC3E}">
        <p14:creationId xmlns:p14="http://schemas.microsoft.com/office/powerpoint/2010/main" val="11088277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9"/>
          <p:cNvSpPr>
            <a:spLocks noGrp="1" noChangeArrowheads="1"/>
          </p:cNvSpPr>
          <p:nvPr>
            <p:ph type="dt" sz="half" idx="10"/>
          </p:nvPr>
        </p:nvSpPr>
        <p:spPr/>
        <p:txBody>
          <a:bodyPr/>
          <a:lstStyle>
            <a:lvl1pPr>
              <a:defRPr/>
            </a:lvl1pPr>
          </a:lstStyle>
          <a:p>
            <a:pPr>
              <a:defRPr/>
            </a:pPr>
            <a:fld id="{B037E265-544B-4259-9439-5B2CE3BB0D13}" type="datetime1">
              <a:rPr lang="en-US" smtClean="0"/>
              <a:t>6/20/2019</a:t>
            </a:fld>
            <a:endParaRPr lang="en-US" dirty="0"/>
          </a:p>
        </p:txBody>
      </p:sp>
      <p:sp>
        <p:nvSpPr>
          <p:cNvPr id="4" name="Rectangle 11"/>
          <p:cNvSpPr>
            <a:spLocks noGrp="1" noChangeArrowheads="1"/>
          </p:cNvSpPr>
          <p:nvPr>
            <p:ph type="sldNum" sz="quarter" idx="11"/>
          </p:nvPr>
        </p:nvSpPr>
        <p:spPr/>
        <p:txBody>
          <a:bodyPr/>
          <a:lstStyle>
            <a:lvl1pPr>
              <a:defRPr/>
            </a:lvl1pPr>
          </a:lstStyle>
          <a:p>
            <a:pPr>
              <a:defRPr/>
            </a:pPr>
            <a:fld id="{A5838D07-39CC-4811-9AA8-84F1F12965D9}" type="slidenum">
              <a:rPr lang="en-US"/>
              <a:pPr>
                <a:defRPr/>
              </a:pPr>
              <a:t>‹#›</a:t>
            </a:fld>
            <a:endParaRPr lang="en-US" dirty="0"/>
          </a:p>
        </p:txBody>
      </p:sp>
    </p:spTree>
    <p:extLst>
      <p:ext uri="{BB962C8B-B14F-4D97-AF65-F5344CB8AC3E}">
        <p14:creationId xmlns:p14="http://schemas.microsoft.com/office/powerpoint/2010/main" val="84168458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dt" sz="half" idx="10"/>
          </p:nvPr>
        </p:nvSpPr>
        <p:spPr/>
        <p:txBody>
          <a:bodyPr/>
          <a:lstStyle>
            <a:lvl1pPr>
              <a:defRPr/>
            </a:lvl1pPr>
          </a:lstStyle>
          <a:p>
            <a:pPr>
              <a:defRPr/>
            </a:pPr>
            <a:fld id="{3AF722A0-BBB4-4E73-838C-B66B02ABF5C1}" type="datetime1">
              <a:rPr lang="en-US" smtClean="0">
                <a:solidFill>
                  <a:srgbClr val="B2B2B2"/>
                </a:solidFill>
              </a:rPr>
              <a:t>6/20/2019</a:t>
            </a:fld>
            <a:endParaRPr lang="en-US" dirty="0">
              <a:solidFill>
                <a:srgbClr val="B2B2B2"/>
              </a:solidFill>
            </a:endParaRPr>
          </a:p>
        </p:txBody>
      </p:sp>
      <p:sp>
        <p:nvSpPr>
          <p:cNvPr id="6" name="Rectangle 11"/>
          <p:cNvSpPr>
            <a:spLocks noGrp="1" noChangeArrowheads="1"/>
          </p:cNvSpPr>
          <p:nvPr>
            <p:ph type="sldNum" sz="quarter" idx="11"/>
          </p:nvPr>
        </p:nvSpPr>
        <p:spPr/>
        <p:txBody>
          <a:bodyPr/>
          <a:lstStyle>
            <a:lvl1pPr>
              <a:defRPr/>
            </a:lvl1pPr>
          </a:lstStyle>
          <a:p>
            <a:fld id="{48E9C1A9-0EF3-492C-9C2B-2C4929F0FEE2}" type="slidenum">
              <a:rPr lang="en-US">
                <a:solidFill>
                  <a:srgbClr val="B2B2B2"/>
                </a:solidFill>
              </a:rPr>
              <a:pPr/>
              <a:t>‹#›</a:t>
            </a:fld>
            <a:endParaRPr lang="en-US" dirty="0">
              <a:solidFill>
                <a:srgbClr val="B2B2B2"/>
              </a:solidFill>
            </a:endParaRPr>
          </a:p>
        </p:txBody>
      </p:sp>
    </p:spTree>
    <p:extLst>
      <p:ext uri="{BB962C8B-B14F-4D97-AF65-F5344CB8AC3E}">
        <p14:creationId xmlns:p14="http://schemas.microsoft.com/office/powerpoint/2010/main" val="229743715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dt" sz="half" idx="10"/>
          </p:nvPr>
        </p:nvSpPr>
        <p:spPr/>
        <p:txBody>
          <a:bodyPr/>
          <a:lstStyle>
            <a:lvl1pPr>
              <a:defRPr/>
            </a:lvl1pPr>
          </a:lstStyle>
          <a:p>
            <a:pPr>
              <a:defRPr/>
            </a:pPr>
            <a:fld id="{950D4A67-FC2F-4028-BFF4-FAA03E89C07B}" type="datetime1">
              <a:rPr lang="en-US" smtClean="0">
                <a:solidFill>
                  <a:srgbClr val="B2B2B2"/>
                </a:solidFill>
              </a:rPr>
              <a:t>6/20/2019</a:t>
            </a:fld>
            <a:endParaRPr lang="en-US" dirty="0">
              <a:solidFill>
                <a:srgbClr val="B2B2B2"/>
              </a:solidFill>
            </a:endParaRPr>
          </a:p>
        </p:txBody>
      </p:sp>
      <p:sp>
        <p:nvSpPr>
          <p:cNvPr id="6" name="Rectangle 11"/>
          <p:cNvSpPr>
            <a:spLocks noGrp="1" noChangeArrowheads="1"/>
          </p:cNvSpPr>
          <p:nvPr>
            <p:ph type="sldNum" sz="quarter" idx="11"/>
          </p:nvPr>
        </p:nvSpPr>
        <p:spPr/>
        <p:txBody>
          <a:bodyPr/>
          <a:lstStyle>
            <a:lvl1pPr>
              <a:defRPr/>
            </a:lvl1pPr>
          </a:lstStyle>
          <a:p>
            <a:fld id="{C69BBC5E-B872-4EA8-B019-9BFE88CD52D1}" type="slidenum">
              <a:rPr lang="en-US">
                <a:solidFill>
                  <a:srgbClr val="B2B2B2"/>
                </a:solidFill>
              </a:rPr>
              <a:pPr/>
              <a:t>‹#›</a:t>
            </a:fld>
            <a:endParaRPr lang="en-US" dirty="0">
              <a:solidFill>
                <a:srgbClr val="B2B2B2"/>
              </a:solidFill>
            </a:endParaRPr>
          </a:p>
        </p:txBody>
      </p:sp>
    </p:spTree>
    <p:extLst>
      <p:ext uri="{BB962C8B-B14F-4D97-AF65-F5344CB8AC3E}">
        <p14:creationId xmlns:p14="http://schemas.microsoft.com/office/powerpoint/2010/main" val="120991602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dt" sz="half" idx="10"/>
          </p:nvPr>
        </p:nvSpPr>
        <p:spPr/>
        <p:txBody>
          <a:bodyPr/>
          <a:lstStyle>
            <a:lvl1pPr>
              <a:defRPr/>
            </a:lvl1pPr>
          </a:lstStyle>
          <a:p>
            <a:pPr>
              <a:defRPr/>
            </a:pPr>
            <a:fld id="{EB2A0ABA-7C67-4370-8F95-FA3E8F0FC6FE}" type="datetime1">
              <a:rPr lang="en-US" smtClean="0">
                <a:solidFill>
                  <a:srgbClr val="B2B2B2"/>
                </a:solidFill>
              </a:rPr>
              <a:t>6/20/2019</a:t>
            </a:fld>
            <a:endParaRPr lang="en-US" dirty="0">
              <a:solidFill>
                <a:srgbClr val="B2B2B2"/>
              </a:solidFill>
            </a:endParaRPr>
          </a:p>
        </p:txBody>
      </p:sp>
      <p:sp>
        <p:nvSpPr>
          <p:cNvPr id="5" name="Rectangle 11"/>
          <p:cNvSpPr>
            <a:spLocks noGrp="1" noChangeArrowheads="1"/>
          </p:cNvSpPr>
          <p:nvPr>
            <p:ph type="sldNum" sz="quarter" idx="11"/>
          </p:nvPr>
        </p:nvSpPr>
        <p:spPr/>
        <p:txBody>
          <a:bodyPr/>
          <a:lstStyle>
            <a:lvl1pPr>
              <a:defRPr/>
            </a:lvl1pPr>
          </a:lstStyle>
          <a:p>
            <a:fld id="{D3DA7154-24E7-410A-B605-7EDF0B23422C}" type="slidenum">
              <a:rPr lang="en-US">
                <a:solidFill>
                  <a:srgbClr val="B2B2B2"/>
                </a:solidFill>
              </a:rPr>
              <a:pPr/>
              <a:t>‹#›</a:t>
            </a:fld>
            <a:endParaRPr lang="en-US" dirty="0">
              <a:solidFill>
                <a:srgbClr val="B2B2B2"/>
              </a:solidFill>
            </a:endParaRPr>
          </a:p>
        </p:txBody>
      </p:sp>
    </p:spTree>
    <p:extLst>
      <p:ext uri="{BB962C8B-B14F-4D97-AF65-F5344CB8AC3E}">
        <p14:creationId xmlns:p14="http://schemas.microsoft.com/office/powerpoint/2010/main" val="6573750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3700" y="277813"/>
            <a:ext cx="19431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277813"/>
            <a:ext cx="56769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dt" sz="half" idx="10"/>
          </p:nvPr>
        </p:nvSpPr>
        <p:spPr/>
        <p:txBody>
          <a:bodyPr/>
          <a:lstStyle>
            <a:lvl1pPr>
              <a:defRPr/>
            </a:lvl1pPr>
          </a:lstStyle>
          <a:p>
            <a:pPr>
              <a:defRPr/>
            </a:pPr>
            <a:fld id="{852D3A3F-FA35-445E-A60F-42D1005C7A0F}" type="datetime1">
              <a:rPr lang="en-US" smtClean="0">
                <a:solidFill>
                  <a:srgbClr val="B2B2B2"/>
                </a:solidFill>
              </a:rPr>
              <a:t>6/20/2019</a:t>
            </a:fld>
            <a:endParaRPr lang="en-US" dirty="0">
              <a:solidFill>
                <a:srgbClr val="B2B2B2"/>
              </a:solidFill>
            </a:endParaRPr>
          </a:p>
        </p:txBody>
      </p:sp>
      <p:sp>
        <p:nvSpPr>
          <p:cNvPr id="5" name="Rectangle 11"/>
          <p:cNvSpPr>
            <a:spLocks noGrp="1" noChangeArrowheads="1"/>
          </p:cNvSpPr>
          <p:nvPr>
            <p:ph type="sldNum" sz="quarter" idx="11"/>
          </p:nvPr>
        </p:nvSpPr>
        <p:spPr/>
        <p:txBody>
          <a:bodyPr/>
          <a:lstStyle>
            <a:lvl1pPr>
              <a:defRPr/>
            </a:lvl1pPr>
          </a:lstStyle>
          <a:p>
            <a:fld id="{4B7B74C3-AEB2-47A4-B6EF-049F28589289}" type="slidenum">
              <a:rPr lang="en-US">
                <a:solidFill>
                  <a:srgbClr val="B2B2B2"/>
                </a:solidFill>
              </a:rPr>
              <a:pPr/>
              <a:t>‹#›</a:t>
            </a:fld>
            <a:endParaRPr lang="en-US" dirty="0">
              <a:solidFill>
                <a:srgbClr val="B2B2B2"/>
              </a:solidFill>
            </a:endParaRPr>
          </a:p>
        </p:txBody>
      </p:sp>
    </p:spTree>
    <p:extLst>
      <p:ext uri="{BB962C8B-B14F-4D97-AF65-F5344CB8AC3E}">
        <p14:creationId xmlns:p14="http://schemas.microsoft.com/office/powerpoint/2010/main" val="257596624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9"/>
          <p:cNvSpPr>
            <a:spLocks noGrp="1" noChangeArrowheads="1"/>
          </p:cNvSpPr>
          <p:nvPr>
            <p:ph type="dt" sz="half" idx="10"/>
          </p:nvPr>
        </p:nvSpPr>
        <p:spPr>
          <a:ln/>
        </p:spPr>
        <p:txBody>
          <a:bodyPr/>
          <a:lstStyle>
            <a:lvl1pPr>
              <a:defRPr/>
            </a:lvl1pPr>
          </a:lstStyle>
          <a:p>
            <a:pPr>
              <a:defRPr/>
            </a:pPr>
            <a:fld id="{DCCBB0F9-0529-49B5-9E0E-826EAA79D005}" type="datetime1">
              <a:rPr lang="en-US" smtClean="0">
                <a:solidFill>
                  <a:srgbClr val="B2B2B2"/>
                </a:solidFill>
              </a:rPr>
              <a:t>6/20/2019</a:t>
            </a:fld>
            <a:endParaRPr lang="en-US" dirty="0">
              <a:solidFill>
                <a:srgbClr val="B2B2B2"/>
              </a:solidFill>
            </a:endParaRPr>
          </a:p>
        </p:txBody>
      </p:sp>
      <p:sp>
        <p:nvSpPr>
          <p:cNvPr id="5" name="Rectangle 11"/>
          <p:cNvSpPr>
            <a:spLocks noGrp="1" noChangeArrowheads="1"/>
          </p:cNvSpPr>
          <p:nvPr>
            <p:ph type="sldNum" sz="quarter" idx="11"/>
          </p:nvPr>
        </p:nvSpPr>
        <p:spPr>
          <a:ln/>
        </p:spPr>
        <p:txBody>
          <a:bodyPr/>
          <a:lstStyle>
            <a:lvl1pPr>
              <a:defRPr/>
            </a:lvl1pPr>
          </a:lstStyle>
          <a:p>
            <a:fld id="{02C3CCB1-98C9-4E3E-82E9-BB00D94D1B4A}" type="slidenum">
              <a:rPr lang="en-US">
                <a:solidFill>
                  <a:srgbClr val="B2B2B2"/>
                </a:solidFill>
              </a:rPr>
              <a:pPr/>
              <a:t>‹#›</a:t>
            </a:fld>
            <a:endParaRPr lang="en-US" dirty="0">
              <a:solidFill>
                <a:srgbClr val="B2B2B2"/>
              </a:solidFill>
            </a:endParaRPr>
          </a:p>
        </p:txBody>
      </p:sp>
    </p:spTree>
    <p:extLst>
      <p:ext uri="{BB962C8B-B14F-4D97-AF65-F5344CB8AC3E}">
        <p14:creationId xmlns:p14="http://schemas.microsoft.com/office/powerpoint/2010/main" val="239125720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277813"/>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14400" y="1600200"/>
            <a:ext cx="38100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76800" y="1600200"/>
            <a:ext cx="38100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9"/>
          <p:cNvSpPr>
            <a:spLocks noGrp="1" noChangeArrowheads="1"/>
          </p:cNvSpPr>
          <p:nvPr>
            <p:ph type="dt" sz="half" idx="10"/>
          </p:nvPr>
        </p:nvSpPr>
        <p:spPr>
          <a:ln/>
        </p:spPr>
        <p:txBody>
          <a:bodyPr/>
          <a:lstStyle>
            <a:lvl1pPr>
              <a:defRPr/>
            </a:lvl1pPr>
          </a:lstStyle>
          <a:p>
            <a:pPr>
              <a:defRPr/>
            </a:pPr>
            <a:fld id="{58DB1825-3FBF-4F7E-A824-8E6E59156BD1}" type="datetime1">
              <a:rPr lang="en-US" smtClean="0">
                <a:solidFill>
                  <a:srgbClr val="B2B2B2"/>
                </a:solidFill>
              </a:rPr>
              <a:t>6/20/2019</a:t>
            </a:fld>
            <a:endParaRPr lang="en-US" dirty="0">
              <a:solidFill>
                <a:srgbClr val="B2B2B2"/>
              </a:solidFill>
            </a:endParaRPr>
          </a:p>
        </p:txBody>
      </p:sp>
      <p:sp>
        <p:nvSpPr>
          <p:cNvPr id="6" name="Rectangle 11"/>
          <p:cNvSpPr>
            <a:spLocks noGrp="1" noChangeArrowheads="1"/>
          </p:cNvSpPr>
          <p:nvPr>
            <p:ph type="sldNum" sz="quarter" idx="11"/>
          </p:nvPr>
        </p:nvSpPr>
        <p:spPr>
          <a:ln/>
        </p:spPr>
        <p:txBody>
          <a:bodyPr/>
          <a:lstStyle>
            <a:lvl1pPr>
              <a:defRPr/>
            </a:lvl1pPr>
          </a:lstStyle>
          <a:p>
            <a:fld id="{17F4EB85-AC34-4BE7-9E36-5EFFBBB27A1F}" type="slidenum">
              <a:rPr lang="en-US">
                <a:solidFill>
                  <a:srgbClr val="B2B2B2"/>
                </a:solidFill>
              </a:rPr>
              <a:pPr/>
              <a:t>‹#›</a:t>
            </a:fld>
            <a:endParaRPr lang="en-US" dirty="0">
              <a:solidFill>
                <a:srgbClr val="B2B2B2"/>
              </a:solidFill>
            </a:endParaRPr>
          </a:p>
        </p:txBody>
      </p:sp>
    </p:spTree>
    <p:extLst>
      <p:ext uri="{BB962C8B-B14F-4D97-AF65-F5344CB8AC3E}">
        <p14:creationId xmlns:p14="http://schemas.microsoft.com/office/powerpoint/2010/main" val="69141925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userDrawn="1">
  <p:cSld name="2_Title Slide">
    <p:spTree>
      <p:nvGrpSpPr>
        <p:cNvPr id="1" name=""/>
        <p:cNvGrpSpPr/>
        <p:nvPr/>
      </p:nvGrpSpPr>
      <p:grpSpPr>
        <a:xfrm>
          <a:off x="0" y="0"/>
          <a:ext cx="0" cy="0"/>
          <a:chOff x="0" y="0"/>
          <a:chExt cx="0" cy="0"/>
        </a:xfrm>
      </p:grpSpPr>
      <p:pic>
        <p:nvPicPr>
          <p:cNvPr id="4" name="Slika 19" descr="siwim_slide.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7"/>
          <p:cNvSpPr>
            <a:spLocks noGrp="1"/>
          </p:cNvSpPr>
          <p:nvPr>
            <p:ph type="title"/>
          </p:nvPr>
        </p:nvSpPr>
        <p:spPr>
          <a:xfrm>
            <a:off x="381001" y="2396545"/>
            <a:ext cx="8406160" cy="1143000"/>
          </a:xfrm>
        </p:spPr>
        <p:txBody>
          <a:bodyPr/>
          <a:lstStyle>
            <a:lvl1pPr algn="ctr">
              <a:defRPr sz="4000"/>
            </a:lvl1pPr>
          </a:lstStyle>
          <a:p>
            <a:r>
              <a:rPr lang="en-US" dirty="0" smtClean="0"/>
              <a:t>Click to edit Master title style</a:t>
            </a:r>
            <a:endParaRPr lang="sl-SI" dirty="0"/>
          </a:p>
        </p:txBody>
      </p:sp>
      <p:sp>
        <p:nvSpPr>
          <p:cNvPr id="13" name="Text Placeholder 12"/>
          <p:cNvSpPr>
            <a:spLocks noGrp="1"/>
          </p:cNvSpPr>
          <p:nvPr>
            <p:ph type="body" sz="quarter" idx="12"/>
          </p:nvPr>
        </p:nvSpPr>
        <p:spPr>
          <a:xfrm>
            <a:off x="371707" y="3642074"/>
            <a:ext cx="8400585" cy="1561828"/>
          </a:xfrm>
        </p:spPr>
        <p:txBody>
          <a:bodyPr/>
          <a:lstStyle>
            <a:lvl1pPr marL="0" indent="0" algn="ctr">
              <a:buNone/>
              <a:defRPr>
                <a:solidFill>
                  <a:srgbClr val="777777"/>
                </a:solidFill>
              </a:defRPr>
            </a:lvl1pPr>
            <a:lvl2pPr marL="457200" indent="0">
              <a:buNone/>
              <a:defRPr>
                <a:solidFill>
                  <a:srgbClr val="777777"/>
                </a:solidFill>
              </a:defRPr>
            </a:lvl2pPr>
            <a:lvl3pPr marL="914400" indent="0">
              <a:buNone/>
              <a:defRPr>
                <a:solidFill>
                  <a:srgbClr val="777777"/>
                </a:solidFill>
              </a:defRPr>
            </a:lvl3pPr>
            <a:lvl4pPr marL="1371600" indent="0">
              <a:buNone/>
              <a:defRPr>
                <a:solidFill>
                  <a:srgbClr val="777777"/>
                </a:solidFill>
              </a:defRPr>
            </a:lvl4pPr>
            <a:lvl5pPr marL="1828800" indent="0">
              <a:buNone/>
              <a:defRPr>
                <a:solidFill>
                  <a:srgbClr val="777777"/>
                </a:solidFill>
              </a:defRPr>
            </a:lvl5pPr>
          </a:lstStyle>
          <a:p>
            <a:pPr lvl="0"/>
            <a:r>
              <a:rPr lang="en-US" dirty="0" smtClean="0"/>
              <a:t>Click to edit Master text styles</a:t>
            </a:r>
            <a:endParaRPr lang="sl-SI" dirty="0"/>
          </a:p>
        </p:txBody>
      </p:sp>
      <p:sp>
        <p:nvSpPr>
          <p:cNvPr id="5" name="Date Placeholder 8"/>
          <p:cNvSpPr>
            <a:spLocks noGrp="1"/>
          </p:cNvSpPr>
          <p:nvPr>
            <p:ph type="dt" sz="half" idx="13"/>
          </p:nvPr>
        </p:nvSpPr>
        <p:spPr/>
        <p:txBody>
          <a:bodyPr/>
          <a:lstStyle>
            <a:lvl1pPr>
              <a:defRPr/>
            </a:lvl1pPr>
          </a:lstStyle>
          <a:p>
            <a:pPr>
              <a:defRPr/>
            </a:pPr>
            <a:fld id="{B11187E2-0995-451D-8532-309A24A7CF5D}" type="datetime1">
              <a:rPr lang="en-US" smtClean="0">
                <a:solidFill>
                  <a:srgbClr val="B2B2B2"/>
                </a:solidFill>
              </a:rPr>
              <a:t>6/20/2019</a:t>
            </a:fld>
            <a:endParaRPr lang="en-US" dirty="0">
              <a:solidFill>
                <a:srgbClr val="B2B2B2"/>
              </a:solidFill>
            </a:endParaRPr>
          </a:p>
        </p:txBody>
      </p:sp>
      <p:sp>
        <p:nvSpPr>
          <p:cNvPr id="6" name="Slide Number Placeholder 9"/>
          <p:cNvSpPr>
            <a:spLocks noGrp="1"/>
          </p:cNvSpPr>
          <p:nvPr>
            <p:ph type="sldNum" sz="quarter" idx="14"/>
          </p:nvPr>
        </p:nvSpPr>
        <p:spPr/>
        <p:txBody>
          <a:bodyPr/>
          <a:lstStyle>
            <a:lvl1pPr>
              <a:defRPr/>
            </a:lvl1pPr>
          </a:lstStyle>
          <a:p>
            <a:fld id="{3B33B7C5-88F4-4F60-A15C-78BD9455E9CF}" type="slidenum">
              <a:rPr lang="en-US">
                <a:solidFill>
                  <a:srgbClr val="B2B2B2"/>
                </a:solidFill>
              </a:rPr>
              <a:pPr/>
              <a:t>‹#›</a:t>
            </a:fld>
            <a:endParaRPr lang="en-US" dirty="0">
              <a:solidFill>
                <a:srgbClr val="B2B2B2"/>
              </a:solidFill>
            </a:endParaRPr>
          </a:p>
        </p:txBody>
      </p:sp>
    </p:spTree>
    <p:extLst>
      <p:ext uri="{BB962C8B-B14F-4D97-AF65-F5344CB8AC3E}">
        <p14:creationId xmlns:p14="http://schemas.microsoft.com/office/powerpoint/2010/main" val="74212013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userDrawn="1">
  <p:cSld name="3_Title Slide">
    <p:spTree>
      <p:nvGrpSpPr>
        <p:cNvPr id="1" name=""/>
        <p:cNvGrpSpPr/>
        <p:nvPr/>
      </p:nvGrpSpPr>
      <p:grpSpPr>
        <a:xfrm>
          <a:off x="0" y="0"/>
          <a:ext cx="0" cy="0"/>
          <a:chOff x="0" y="0"/>
          <a:chExt cx="0" cy="0"/>
        </a:xfrm>
      </p:grpSpPr>
      <p:pic>
        <p:nvPicPr>
          <p:cNvPr id="4" name="Slika 19" descr="siwim_slide.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7"/>
          <p:cNvSpPr>
            <a:spLocks noGrp="1"/>
          </p:cNvSpPr>
          <p:nvPr>
            <p:ph type="title"/>
          </p:nvPr>
        </p:nvSpPr>
        <p:spPr>
          <a:xfrm>
            <a:off x="381001" y="2396545"/>
            <a:ext cx="8406160" cy="1143000"/>
          </a:xfrm>
        </p:spPr>
        <p:txBody>
          <a:bodyPr/>
          <a:lstStyle>
            <a:lvl1pPr algn="ctr">
              <a:defRPr sz="4000"/>
            </a:lvl1pPr>
          </a:lstStyle>
          <a:p>
            <a:r>
              <a:rPr lang="en-US" dirty="0" smtClean="0"/>
              <a:t>Click to edit Master title style</a:t>
            </a:r>
            <a:endParaRPr lang="sl-SI" dirty="0"/>
          </a:p>
        </p:txBody>
      </p:sp>
      <p:sp>
        <p:nvSpPr>
          <p:cNvPr id="13" name="Text Placeholder 12"/>
          <p:cNvSpPr>
            <a:spLocks noGrp="1"/>
          </p:cNvSpPr>
          <p:nvPr>
            <p:ph type="body" sz="quarter" idx="12"/>
          </p:nvPr>
        </p:nvSpPr>
        <p:spPr>
          <a:xfrm>
            <a:off x="371707" y="3642074"/>
            <a:ext cx="8400585" cy="1561828"/>
          </a:xfrm>
        </p:spPr>
        <p:txBody>
          <a:bodyPr/>
          <a:lstStyle>
            <a:lvl1pPr marL="0" indent="0" algn="ctr">
              <a:buNone/>
              <a:defRPr>
                <a:solidFill>
                  <a:srgbClr val="777777"/>
                </a:solidFill>
              </a:defRPr>
            </a:lvl1pPr>
            <a:lvl2pPr marL="457200" indent="0">
              <a:buNone/>
              <a:defRPr>
                <a:solidFill>
                  <a:srgbClr val="777777"/>
                </a:solidFill>
              </a:defRPr>
            </a:lvl2pPr>
            <a:lvl3pPr marL="914400" indent="0">
              <a:buNone/>
              <a:defRPr>
                <a:solidFill>
                  <a:srgbClr val="777777"/>
                </a:solidFill>
              </a:defRPr>
            </a:lvl3pPr>
            <a:lvl4pPr marL="1371600" indent="0">
              <a:buNone/>
              <a:defRPr>
                <a:solidFill>
                  <a:srgbClr val="777777"/>
                </a:solidFill>
              </a:defRPr>
            </a:lvl4pPr>
            <a:lvl5pPr marL="1828800" indent="0">
              <a:buNone/>
              <a:defRPr>
                <a:solidFill>
                  <a:srgbClr val="777777"/>
                </a:solidFill>
              </a:defRPr>
            </a:lvl5pPr>
          </a:lstStyle>
          <a:p>
            <a:pPr lvl="0"/>
            <a:r>
              <a:rPr lang="en-US" dirty="0" smtClean="0"/>
              <a:t>Click to edit Master text styles</a:t>
            </a:r>
            <a:endParaRPr lang="sl-SI" dirty="0"/>
          </a:p>
        </p:txBody>
      </p:sp>
      <p:sp>
        <p:nvSpPr>
          <p:cNvPr id="5" name="Date Placeholder 8"/>
          <p:cNvSpPr>
            <a:spLocks noGrp="1"/>
          </p:cNvSpPr>
          <p:nvPr>
            <p:ph type="dt" sz="half" idx="13"/>
          </p:nvPr>
        </p:nvSpPr>
        <p:spPr/>
        <p:txBody>
          <a:bodyPr/>
          <a:lstStyle>
            <a:lvl1pPr>
              <a:defRPr/>
            </a:lvl1pPr>
          </a:lstStyle>
          <a:p>
            <a:pPr>
              <a:defRPr/>
            </a:pPr>
            <a:fld id="{E8569B5A-5B2E-43B5-BAAB-4694C62C9D5F}" type="datetime1">
              <a:rPr lang="en-US" smtClean="0">
                <a:solidFill>
                  <a:srgbClr val="B2B2B2"/>
                </a:solidFill>
              </a:rPr>
              <a:t>6/20/2019</a:t>
            </a:fld>
            <a:endParaRPr lang="en-US" dirty="0">
              <a:solidFill>
                <a:srgbClr val="B2B2B2"/>
              </a:solidFill>
            </a:endParaRPr>
          </a:p>
        </p:txBody>
      </p:sp>
      <p:sp>
        <p:nvSpPr>
          <p:cNvPr id="6" name="Slide Number Placeholder 9"/>
          <p:cNvSpPr>
            <a:spLocks noGrp="1"/>
          </p:cNvSpPr>
          <p:nvPr>
            <p:ph type="sldNum" sz="quarter" idx="14"/>
          </p:nvPr>
        </p:nvSpPr>
        <p:spPr/>
        <p:txBody>
          <a:bodyPr/>
          <a:lstStyle>
            <a:lvl1pPr>
              <a:defRPr/>
            </a:lvl1pPr>
          </a:lstStyle>
          <a:p>
            <a:fld id="{4B9FD3E3-71C2-4D15-9E18-09004202AEB4}" type="slidenum">
              <a:rPr lang="en-US">
                <a:solidFill>
                  <a:srgbClr val="B2B2B2"/>
                </a:solidFill>
              </a:rPr>
              <a:pPr/>
              <a:t>‹#›</a:t>
            </a:fld>
            <a:endParaRPr lang="en-US" dirty="0">
              <a:solidFill>
                <a:srgbClr val="B2B2B2"/>
              </a:solidFill>
            </a:endParaRPr>
          </a:p>
        </p:txBody>
      </p:sp>
    </p:spTree>
    <p:extLst>
      <p:ext uri="{BB962C8B-B14F-4D97-AF65-F5344CB8AC3E}">
        <p14:creationId xmlns:p14="http://schemas.microsoft.com/office/powerpoint/2010/main" val="10506073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9"/>
          <p:cNvSpPr>
            <a:spLocks noGrp="1" noChangeArrowheads="1"/>
          </p:cNvSpPr>
          <p:nvPr>
            <p:ph type="dt" sz="half" idx="10"/>
          </p:nvPr>
        </p:nvSpPr>
        <p:spPr/>
        <p:txBody>
          <a:bodyPr/>
          <a:lstStyle>
            <a:lvl1pPr>
              <a:defRPr/>
            </a:lvl1pPr>
          </a:lstStyle>
          <a:p>
            <a:pPr>
              <a:defRPr/>
            </a:pPr>
            <a:fld id="{08DD1641-2006-44F5-A216-CB8BF13D287E}" type="datetime1">
              <a:rPr lang="en-US" smtClean="0"/>
              <a:t>6/20/2019</a:t>
            </a:fld>
            <a:endParaRPr lang="en-US" dirty="0"/>
          </a:p>
        </p:txBody>
      </p:sp>
      <p:sp>
        <p:nvSpPr>
          <p:cNvPr id="3" name="Rectangle 11"/>
          <p:cNvSpPr>
            <a:spLocks noGrp="1" noChangeArrowheads="1"/>
          </p:cNvSpPr>
          <p:nvPr>
            <p:ph type="sldNum" sz="quarter" idx="11"/>
          </p:nvPr>
        </p:nvSpPr>
        <p:spPr/>
        <p:txBody>
          <a:bodyPr/>
          <a:lstStyle>
            <a:lvl1pPr>
              <a:defRPr/>
            </a:lvl1pPr>
          </a:lstStyle>
          <a:p>
            <a:pPr>
              <a:defRPr/>
            </a:pPr>
            <a:fld id="{CB592730-48DE-48DE-8494-0F340491C71E}" type="slidenum">
              <a:rPr lang="en-US"/>
              <a:pPr>
                <a:defRPr/>
              </a:pPr>
              <a:t>‹#›</a:t>
            </a:fld>
            <a:endParaRPr lang="en-US" dirty="0"/>
          </a:p>
        </p:txBody>
      </p:sp>
    </p:spTree>
    <p:extLst>
      <p:ext uri="{BB962C8B-B14F-4D97-AF65-F5344CB8AC3E}">
        <p14:creationId xmlns:p14="http://schemas.microsoft.com/office/powerpoint/2010/main" val="14708450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dt" sz="half" idx="10"/>
          </p:nvPr>
        </p:nvSpPr>
        <p:spPr/>
        <p:txBody>
          <a:bodyPr/>
          <a:lstStyle>
            <a:lvl1pPr>
              <a:defRPr/>
            </a:lvl1pPr>
          </a:lstStyle>
          <a:p>
            <a:pPr>
              <a:defRPr/>
            </a:pPr>
            <a:fld id="{6CA7A0B8-36C6-4695-BDB0-4077306AEAD3}" type="datetime1">
              <a:rPr lang="en-US" smtClean="0"/>
              <a:t>6/20/2019</a:t>
            </a:fld>
            <a:endParaRPr lang="en-US" dirty="0"/>
          </a:p>
        </p:txBody>
      </p:sp>
      <p:sp>
        <p:nvSpPr>
          <p:cNvPr id="6" name="Rectangle 11"/>
          <p:cNvSpPr>
            <a:spLocks noGrp="1" noChangeArrowheads="1"/>
          </p:cNvSpPr>
          <p:nvPr>
            <p:ph type="sldNum" sz="quarter" idx="11"/>
          </p:nvPr>
        </p:nvSpPr>
        <p:spPr/>
        <p:txBody>
          <a:bodyPr/>
          <a:lstStyle>
            <a:lvl1pPr>
              <a:defRPr/>
            </a:lvl1pPr>
          </a:lstStyle>
          <a:p>
            <a:pPr>
              <a:defRPr/>
            </a:pPr>
            <a:fld id="{D7826C4E-E1F4-40C4-922A-A6089C4943F1}" type="slidenum">
              <a:rPr lang="en-US"/>
              <a:pPr>
                <a:defRPr/>
              </a:pPr>
              <a:t>‹#›</a:t>
            </a:fld>
            <a:endParaRPr lang="en-US" dirty="0"/>
          </a:p>
        </p:txBody>
      </p:sp>
    </p:spTree>
    <p:extLst>
      <p:ext uri="{BB962C8B-B14F-4D97-AF65-F5344CB8AC3E}">
        <p14:creationId xmlns:p14="http://schemas.microsoft.com/office/powerpoint/2010/main" val="14715155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dt" sz="half" idx="10"/>
          </p:nvPr>
        </p:nvSpPr>
        <p:spPr/>
        <p:txBody>
          <a:bodyPr/>
          <a:lstStyle>
            <a:lvl1pPr>
              <a:defRPr/>
            </a:lvl1pPr>
          </a:lstStyle>
          <a:p>
            <a:pPr>
              <a:defRPr/>
            </a:pPr>
            <a:fld id="{0E69015F-27FB-49E5-9F08-390DDE06B271}" type="datetime1">
              <a:rPr lang="en-US" smtClean="0"/>
              <a:t>6/20/2019</a:t>
            </a:fld>
            <a:endParaRPr lang="en-US" dirty="0"/>
          </a:p>
        </p:txBody>
      </p:sp>
      <p:sp>
        <p:nvSpPr>
          <p:cNvPr id="6" name="Rectangle 11"/>
          <p:cNvSpPr>
            <a:spLocks noGrp="1" noChangeArrowheads="1"/>
          </p:cNvSpPr>
          <p:nvPr>
            <p:ph type="sldNum" sz="quarter" idx="11"/>
          </p:nvPr>
        </p:nvSpPr>
        <p:spPr/>
        <p:txBody>
          <a:bodyPr/>
          <a:lstStyle>
            <a:lvl1pPr>
              <a:defRPr/>
            </a:lvl1pPr>
          </a:lstStyle>
          <a:p>
            <a:pPr>
              <a:defRPr/>
            </a:pPr>
            <a:fld id="{D3897CB5-AEBE-4C28-9014-F5B98C40CC93}" type="slidenum">
              <a:rPr lang="en-US"/>
              <a:pPr>
                <a:defRPr/>
              </a:pPr>
              <a:t>‹#›</a:t>
            </a:fld>
            <a:endParaRPr lang="en-US" dirty="0"/>
          </a:p>
        </p:txBody>
      </p:sp>
    </p:spTree>
    <p:extLst>
      <p:ext uri="{BB962C8B-B14F-4D97-AF65-F5344CB8AC3E}">
        <p14:creationId xmlns:p14="http://schemas.microsoft.com/office/powerpoint/2010/main" val="30037826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w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image" Target="../media/image2.wmf"/><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image" Target="../media/image1.jpeg"/><Relationship Id="rId2" Type="http://schemas.openxmlformats.org/officeDocument/2006/relationships/slideLayout" Target="../slideLayouts/slideLayout24.xml"/><Relationship Id="rId16" Type="http://schemas.openxmlformats.org/officeDocument/2006/relationships/theme" Target="../theme/theme3.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10" Type="http://schemas.openxmlformats.org/officeDocument/2006/relationships/slideLayout" Target="../slideLayouts/slideLayout32.xml"/><Relationship Id="rId19" Type="http://schemas.openxmlformats.org/officeDocument/2006/relationships/image" Target="../media/image5.wmf"/><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slideLayout" Target="../slideLayouts/slideLayout50.xml"/><Relationship Id="rId18" Type="http://schemas.openxmlformats.org/officeDocument/2006/relationships/image" Target="../media/image2.wmf"/><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17" Type="http://schemas.openxmlformats.org/officeDocument/2006/relationships/image" Target="../media/image1.jpeg"/><Relationship Id="rId2" Type="http://schemas.openxmlformats.org/officeDocument/2006/relationships/slideLayout" Target="../slideLayouts/slideLayout39.xml"/><Relationship Id="rId16" Type="http://schemas.openxmlformats.org/officeDocument/2006/relationships/theme" Target="../theme/theme4.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5" Type="http://schemas.openxmlformats.org/officeDocument/2006/relationships/slideLayout" Target="../slideLayouts/slideLayout52.xml"/><Relationship Id="rId10" Type="http://schemas.openxmlformats.org/officeDocument/2006/relationships/slideLayout" Target="../slideLayouts/slideLayout47.xml"/><Relationship Id="rId19" Type="http://schemas.openxmlformats.org/officeDocument/2006/relationships/image" Target="../media/image5.wmf"/><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slideLayout" Target="../slideLayouts/slideLayout5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0.xml"/><Relationship Id="rId13" Type="http://schemas.openxmlformats.org/officeDocument/2006/relationships/slideLayout" Target="../slideLayouts/slideLayout65.xml"/><Relationship Id="rId18" Type="http://schemas.openxmlformats.org/officeDocument/2006/relationships/image" Target="../media/image2.wmf"/><Relationship Id="rId3" Type="http://schemas.openxmlformats.org/officeDocument/2006/relationships/slideLayout" Target="../slideLayouts/slideLayout55.xml"/><Relationship Id="rId7" Type="http://schemas.openxmlformats.org/officeDocument/2006/relationships/slideLayout" Target="../slideLayouts/slideLayout59.xml"/><Relationship Id="rId12" Type="http://schemas.openxmlformats.org/officeDocument/2006/relationships/slideLayout" Target="../slideLayouts/slideLayout64.xml"/><Relationship Id="rId17" Type="http://schemas.openxmlformats.org/officeDocument/2006/relationships/image" Target="../media/image1.jpeg"/><Relationship Id="rId2" Type="http://schemas.openxmlformats.org/officeDocument/2006/relationships/slideLayout" Target="../slideLayouts/slideLayout54.xml"/><Relationship Id="rId16" Type="http://schemas.openxmlformats.org/officeDocument/2006/relationships/theme" Target="../theme/theme5.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5" Type="http://schemas.openxmlformats.org/officeDocument/2006/relationships/slideLayout" Target="../slideLayouts/slideLayout57.xml"/><Relationship Id="rId15" Type="http://schemas.openxmlformats.org/officeDocument/2006/relationships/slideLayout" Target="../slideLayouts/slideLayout67.xml"/><Relationship Id="rId10" Type="http://schemas.openxmlformats.org/officeDocument/2006/relationships/slideLayout" Target="../slideLayouts/slideLayout62.xml"/><Relationship Id="rId19" Type="http://schemas.openxmlformats.org/officeDocument/2006/relationships/image" Target="../media/image5.wmf"/><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pic>
        <p:nvPicPr>
          <p:cNvPr id="4098" name="Picture 26" descr="SiWIM znak"/>
          <p:cNvPicPr>
            <a:picLocks noChangeAspect="1" noChangeArrowheads="1"/>
          </p:cNvPicPr>
          <p:nvPr/>
        </p:nvPicPr>
        <p:blipFill>
          <a:blip r:embed="rId13" cstate="print">
            <a:clrChange>
              <a:clrFrom>
                <a:srgbClr val="FFFFFF"/>
              </a:clrFrom>
              <a:clrTo>
                <a:srgbClr val="FFFFFF">
                  <a:alpha val="0"/>
                </a:srgbClr>
              </a:clrTo>
            </a:clrChange>
            <a:lum bright="30000"/>
            <a:extLst>
              <a:ext uri="{28A0092B-C50C-407E-A947-70E740481C1C}">
                <a14:useLocalDpi xmlns:a14="http://schemas.microsoft.com/office/drawing/2010/main"/>
              </a:ext>
            </a:extLst>
          </a:blip>
          <a:srcRect/>
          <a:stretch>
            <a:fillRect/>
          </a:stretch>
        </p:blipFill>
        <p:spPr bwMode="auto">
          <a:xfrm>
            <a:off x="2890838" y="2200275"/>
            <a:ext cx="3778250" cy="276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0771" name="Rectangle 3"/>
          <p:cNvSpPr>
            <a:spLocks noChangeArrowheads="1"/>
          </p:cNvSpPr>
          <p:nvPr/>
        </p:nvSpPr>
        <p:spPr bwMode="auto">
          <a:xfrm>
            <a:off x="0" y="0"/>
            <a:ext cx="609600" cy="4876800"/>
          </a:xfrm>
          <a:prstGeom prst="rect">
            <a:avLst/>
          </a:prstGeom>
          <a:solidFill>
            <a:schemeClr val="accent2">
              <a:alpha val="39999"/>
            </a:schemeClr>
          </a:solidFill>
          <a:ln w="9525">
            <a:noFill/>
            <a:miter lim="800000"/>
            <a:headEnd/>
            <a:tailEnd/>
          </a:ln>
          <a:effectLst/>
        </p:spPr>
        <p:txBody>
          <a:bodyPr wrap="none" anchor="ctr"/>
          <a:lstStyle/>
          <a:p>
            <a:pPr algn="ctr">
              <a:defRPr/>
            </a:pPr>
            <a:endParaRPr lang="en-US" sz="2400" dirty="0">
              <a:latin typeface="Times New Roman" pitchFamily="-65" charset="0"/>
            </a:endParaRPr>
          </a:p>
        </p:txBody>
      </p:sp>
      <p:sp>
        <p:nvSpPr>
          <p:cNvPr id="800773" name="Rectangle 5"/>
          <p:cNvSpPr>
            <a:spLocks noChangeArrowheads="1"/>
          </p:cNvSpPr>
          <p:nvPr/>
        </p:nvSpPr>
        <p:spPr bwMode="auto">
          <a:xfrm>
            <a:off x="6858000" y="1417638"/>
            <a:ext cx="1828800" cy="182562"/>
          </a:xfrm>
          <a:prstGeom prst="rect">
            <a:avLst/>
          </a:prstGeom>
          <a:solidFill>
            <a:schemeClr val="accent2">
              <a:alpha val="39999"/>
            </a:schemeClr>
          </a:solidFill>
          <a:ln w="9525">
            <a:noFill/>
            <a:miter lim="800000"/>
            <a:headEnd/>
            <a:tailEnd/>
          </a:ln>
          <a:effectLst/>
        </p:spPr>
        <p:txBody>
          <a:bodyPr wrap="none" anchor="ctr"/>
          <a:lstStyle/>
          <a:p>
            <a:pPr algn="ctr">
              <a:defRPr/>
            </a:pPr>
            <a:endParaRPr lang="en-US" sz="2400" dirty="0">
              <a:latin typeface="Times New Roman" pitchFamily="-65" charset="0"/>
            </a:endParaRPr>
          </a:p>
        </p:txBody>
      </p:sp>
      <p:sp>
        <p:nvSpPr>
          <p:cNvPr id="800774" name="Line 6"/>
          <p:cNvSpPr>
            <a:spLocks noChangeShapeType="1"/>
          </p:cNvSpPr>
          <p:nvPr/>
        </p:nvSpPr>
        <p:spPr bwMode="auto">
          <a:xfrm>
            <a:off x="381000" y="1493838"/>
            <a:ext cx="8305800" cy="0"/>
          </a:xfrm>
          <a:prstGeom prst="line">
            <a:avLst/>
          </a:prstGeom>
          <a:noFill/>
          <a:ln w="19050">
            <a:solidFill>
              <a:schemeClr val="bg2"/>
            </a:solidFill>
            <a:round/>
            <a:headEnd/>
            <a:tailEnd/>
          </a:ln>
          <a:effectLst/>
        </p:spPr>
        <p:txBody>
          <a:bodyPr/>
          <a:lstStyle/>
          <a:p>
            <a:pPr>
              <a:defRPr/>
            </a:pPr>
            <a:endParaRPr lang="en-US" dirty="0"/>
          </a:p>
        </p:txBody>
      </p:sp>
      <p:sp>
        <p:nvSpPr>
          <p:cNvPr id="800775" name="Rectangle 7"/>
          <p:cNvSpPr>
            <a:spLocks noGrp="1" noChangeArrowheads="1"/>
          </p:cNvSpPr>
          <p:nvPr>
            <p:ph type="title"/>
          </p:nvPr>
        </p:nvSpPr>
        <p:spPr bwMode="auto">
          <a:xfrm>
            <a:off x="914400" y="277813"/>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800777" name="Rectangle 9"/>
          <p:cNvSpPr>
            <a:spLocks noGrp="1" noChangeArrowheads="1"/>
          </p:cNvSpPr>
          <p:nvPr>
            <p:ph type="dt" sz="half" idx="2"/>
          </p:nvPr>
        </p:nvSpPr>
        <p:spPr bwMode="auto">
          <a:xfrm>
            <a:off x="914400" y="6467475"/>
            <a:ext cx="1981200" cy="2413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solidFill>
                  <a:schemeClr val="folHlink"/>
                </a:solidFill>
              </a:defRPr>
            </a:lvl1pPr>
          </a:lstStyle>
          <a:p>
            <a:pPr>
              <a:defRPr/>
            </a:pPr>
            <a:fld id="{6E6F2743-D434-4E07-B8D7-671BEADEC0E7}" type="datetime1">
              <a:rPr lang="en-US" smtClean="0"/>
              <a:t>6/20/2019</a:t>
            </a:fld>
            <a:endParaRPr lang="en-US" dirty="0"/>
          </a:p>
        </p:txBody>
      </p:sp>
      <p:sp>
        <p:nvSpPr>
          <p:cNvPr id="800779" name="Rectangle 11"/>
          <p:cNvSpPr>
            <a:spLocks noGrp="1" noChangeArrowheads="1"/>
          </p:cNvSpPr>
          <p:nvPr>
            <p:ph type="sldNum" sz="quarter" idx="4"/>
          </p:nvPr>
        </p:nvSpPr>
        <p:spPr bwMode="auto">
          <a:xfrm>
            <a:off x="7273925" y="6465888"/>
            <a:ext cx="1412875" cy="2428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solidFill>
                  <a:schemeClr val="folHlink"/>
                </a:solidFill>
              </a:defRPr>
            </a:lvl1pPr>
          </a:lstStyle>
          <a:p>
            <a:pPr>
              <a:defRPr/>
            </a:pPr>
            <a:fld id="{913BCB8D-5747-40AD-9249-F9D4A13D8168}" type="slidenum">
              <a:rPr lang="en-US"/>
              <a:pPr>
                <a:defRPr/>
              </a:pPr>
              <a:t>‹#›</a:t>
            </a:fld>
            <a:endParaRPr lang="en-US" dirty="0"/>
          </a:p>
        </p:txBody>
      </p:sp>
      <p:sp>
        <p:nvSpPr>
          <p:cNvPr id="800780" name="Line 12"/>
          <p:cNvSpPr>
            <a:spLocks noChangeShapeType="1"/>
          </p:cNvSpPr>
          <p:nvPr/>
        </p:nvSpPr>
        <p:spPr bwMode="auto">
          <a:xfrm>
            <a:off x="0" y="4876800"/>
            <a:ext cx="609600" cy="0"/>
          </a:xfrm>
          <a:prstGeom prst="line">
            <a:avLst/>
          </a:prstGeom>
          <a:noFill/>
          <a:ln w="44450">
            <a:solidFill>
              <a:schemeClr val="bg2"/>
            </a:solidFill>
            <a:round/>
            <a:headEnd/>
            <a:tailEnd/>
          </a:ln>
          <a:effectLst/>
        </p:spPr>
        <p:txBody>
          <a:bodyPr/>
          <a:lstStyle/>
          <a:p>
            <a:pPr>
              <a:defRPr/>
            </a:pPr>
            <a:endParaRPr lang="en-US" dirty="0"/>
          </a:p>
        </p:txBody>
      </p:sp>
      <p:pic>
        <p:nvPicPr>
          <p:cNvPr id="4106" name="Picture 13"/>
          <p:cNvPicPr>
            <a:picLocks noChangeAspect="1" noChangeArrowheads="1"/>
          </p:cNvPicPr>
          <p:nvPr/>
        </p:nvPicPr>
        <p:blipFill>
          <a:blip r:embed="rId14" cstate="print">
            <a:lum bright="48000"/>
            <a:extLst>
              <a:ext uri="{28A0092B-C50C-407E-A947-70E740481C1C}">
                <a14:useLocalDpi xmlns:a14="http://schemas.microsoft.com/office/drawing/2010/main"/>
              </a:ext>
            </a:extLst>
          </a:blip>
          <a:srcRect/>
          <a:stretch>
            <a:fillRect/>
          </a:stretch>
        </p:blipFill>
        <p:spPr bwMode="auto">
          <a:xfrm>
            <a:off x="207963" y="6343650"/>
            <a:ext cx="1304925"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07" name="Group 21"/>
          <p:cNvGrpSpPr>
            <a:grpSpLocks noChangeAspect="1"/>
          </p:cNvGrpSpPr>
          <p:nvPr/>
        </p:nvGrpSpPr>
        <p:grpSpPr bwMode="auto">
          <a:xfrm>
            <a:off x="7861300" y="6251575"/>
            <a:ext cx="1174750" cy="473075"/>
            <a:chOff x="4959" y="3508"/>
            <a:chExt cx="675" cy="272"/>
          </a:xfrm>
        </p:grpSpPr>
        <p:grpSp>
          <p:nvGrpSpPr>
            <p:cNvPr id="4112" name="Group 22"/>
            <p:cNvGrpSpPr>
              <a:grpSpLocks noChangeAspect="1"/>
            </p:cNvGrpSpPr>
            <p:nvPr userDrawn="1"/>
          </p:nvGrpSpPr>
          <p:grpSpPr bwMode="auto">
            <a:xfrm>
              <a:off x="4959" y="3508"/>
              <a:ext cx="584" cy="189"/>
              <a:chOff x="5304" y="3792"/>
              <a:chExt cx="812" cy="233"/>
            </a:xfrm>
          </p:grpSpPr>
          <p:sp>
            <p:nvSpPr>
              <p:cNvPr id="800791" name="Freeform 23"/>
              <p:cNvSpPr>
                <a:spLocks noChangeAspect="1"/>
              </p:cNvSpPr>
              <p:nvPr/>
            </p:nvSpPr>
            <p:spPr bwMode="auto">
              <a:xfrm>
                <a:off x="5304" y="3792"/>
                <a:ext cx="547" cy="233"/>
              </a:xfrm>
              <a:custGeom>
                <a:avLst/>
                <a:gdLst/>
                <a:ahLst/>
                <a:cxnLst>
                  <a:cxn ang="0">
                    <a:pos x="0" y="0"/>
                  </a:cxn>
                  <a:cxn ang="0">
                    <a:pos x="243" y="0"/>
                  </a:cxn>
                  <a:cxn ang="0">
                    <a:pos x="243" y="61"/>
                  </a:cxn>
                  <a:cxn ang="0">
                    <a:pos x="152" y="154"/>
                  </a:cxn>
                  <a:cxn ang="0">
                    <a:pos x="243" y="154"/>
                  </a:cxn>
                  <a:cxn ang="0">
                    <a:pos x="291" y="0"/>
                  </a:cxn>
                  <a:cxn ang="0">
                    <a:pos x="471" y="0"/>
                  </a:cxn>
                  <a:cxn ang="0">
                    <a:pos x="546" y="232"/>
                  </a:cxn>
                  <a:cxn ang="0">
                    <a:pos x="432" y="232"/>
                  </a:cxn>
                  <a:cxn ang="0">
                    <a:pos x="378" y="72"/>
                  </a:cxn>
                  <a:cxn ang="0">
                    <a:pos x="336" y="232"/>
                  </a:cxn>
                  <a:cxn ang="0">
                    <a:pos x="0" y="232"/>
                  </a:cxn>
                  <a:cxn ang="0">
                    <a:pos x="0" y="182"/>
                  </a:cxn>
                  <a:cxn ang="0">
                    <a:pos x="102" y="78"/>
                  </a:cxn>
                  <a:cxn ang="0">
                    <a:pos x="0" y="78"/>
                  </a:cxn>
                  <a:cxn ang="0">
                    <a:pos x="0" y="0"/>
                  </a:cxn>
                </a:cxnLst>
                <a:rect l="0" t="0" r="r" b="b"/>
                <a:pathLst>
                  <a:path w="547" h="233">
                    <a:moveTo>
                      <a:pt x="0" y="0"/>
                    </a:moveTo>
                    <a:lnTo>
                      <a:pt x="243" y="0"/>
                    </a:lnTo>
                    <a:lnTo>
                      <a:pt x="243" y="61"/>
                    </a:lnTo>
                    <a:lnTo>
                      <a:pt x="152" y="154"/>
                    </a:lnTo>
                    <a:lnTo>
                      <a:pt x="243" y="154"/>
                    </a:lnTo>
                    <a:lnTo>
                      <a:pt x="291" y="0"/>
                    </a:lnTo>
                    <a:lnTo>
                      <a:pt x="471" y="0"/>
                    </a:lnTo>
                    <a:lnTo>
                      <a:pt x="546" y="232"/>
                    </a:lnTo>
                    <a:lnTo>
                      <a:pt x="432" y="232"/>
                    </a:lnTo>
                    <a:lnTo>
                      <a:pt x="378" y="72"/>
                    </a:lnTo>
                    <a:lnTo>
                      <a:pt x="336" y="232"/>
                    </a:lnTo>
                    <a:lnTo>
                      <a:pt x="0" y="232"/>
                    </a:lnTo>
                    <a:lnTo>
                      <a:pt x="0" y="182"/>
                    </a:lnTo>
                    <a:lnTo>
                      <a:pt x="102" y="78"/>
                    </a:lnTo>
                    <a:lnTo>
                      <a:pt x="0" y="78"/>
                    </a:lnTo>
                    <a:lnTo>
                      <a:pt x="0" y="0"/>
                    </a:lnTo>
                  </a:path>
                </a:pathLst>
              </a:custGeom>
              <a:solidFill>
                <a:srgbClr val="000080">
                  <a:alpha val="50000"/>
                </a:srgbClr>
              </a:solidFill>
              <a:ln w="9525" cap="rnd">
                <a:noFill/>
                <a:round/>
                <a:headEnd/>
                <a:tailEnd/>
              </a:ln>
              <a:effectLst/>
            </p:spPr>
            <p:txBody>
              <a:bodyPr/>
              <a:lstStyle/>
              <a:p>
                <a:pPr>
                  <a:defRPr/>
                </a:pPr>
                <a:endParaRPr lang="en-US" dirty="0"/>
              </a:p>
            </p:txBody>
          </p:sp>
          <p:sp>
            <p:nvSpPr>
              <p:cNvPr id="800792" name="Freeform 24"/>
              <p:cNvSpPr>
                <a:spLocks noChangeAspect="1"/>
              </p:cNvSpPr>
              <p:nvPr/>
            </p:nvSpPr>
            <p:spPr bwMode="auto">
              <a:xfrm>
                <a:off x="5829" y="3792"/>
                <a:ext cx="287" cy="233"/>
              </a:xfrm>
              <a:custGeom>
                <a:avLst/>
                <a:gdLst/>
                <a:ahLst/>
                <a:cxnLst>
                  <a:cxn ang="0">
                    <a:pos x="286" y="82"/>
                  </a:cxn>
                  <a:cxn ang="0">
                    <a:pos x="261" y="79"/>
                  </a:cxn>
                  <a:cxn ang="0">
                    <a:pos x="240" y="76"/>
                  </a:cxn>
                  <a:cxn ang="0">
                    <a:pos x="224" y="75"/>
                  </a:cxn>
                  <a:cxn ang="0">
                    <a:pos x="210" y="74"/>
                  </a:cxn>
                  <a:cxn ang="0">
                    <a:pos x="185" y="75"/>
                  </a:cxn>
                  <a:cxn ang="0">
                    <a:pos x="171" y="76"/>
                  </a:cxn>
                  <a:cxn ang="0">
                    <a:pos x="156" y="78"/>
                  </a:cxn>
                  <a:cxn ang="0">
                    <a:pos x="137" y="87"/>
                  </a:cxn>
                  <a:cxn ang="0">
                    <a:pos x="123" y="101"/>
                  </a:cxn>
                  <a:cxn ang="0">
                    <a:pos x="115" y="115"/>
                  </a:cxn>
                  <a:cxn ang="0">
                    <a:pos x="113" y="129"/>
                  </a:cxn>
                  <a:cxn ang="0">
                    <a:pos x="116" y="147"/>
                  </a:cxn>
                  <a:cxn ang="0">
                    <a:pos x="120" y="154"/>
                  </a:cxn>
                  <a:cxn ang="0">
                    <a:pos x="126" y="161"/>
                  </a:cxn>
                  <a:cxn ang="0">
                    <a:pos x="135" y="167"/>
                  </a:cxn>
                  <a:cxn ang="0">
                    <a:pos x="148" y="171"/>
                  </a:cxn>
                  <a:cxn ang="0">
                    <a:pos x="163" y="174"/>
                  </a:cxn>
                  <a:cxn ang="0">
                    <a:pos x="184" y="175"/>
                  </a:cxn>
                  <a:cxn ang="0">
                    <a:pos x="184" y="118"/>
                  </a:cxn>
                  <a:cxn ang="0">
                    <a:pos x="286" y="118"/>
                  </a:cxn>
                  <a:cxn ang="0">
                    <a:pos x="286" y="211"/>
                  </a:cxn>
                  <a:cxn ang="0">
                    <a:pos x="255" y="221"/>
                  </a:cxn>
                  <a:cxn ang="0">
                    <a:pos x="225" y="226"/>
                  </a:cxn>
                  <a:cxn ang="0">
                    <a:pos x="193" y="230"/>
                  </a:cxn>
                  <a:cxn ang="0">
                    <a:pos x="162" y="232"/>
                  </a:cxn>
                  <a:cxn ang="0">
                    <a:pos x="116" y="229"/>
                  </a:cxn>
                  <a:cxn ang="0">
                    <a:pos x="95" y="225"/>
                  </a:cxn>
                  <a:cxn ang="0">
                    <a:pos x="76" y="221"/>
                  </a:cxn>
                  <a:cxn ang="0">
                    <a:pos x="59" y="214"/>
                  </a:cxn>
                  <a:cxn ang="0">
                    <a:pos x="44" y="205"/>
                  </a:cxn>
                  <a:cxn ang="0">
                    <a:pos x="32" y="197"/>
                  </a:cxn>
                  <a:cxn ang="0">
                    <a:pos x="21" y="186"/>
                  </a:cxn>
                  <a:cxn ang="0">
                    <a:pos x="12" y="172"/>
                  </a:cxn>
                  <a:cxn ang="0">
                    <a:pos x="7" y="157"/>
                  </a:cxn>
                  <a:cxn ang="0">
                    <a:pos x="1" y="140"/>
                  </a:cxn>
                  <a:cxn ang="0">
                    <a:pos x="0" y="124"/>
                  </a:cxn>
                  <a:cxn ang="0">
                    <a:pos x="0" y="105"/>
                  </a:cxn>
                  <a:cxn ang="0">
                    <a:pos x="3" y="87"/>
                  </a:cxn>
                  <a:cxn ang="0">
                    <a:pos x="8" y="72"/>
                  </a:cxn>
                  <a:cxn ang="0">
                    <a:pos x="16" y="57"/>
                  </a:cxn>
                  <a:cxn ang="0">
                    <a:pos x="29" y="40"/>
                  </a:cxn>
                  <a:cxn ang="0">
                    <a:pos x="44" y="26"/>
                  </a:cxn>
                  <a:cxn ang="0">
                    <a:pos x="61" y="17"/>
                  </a:cxn>
                  <a:cxn ang="0">
                    <a:pos x="77" y="10"/>
                  </a:cxn>
                  <a:cxn ang="0">
                    <a:pos x="95" y="4"/>
                  </a:cxn>
                  <a:cxn ang="0">
                    <a:pos x="113" y="1"/>
                  </a:cxn>
                  <a:cxn ang="0">
                    <a:pos x="150" y="0"/>
                  </a:cxn>
                  <a:cxn ang="0">
                    <a:pos x="199" y="0"/>
                  </a:cxn>
                  <a:cxn ang="0">
                    <a:pos x="215" y="1"/>
                  </a:cxn>
                  <a:cxn ang="0">
                    <a:pos x="229" y="1"/>
                  </a:cxn>
                  <a:cxn ang="0">
                    <a:pos x="254" y="4"/>
                  </a:cxn>
                  <a:cxn ang="0">
                    <a:pos x="261" y="6"/>
                  </a:cxn>
                  <a:cxn ang="0">
                    <a:pos x="268" y="7"/>
                  </a:cxn>
                  <a:cxn ang="0">
                    <a:pos x="286" y="10"/>
                  </a:cxn>
                  <a:cxn ang="0">
                    <a:pos x="286" y="82"/>
                  </a:cxn>
                </a:cxnLst>
                <a:rect l="0" t="0" r="r" b="b"/>
                <a:pathLst>
                  <a:path w="287" h="233">
                    <a:moveTo>
                      <a:pt x="286" y="82"/>
                    </a:moveTo>
                    <a:lnTo>
                      <a:pt x="261" y="79"/>
                    </a:lnTo>
                    <a:lnTo>
                      <a:pt x="240" y="76"/>
                    </a:lnTo>
                    <a:lnTo>
                      <a:pt x="224" y="75"/>
                    </a:lnTo>
                    <a:lnTo>
                      <a:pt x="210" y="74"/>
                    </a:lnTo>
                    <a:lnTo>
                      <a:pt x="185" y="75"/>
                    </a:lnTo>
                    <a:lnTo>
                      <a:pt x="171" y="76"/>
                    </a:lnTo>
                    <a:lnTo>
                      <a:pt x="156" y="78"/>
                    </a:lnTo>
                    <a:lnTo>
                      <a:pt x="137" y="87"/>
                    </a:lnTo>
                    <a:lnTo>
                      <a:pt x="123" y="101"/>
                    </a:lnTo>
                    <a:lnTo>
                      <a:pt x="115" y="115"/>
                    </a:lnTo>
                    <a:lnTo>
                      <a:pt x="113" y="129"/>
                    </a:lnTo>
                    <a:lnTo>
                      <a:pt x="116" y="147"/>
                    </a:lnTo>
                    <a:lnTo>
                      <a:pt x="120" y="154"/>
                    </a:lnTo>
                    <a:lnTo>
                      <a:pt x="126" y="161"/>
                    </a:lnTo>
                    <a:lnTo>
                      <a:pt x="135" y="167"/>
                    </a:lnTo>
                    <a:lnTo>
                      <a:pt x="148" y="171"/>
                    </a:lnTo>
                    <a:lnTo>
                      <a:pt x="163" y="174"/>
                    </a:lnTo>
                    <a:lnTo>
                      <a:pt x="184" y="175"/>
                    </a:lnTo>
                    <a:lnTo>
                      <a:pt x="184" y="118"/>
                    </a:lnTo>
                    <a:lnTo>
                      <a:pt x="286" y="118"/>
                    </a:lnTo>
                    <a:lnTo>
                      <a:pt x="286" y="211"/>
                    </a:lnTo>
                    <a:lnTo>
                      <a:pt x="255" y="221"/>
                    </a:lnTo>
                    <a:lnTo>
                      <a:pt x="225" y="226"/>
                    </a:lnTo>
                    <a:lnTo>
                      <a:pt x="193" y="230"/>
                    </a:lnTo>
                    <a:lnTo>
                      <a:pt x="162" y="232"/>
                    </a:lnTo>
                    <a:lnTo>
                      <a:pt x="116" y="229"/>
                    </a:lnTo>
                    <a:lnTo>
                      <a:pt x="95" y="225"/>
                    </a:lnTo>
                    <a:lnTo>
                      <a:pt x="76" y="221"/>
                    </a:lnTo>
                    <a:lnTo>
                      <a:pt x="59" y="214"/>
                    </a:lnTo>
                    <a:lnTo>
                      <a:pt x="44" y="205"/>
                    </a:lnTo>
                    <a:lnTo>
                      <a:pt x="32" y="197"/>
                    </a:lnTo>
                    <a:lnTo>
                      <a:pt x="21" y="186"/>
                    </a:lnTo>
                    <a:lnTo>
                      <a:pt x="12" y="172"/>
                    </a:lnTo>
                    <a:lnTo>
                      <a:pt x="7" y="157"/>
                    </a:lnTo>
                    <a:lnTo>
                      <a:pt x="1" y="140"/>
                    </a:lnTo>
                    <a:lnTo>
                      <a:pt x="0" y="124"/>
                    </a:lnTo>
                    <a:lnTo>
                      <a:pt x="0" y="105"/>
                    </a:lnTo>
                    <a:lnTo>
                      <a:pt x="3" y="87"/>
                    </a:lnTo>
                    <a:lnTo>
                      <a:pt x="8" y="72"/>
                    </a:lnTo>
                    <a:lnTo>
                      <a:pt x="16" y="57"/>
                    </a:lnTo>
                    <a:lnTo>
                      <a:pt x="29" y="40"/>
                    </a:lnTo>
                    <a:lnTo>
                      <a:pt x="44" y="26"/>
                    </a:lnTo>
                    <a:lnTo>
                      <a:pt x="61" y="17"/>
                    </a:lnTo>
                    <a:lnTo>
                      <a:pt x="77" y="10"/>
                    </a:lnTo>
                    <a:lnTo>
                      <a:pt x="95" y="4"/>
                    </a:lnTo>
                    <a:lnTo>
                      <a:pt x="113" y="1"/>
                    </a:lnTo>
                    <a:lnTo>
                      <a:pt x="150" y="0"/>
                    </a:lnTo>
                    <a:lnTo>
                      <a:pt x="199" y="0"/>
                    </a:lnTo>
                    <a:lnTo>
                      <a:pt x="215" y="1"/>
                    </a:lnTo>
                    <a:lnTo>
                      <a:pt x="229" y="1"/>
                    </a:lnTo>
                    <a:lnTo>
                      <a:pt x="254" y="4"/>
                    </a:lnTo>
                    <a:lnTo>
                      <a:pt x="261" y="6"/>
                    </a:lnTo>
                    <a:lnTo>
                      <a:pt x="268" y="7"/>
                    </a:lnTo>
                    <a:lnTo>
                      <a:pt x="286" y="10"/>
                    </a:lnTo>
                    <a:lnTo>
                      <a:pt x="286" y="82"/>
                    </a:lnTo>
                  </a:path>
                </a:pathLst>
              </a:custGeom>
              <a:solidFill>
                <a:srgbClr val="000080">
                  <a:alpha val="50000"/>
                </a:srgbClr>
              </a:solidFill>
              <a:ln w="9525" cap="rnd">
                <a:noFill/>
                <a:round/>
                <a:headEnd/>
                <a:tailEnd/>
              </a:ln>
              <a:effectLst/>
            </p:spPr>
            <p:txBody>
              <a:bodyPr/>
              <a:lstStyle/>
              <a:p>
                <a:pPr>
                  <a:defRPr/>
                </a:pPr>
                <a:endParaRPr lang="en-US" dirty="0"/>
              </a:p>
            </p:txBody>
          </p:sp>
        </p:grpSp>
        <p:sp>
          <p:nvSpPr>
            <p:cNvPr id="800793" name="Rectangle 25"/>
            <p:cNvSpPr>
              <a:spLocks noChangeAspect="1" noChangeArrowheads="1"/>
            </p:cNvSpPr>
            <p:nvPr userDrawn="1"/>
          </p:nvSpPr>
          <p:spPr bwMode="auto">
            <a:xfrm>
              <a:off x="5558" y="3693"/>
              <a:ext cx="76" cy="87"/>
            </a:xfrm>
            <a:prstGeom prst="rect">
              <a:avLst/>
            </a:prstGeom>
            <a:solidFill>
              <a:srgbClr val="CCFF33"/>
            </a:solidFill>
            <a:ln w="9525">
              <a:noFill/>
              <a:miter lim="800000"/>
              <a:headEnd/>
              <a:tailEnd/>
            </a:ln>
            <a:effectLst/>
          </p:spPr>
          <p:txBody>
            <a:bodyPr wrap="none" anchor="ctr"/>
            <a:lstStyle/>
            <a:p>
              <a:pPr>
                <a:defRPr/>
              </a:pPr>
              <a:endParaRPr lang="en-US" dirty="0"/>
            </a:p>
          </p:txBody>
        </p:sp>
      </p:grpSp>
      <p:sp>
        <p:nvSpPr>
          <p:cNvPr id="800795" name="Rectangle 27"/>
          <p:cNvSpPr>
            <a:spLocks noChangeArrowheads="1"/>
          </p:cNvSpPr>
          <p:nvPr/>
        </p:nvSpPr>
        <p:spPr bwMode="auto">
          <a:xfrm>
            <a:off x="6297613" y="2411413"/>
            <a:ext cx="320675" cy="366712"/>
          </a:xfrm>
          <a:prstGeom prst="rect">
            <a:avLst/>
          </a:prstGeom>
          <a:solidFill>
            <a:srgbClr val="FFFFEE">
              <a:alpha val="80000"/>
            </a:srgbClr>
          </a:solidFill>
          <a:ln w="9525">
            <a:noFill/>
            <a:miter lim="800000"/>
            <a:headEnd/>
            <a:tailEnd/>
          </a:ln>
          <a:effectLst/>
        </p:spPr>
        <p:txBody>
          <a:bodyPr wrap="none" anchor="ctr"/>
          <a:lstStyle/>
          <a:p>
            <a:pPr>
              <a:defRPr/>
            </a:pPr>
            <a:endParaRPr lang="en-US" dirty="0"/>
          </a:p>
        </p:txBody>
      </p:sp>
      <p:sp>
        <p:nvSpPr>
          <p:cNvPr id="800796" name="Rectangle 28"/>
          <p:cNvSpPr>
            <a:spLocks noChangeArrowheads="1"/>
          </p:cNvSpPr>
          <p:nvPr/>
        </p:nvSpPr>
        <p:spPr bwMode="auto">
          <a:xfrm>
            <a:off x="2982913" y="2411413"/>
            <a:ext cx="949325" cy="949325"/>
          </a:xfrm>
          <a:prstGeom prst="rect">
            <a:avLst/>
          </a:prstGeom>
          <a:solidFill>
            <a:srgbClr val="FFFFEE">
              <a:alpha val="50000"/>
            </a:srgbClr>
          </a:solidFill>
          <a:ln w="9525">
            <a:noFill/>
            <a:miter lim="800000"/>
            <a:headEnd/>
            <a:tailEnd/>
          </a:ln>
          <a:effectLst/>
        </p:spPr>
        <p:txBody>
          <a:bodyPr wrap="none" anchor="ctr"/>
          <a:lstStyle/>
          <a:p>
            <a:pPr>
              <a:defRPr/>
            </a:pPr>
            <a:endParaRPr lang="en-US" dirty="0"/>
          </a:p>
        </p:txBody>
      </p:sp>
      <p:sp>
        <p:nvSpPr>
          <p:cNvPr id="800776" name="Rectangle 8"/>
          <p:cNvSpPr>
            <a:spLocks noGrp="1" noChangeArrowheads="1"/>
          </p:cNvSpPr>
          <p:nvPr>
            <p:ph type="body" idx="1"/>
          </p:nvPr>
        </p:nvSpPr>
        <p:spPr bwMode="auto">
          <a:xfrm>
            <a:off x="914400" y="1600200"/>
            <a:ext cx="77724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00798" name="Text Box 30"/>
          <p:cNvSpPr txBox="1">
            <a:spLocks noChangeArrowheads="1"/>
          </p:cNvSpPr>
          <p:nvPr/>
        </p:nvSpPr>
        <p:spPr bwMode="auto">
          <a:xfrm>
            <a:off x="3838575" y="6613525"/>
            <a:ext cx="1744663" cy="244475"/>
          </a:xfrm>
          <a:prstGeom prst="rect">
            <a:avLst/>
          </a:prstGeom>
          <a:noFill/>
          <a:ln w="9525">
            <a:noFill/>
            <a:miter lim="800000"/>
            <a:headEnd/>
            <a:tailEnd/>
          </a:ln>
          <a:effectLst/>
        </p:spPr>
        <p:txBody>
          <a:bodyPr wrap="none">
            <a:spAutoFit/>
          </a:bodyPr>
          <a:lstStyle/>
          <a:p>
            <a:pPr>
              <a:defRPr/>
            </a:pPr>
            <a:r>
              <a:rPr lang="sl-SI" sz="1000">
                <a:solidFill>
                  <a:schemeClr val="accent1"/>
                </a:solidFill>
              </a:rPr>
              <a:t>UAB BWIM Workshop 2008</a:t>
            </a:r>
            <a:endParaRPr lang="en-GB" sz="1000" dirty="0">
              <a:solidFill>
                <a:schemeClr val="accent1"/>
              </a:solidFill>
            </a:endParaRPr>
          </a:p>
        </p:txBody>
      </p:sp>
    </p:spTree>
  </p:cSld>
  <p:clrMap bg1="lt1" tx1="dk1" bg2="lt2" tx2="dk2" accent1="accent1" accent2="accent2" accent3="accent3" accent4="accent4" accent5="accent5" accent6="accent6" hlink="hlink" folHlink="folHlink"/>
  <p:sldLayoutIdLst>
    <p:sldLayoutId id="2147484176" r:id="rId1"/>
    <p:sldLayoutId id="2147484177" r:id="rId2"/>
    <p:sldLayoutId id="2147484178" r:id="rId3"/>
    <p:sldLayoutId id="2147484179" r:id="rId4"/>
    <p:sldLayoutId id="2147484180" r:id="rId5"/>
    <p:sldLayoutId id="2147484181" r:id="rId6"/>
    <p:sldLayoutId id="2147484182" r:id="rId7"/>
    <p:sldLayoutId id="2147484183" r:id="rId8"/>
    <p:sldLayoutId id="2147484184" r:id="rId9"/>
    <p:sldLayoutId id="2147484185" r:id="rId10"/>
    <p:sldLayoutId id="2147484186" r:id="rId11"/>
  </p:sldLayoutIdLst>
  <p:timing>
    <p:tnLst>
      <p:par>
        <p:cTn id="1" dur="indefinite" restart="never" nodeType="tmRoot"/>
      </p:par>
    </p:tnLst>
  </p:timing>
  <p:hf sldNum="0" hdr="0" dt="0"/>
  <p:txStyles>
    <p:titleStyle>
      <a:lvl1pPr algn="l" rtl="0" eaLnBrk="0" fontAlgn="base" hangingPunct="0">
        <a:spcBef>
          <a:spcPct val="0"/>
        </a:spcBef>
        <a:spcAft>
          <a:spcPct val="0"/>
        </a:spcAft>
        <a:defRPr sz="3600">
          <a:solidFill>
            <a:srgbClr val="C00505"/>
          </a:solidFill>
          <a:effectLst>
            <a:outerShdw blurRad="38100" dist="38100" dir="2700000" algn="tl">
              <a:srgbClr val="000000"/>
            </a:outerShdw>
          </a:effectLst>
          <a:latin typeface="+mj-lt"/>
          <a:ea typeface="Arial" pitchFamily="-65" charset="0"/>
          <a:cs typeface="+mj-cs"/>
        </a:defRPr>
      </a:lvl1pPr>
      <a:lvl2pPr algn="l" rtl="0" eaLnBrk="0" fontAlgn="base" hangingPunct="0">
        <a:spcBef>
          <a:spcPct val="0"/>
        </a:spcBef>
        <a:spcAft>
          <a:spcPct val="0"/>
        </a:spcAft>
        <a:defRPr sz="3600">
          <a:solidFill>
            <a:srgbClr val="C00505"/>
          </a:solidFill>
          <a:effectLst>
            <a:outerShdw blurRad="38100" dist="38100" dir="2700000" algn="tl">
              <a:srgbClr val="000000"/>
            </a:outerShdw>
          </a:effectLst>
          <a:latin typeface="Tahoma" pitchFamily="34" charset="0"/>
          <a:ea typeface="Arial" pitchFamily="-65" charset="0"/>
          <a:cs typeface="Arial" charset="0"/>
        </a:defRPr>
      </a:lvl2pPr>
      <a:lvl3pPr algn="l" rtl="0" eaLnBrk="0" fontAlgn="base" hangingPunct="0">
        <a:spcBef>
          <a:spcPct val="0"/>
        </a:spcBef>
        <a:spcAft>
          <a:spcPct val="0"/>
        </a:spcAft>
        <a:defRPr sz="3600">
          <a:solidFill>
            <a:srgbClr val="C00505"/>
          </a:solidFill>
          <a:effectLst>
            <a:outerShdw blurRad="38100" dist="38100" dir="2700000" algn="tl">
              <a:srgbClr val="000000"/>
            </a:outerShdw>
          </a:effectLst>
          <a:latin typeface="Tahoma" pitchFamily="34" charset="0"/>
          <a:ea typeface="Arial" pitchFamily="-65" charset="0"/>
          <a:cs typeface="Arial" charset="0"/>
        </a:defRPr>
      </a:lvl3pPr>
      <a:lvl4pPr algn="l" rtl="0" eaLnBrk="0" fontAlgn="base" hangingPunct="0">
        <a:spcBef>
          <a:spcPct val="0"/>
        </a:spcBef>
        <a:spcAft>
          <a:spcPct val="0"/>
        </a:spcAft>
        <a:defRPr sz="3600">
          <a:solidFill>
            <a:srgbClr val="C00505"/>
          </a:solidFill>
          <a:effectLst>
            <a:outerShdw blurRad="38100" dist="38100" dir="2700000" algn="tl">
              <a:srgbClr val="000000"/>
            </a:outerShdw>
          </a:effectLst>
          <a:latin typeface="Tahoma" pitchFamily="34" charset="0"/>
          <a:ea typeface="Arial" pitchFamily="-65" charset="0"/>
          <a:cs typeface="Arial" charset="0"/>
        </a:defRPr>
      </a:lvl4pPr>
      <a:lvl5pPr algn="l" rtl="0" eaLnBrk="0" fontAlgn="base" hangingPunct="0">
        <a:spcBef>
          <a:spcPct val="0"/>
        </a:spcBef>
        <a:spcAft>
          <a:spcPct val="0"/>
        </a:spcAft>
        <a:defRPr sz="3600">
          <a:solidFill>
            <a:srgbClr val="C00505"/>
          </a:solidFill>
          <a:effectLst>
            <a:outerShdw blurRad="38100" dist="38100" dir="2700000" algn="tl">
              <a:srgbClr val="000000"/>
            </a:outerShdw>
          </a:effectLst>
          <a:latin typeface="Tahoma" pitchFamily="34" charset="0"/>
          <a:ea typeface="Arial" pitchFamily="-65" charset="0"/>
          <a:cs typeface="Arial" charset="0"/>
        </a:defRPr>
      </a:lvl5pPr>
      <a:lvl6pPr marL="457200" algn="l" rtl="0" fontAlgn="base">
        <a:spcBef>
          <a:spcPct val="0"/>
        </a:spcBef>
        <a:spcAft>
          <a:spcPct val="0"/>
        </a:spcAft>
        <a:defRPr sz="3600">
          <a:solidFill>
            <a:srgbClr val="C00505"/>
          </a:solidFill>
          <a:effectLst>
            <a:outerShdw blurRad="38100" dist="38100" dir="2700000" algn="tl">
              <a:srgbClr val="000000"/>
            </a:outerShdw>
          </a:effectLst>
          <a:latin typeface="Tahoma" pitchFamily="34" charset="0"/>
          <a:cs typeface="Arial" charset="0"/>
        </a:defRPr>
      </a:lvl6pPr>
      <a:lvl7pPr marL="914400" algn="l" rtl="0" fontAlgn="base">
        <a:spcBef>
          <a:spcPct val="0"/>
        </a:spcBef>
        <a:spcAft>
          <a:spcPct val="0"/>
        </a:spcAft>
        <a:defRPr sz="3600">
          <a:solidFill>
            <a:srgbClr val="C00505"/>
          </a:solidFill>
          <a:effectLst>
            <a:outerShdw blurRad="38100" dist="38100" dir="2700000" algn="tl">
              <a:srgbClr val="000000"/>
            </a:outerShdw>
          </a:effectLst>
          <a:latin typeface="Tahoma" pitchFamily="34" charset="0"/>
          <a:cs typeface="Arial" charset="0"/>
        </a:defRPr>
      </a:lvl7pPr>
      <a:lvl8pPr marL="1371600" algn="l" rtl="0" fontAlgn="base">
        <a:spcBef>
          <a:spcPct val="0"/>
        </a:spcBef>
        <a:spcAft>
          <a:spcPct val="0"/>
        </a:spcAft>
        <a:defRPr sz="3600">
          <a:solidFill>
            <a:srgbClr val="C00505"/>
          </a:solidFill>
          <a:effectLst>
            <a:outerShdw blurRad="38100" dist="38100" dir="2700000" algn="tl">
              <a:srgbClr val="000000"/>
            </a:outerShdw>
          </a:effectLst>
          <a:latin typeface="Tahoma" pitchFamily="34" charset="0"/>
          <a:cs typeface="Arial" charset="0"/>
        </a:defRPr>
      </a:lvl8pPr>
      <a:lvl9pPr marL="1828800" algn="l" rtl="0" fontAlgn="base">
        <a:spcBef>
          <a:spcPct val="0"/>
        </a:spcBef>
        <a:spcAft>
          <a:spcPct val="0"/>
        </a:spcAft>
        <a:defRPr sz="3600">
          <a:solidFill>
            <a:srgbClr val="C00505"/>
          </a:solidFill>
          <a:effectLst>
            <a:outerShdw blurRad="38100" dist="38100" dir="2700000" algn="tl">
              <a:srgbClr val="000000"/>
            </a:outerShdw>
          </a:effectLst>
          <a:latin typeface="Tahoma" pitchFamily="34" charset="0"/>
          <a:cs typeface="Arial" charset="0"/>
        </a:defRPr>
      </a:lvl9pPr>
    </p:titleStyle>
    <p:bodyStyle>
      <a:lvl1pPr marL="342900" indent="-342900" algn="l" rtl="0" eaLnBrk="0" fontAlgn="base" hangingPunct="0">
        <a:spcBef>
          <a:spcPct val="20000"/>
        </a:spcBef>
        <a:spcAft>
          <a:spcPct val="0"/>
        </a:spcAft>
        <a:buClr>
          <a:schemeClr val="accent2"/>
        </a:buClr>
        <a:buSzPct val="90000"/>
        <a:buFont typeface="Wingdings" pitchFamily="-65" charset="2"/>
        <a:buChar char="n"/>
        <a:defRPr sz="2800">
          <a:solidFill>
            <a:srgbClr val="000066"/>
          </a:solidFill>
          <a:effectLst>
            <a:outerShdw blurRad="38100" dist="38100" dir="2700000" algn="tl">
              <a:srgbClr val="000000"/>
            </a:outerShdw>
          </a:effectLst>
          <a:latin typeface="+mn-lt"/>
          <a:ea typeface="Arial" pitchFamily="-65" charset="0"/>
          <a:cs typeface="+mn-cs"/>
        </a:defRPr>
      </a:lvl1pPr>
      <a:lvl2pPr marL="742950" indent="-285750" algn="l" rtl="0" eaLnBrk="0" fontAlgn="base" hangingPunct="0">
        <a:spcBef>
          <a:spcPct val="20000"/>
        </a:spcBef>
        <a:spcAft>
          <a:spcPct val="0"/>
        </a:spcAft>
        <a:buClr>
          <a:srgbClr val="4D4D4D"/>
        </a:buClr>
        <a:buSzPct val="75000"/>
        <a:buFont typeface="Wingdings" pitchFamily="-65" charset="2"/>
        <a:buChar char="n"/>
        <a:defRPr sz="2600">
          <a:solidFill>
            <a:schemeClr val="tx1"/>
          </a:solidFill>
          <a:effectLst>
            <a:outerShdw blurRad="38100" dist="38100" dir="2700000" algn="tl">
              <a:srgbClr val="FFFFFF"/>
            </a:outerShdw>
          </a:effectLst>
          <a:latin typeface="+mn-lt"/>
          <a:ea typeface="Arial" pitchFamily="-65" charset="0"/>
          <a:cs typeface="+mn-cs"/>
        </a:defRPr>
      </a:lvl2pPr>
      <a:lvl3pPr marL="1143000" indent="-228600" algn="l" rtl="0" eaLnBrk="0" fontAlgn="base" hangingPunct="0">
        <a:spcBef>
          <a:spcPct val="20000"/>
        </a:spcBef>
        <a:spcAft>
          <a:spcPct val="0"/>
        </a:spcAft>
        <a:buClr>
          <a:srgbClr val="808080"/>
        </a:buClr>
        <a:buSzPct val="55000"/>
        <a:buFont typeface="Wingdings" pitchFamily="-65" charset="2"/>
        <a:buChar char="n"/>
        <a:defRPr sz="2300">
          <a:solidFill>
            <a:schemeClr val="tx1"/>
          </a:solidFill>
          <a:effectLst>
            <a:outerShdw blurRad="38100" dist="38100" dir="2700000" algn="tl">
              <a:srgbClr val="FFFFFF"/>
            </a:outerShdw>
          </a:effectLst>
          <a:latin typeface="+mn-lt"/>
          <a:ea typeface="Arial" pitchFamily="-65" charset="0"/>
          <a:cs typeface="+mn-cs"/>
        </a:defRPr>
      </a:lvl3pPr>
      <a:lvl4pPr marL="16002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4pPr>
      <a:lvl5pPr marL="20574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122" name="Ograda naslova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sl-SI" smtClean="0"/>
              <a:t>Kliknite, če želite urediti slog naslova matrice</a:t>
            </a:r>
          </a:p>
        </p:txBody>
      </p:sp>
      <p:sp>
        <p:nvSpPr>
          <p:cNvPr id="5123" name="Ograda besedila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sl-SI" smtClean="0"/>
              <a:t>Kliknite, če želite urediti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p>
        </p:txBody>
      </p:sp>
      <p:sp>
        <p:nvSpPr>
          <p:cNvPr id="4" name="Ograda datum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D2269A19-B1DE-4AA0-B78E-DEE70FF90669}" type="datetime1">
              <a:rPr lang="en-US" smtClean="0"/>
              <a:t>6/20/2019</a:t>
            </a:fld>
            <a:endParaRPr lang="sl-SI"/>
          </a:p>
        </p:txBody>
      </p:sp>
      <p:sp>
        <p:nvSpPr>
          <p:cNvPr id="5" name="Ograda no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sl-SI"/>
          </a:p>
        </p:txBody>
      </p:sp>
      <p:sp>
        <p:nvSpPr>
          <p:cNvPr id="6" name="Ograda številke diapoz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C984BB1D-213E-4558-A344-508EA91C3915}" type="slidenum">
              <a:rPr lang="sl-SI"/>
              <a:pPr>
                <a:defRPr/>
              </a:pPr>
              <a:t>‹#›</a:t>
            </a:fld>
            <a:endParaRPr lang="sl-SI"/>
          </a:p>
        </p:txBody>
      </p:sp>
    </p:spTree>
  </p:cSld>
  <p:clrMap bg1="lt1" tx1="dk1" bg2="lt2" tx2="dk2" accent1="accent1" accent2="accent2" accent3="accent3" accent4="accent4" accent5="accent5" accent6="accent6" hlink="hlink" folHlink="folHlink"/>
  <p:sldLayoutIdLst>
    <p:sldLayoutId id="2147484165" r:id="rId1"/>
    <p:sldLayoutId id="2147484166" r:id="rId2"/>
    <p:sldLayoutId id="2147484167" r:id="rId3"/>
    <p:sldLayoutId id="2147484168" r:id="rId4"/>
    <p:sldLayoutId id="2147484169" r:id="rId5"/>
    <p:sldLayoutId id="2147484170" r:id="rId6"/>
    <p:sldLayoutId id="2147484171" r:id="rId7"/>
    <p:sldLayoutId id="2147484172" r:id="rId8"/>
    <p:sldLayoutId id="2147484173" r:id="rId9"/>
    <p:sldLayoutId id="2147484174" r:id="rId10"/>
    <p:sldLayoutId id="2147484175" r:id="rId11"/>
  </p:sldLayoutIdLst>
  <p:hf sldNum="0" hd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65" charset="0"/>
        </a:defRPr>
      </a:lvl2pPr>
      <a:lvl3pPr algn="ctr" rtl="0" eaLnBrk="0" fontAlgn="base" hangingPunct="0">
        <a:spcBef>
          <a:spcPct val="0"/>
        </a:spcBef>
        <a:spcAft>
          <a:spcPct val="0"/>
        </a:spcAft>
        <a:defRPr sz="4400">
          <a:solidFill>
            <a:schemeClr val="tx1"/>
          </a:solidFill>
          <a:latin typeface="Calibri" pitchFamily="-65" charset="0"/>
        </a:defRPr>
      </a:lvl3pPr>
      <a:lvl4pPr algn="ctr" rtl="0" eaLnBrk="0" fontAlgn="base" hangingPunct="0">
        <a:spcBef>
          <a:spcPct val="0"/>
        </a:spcBef>
        <a:spcAft>
          <a:spcPct val="0"/>
        </a:spcAft>
        <a:defRPr sz="4400">
          <a:solidFill>
            <a:schemeClr val="tx1"/>
          </a:solidFill>
          <a:latin typeface="Calibri" pitchFamily="-65" charset="0"/>
        </a:defRPr>
      </a:lvl4pPr>
      <a:lvl5pPr algn="ctr" rtl="0" eaLnBrk="0" fontAlgn="base" hangingPunct="0">
        <a:spcBef>
          <a:spcPct val="0"/>
        </a:spcBef>
        <a:spcAft>
          <a:spcPct val="0"/>
        </a:spcAft>
        <a:defRPr sz="4400">
          <a:solidFill>
            <a:schemeClr val="tx1"/>
          </a:solidFill>
          <a:latin typeface="Calibri" pitchFamily="-65" charset="0"/>
        </a:defRPr>
      </a:lvl5pPr>
      <a:lvl6pPr marL="457200" algn="ctr" rtl="0" fontAlgn="base">
        <a:spcBef>
          <a:spcPct val="0"/>
        </a:spcBef>
        <a:spcAft>
          <a:spcPct val="0"/>
        </a:spcAft>
        <a:defRPr sz="4400">
          <a:solidFill>
            <a:schemeClr val="tx1"/>
          </a:solidFill>
          <a:latin typeface="Calibri" pitchFamily="-65" charset="0"/>
        </a:defRPr>
      </a:lvl6pPr>
      <a:lvl7pPr marL="914400" algn="ctr" rtl="0" fontAlgn="base">
        <a:spcBef>
          <a:spcPct val="0"/>
        </a:spcBef>
        <a:spcAft>
          <a:spcPct val="0"/>
        </a:spcAft>
        <a:defRPr sz="4400">
          <a:solidFill>
            <a:schemeClr val="tx1"/>
          </a:solidFill>
          <a:latin typeface="Calibri" pitchFamily="-65" charset="0"/>
        </a:defRPr>
      </a:lvl7pPr>
      <a:lvl8pPr marL="1371600" algn="ctr" rtl="0" fontAlgn="base">
        <a:spcBef>
          <a:spcPct val="0"/>
        </a:spcBef>
        <a:spcAft>
          <a:spcPct val="0"/>
        </a:spcAft>
        <a:defRPr sz="4400">
          <a:solidFill>
            <a:schemeClr val="tx1"/>
          </a:solidFill>
          <a:latin typeface="Calibri" pitchFamily="-65" charset="0"/>
        </a:defRPr>
      </a:lvl8pPr>
      <a:lvl9pPr marL="1828800" algn="ctr" rtl="0" fontAlgn="base">
        <a:spcBef>
          <a:spcPct val="0"/>
        </a:spcBef>
        <a:spcAft>
          <a:spcPct val="0"/>
        </a:spcAft>
        <a:defRPr sz="4400">
          <a:solidFill>
            <a:schemeClr val="tx1"/>
          </a:solidFill>
          <a:latin typeface="Calibri" pitchFamily="-65"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sl-S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0"/>
          </a:schemeClr>
        </a:solidFill>
        <a:effectLst/>
      </p:bgPr>
    </p:bg>
    <p:spTree>
      <p:nvGrpSpPr>
        <p:cNvPr id="1" name=""/>
        <p:cNvGrpSpPr/>
        <p:nvPr/>
      </p:nvGrpSpPr>
      <p:grpSpPr>
        <a:xfrm>
          <a:off x="0" y="0"/>
          <a:ext cx="0" cy="0"/>
          <a:chOff x="0" y="0"/>
          <a:chExt cx="0" cy="0"/>
        </a:xfrm>
      </p:grpSpPr>
      <p:pic>
        <p:nvPicPr>
          <p:cNvPr id="14338" name="Picture 26" descr="SiWIM znak"/>
          <p:cNvPicPr>
            <a:picLocks noChangeAspect="1" noChangeArrowheads="1"/>
          </p:cNvPicPr>
          <p:nvPr/>
        </p:nvPicPr>
        <p:blipFill>
          <a:blip r:embed="rId17">
            <a:clrChange>
              <a:clrFrom>
                <a:srgbClr val="FFFFFF"/>
              </a:clrFrom>
              <a:clrTo>
                <a:srgbClr val="FFFFFF">
                  <a:alpha val="0"/>
                </a:srgbClr>
              </a:clrTo>
            </a:clrChange>
            <a:lum bright="30000"/>
            <a:extLst>
              <a:ext uri="{28A0092B-C50C-407E-A947-70E740481C1C}">
                <a14:useLocalDpi xmlns:a14="http://schemas.microsoft.com/office/drawing/2010/main" val="0"/>
              </a:ext>
            </a:extLst>
          </a:blip>
          <a:srcRect/>
          <a:stretch>
            <a:fillRect/>
          </a:stretch>
        </p:blipFill>
        <p:spPr bwMode="auto">
          <a:xfrm>
            <a:off x="2890838" y="2200275"/>
            <a:ext cx="3778250" cy="276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0771" name="Rectangle 3"/>
          <p:cNvSpPr>
            <a:spLocks noChangeArrowheads="1"/>
          </p:cNvSpPr>
          <p:nvPr/>
        </p:nvSpPr>
        <p:spPr bwMode="auto">
          <a:xfrm>
            <a:off x="0" y="0"/>
            <a:ext cx="609600" cy="4876800"/>
          </a:xfrm>
          <a:prstGeom prst="rect">
            <a:avLst/>
          </a:prstGeom>
          <a:solidFill>
            <a:schemeClr val="accent2">
              <a:alpha val="39999"/>
            </a:schemeClr>
          </a:solidFill>
          <a:ln w="9525">
            <a:noFill/>
            <a:miter lim="800000"/>
            <a:headEnd/>
            <a:tailEnd/>
          </a:ln>
          <a:effectLst/>
        </p:spPr>
        <p:txBody>
          <a:bodyPr wrap="none" anchor="ctr"/>
          <a:lstStyle/>
          <a:p>
            <a:pPr algn="ctr" eaLnBrk="0" hangingPunct="0">
              <a:defRPr/>
            </a:pPr>
            <a:endParaRPr lang="en-US" sz="2400" dirty="0">
              <a:solidFill>
                <a:srgbClr val="000000"/>
              </a:solidFill>
              <a:latin typeface="Times New Roman" pitchFamily="-65" charset="0"/>
            </a:endParaRPr>
          </a:p>
        </p:txBody>
      </p:sp>
      <p:sp>
        <p:nvSpPr>
          <p:cNvPr id="800773" name="Rectangle 5"/>
          <p:cNvSpPr>
            <a:spLocks noChangeArrowheads="1"/>
          </p:cNvSpPr>
          <p:nvPr/>
        </p:nvSpPr>
        <p:spPr bwMode="auto">
          <a:xfrm>
            <a:off x="6858000" y="1417638"/>
            <a:ext cx="1828800" cy="182562"/>
          </a:xfrm>
          <a:prstGeom prst="rect">
            <a:avLst/>
          </a:prstGeom>
          <a:solidFill>
            <a:schemeClr val="accent2">
              <a:alpha val="39999"/>
            </a:schemeClr>
          </a:solidFill>
          <a:ln w="9525">
            <a:noFill/>
            <a:miter lim="800000"/>
            <a:headEnd/>
            <a:tailEnd/>
          </a:ln>
          <a:effectLst/>
        </p:spPr>
        <p:txBody>
          <a:bodyPr wrap="none" anchor="ctr"/>
          <a:lstStyle/>
          <a:p>
            <a:pPr algn="ctr" eaLnBrk="0" hangingPunct="0">
              <a:defRPr/>
            </a:pPr>
            <a:endParaRPr lang="en-US" sz="2400" dirty="0">
              <a:solidFill>
                <a:srgbClr val="000000"/>
              </a:solidFill>
              <a:latin typeface="Times New Roman" pitchFamily="-65" charset="0"/>
            </a:endParaRPr>
          </a:p>
        </p:txBody>
      </p:sp>
      <p:sp>
        <p:nvSpPr>
          <p:cNvPr id="800774" name="Line 6"/>
          <p:cNvSpPr>
            <a:spLocks noChangeShapeType="1"/>
          </p:cNvSpPr>
          <p:nvPr/>
        </p:nvSpPr>
        <p:spPr bwMode="auto">
          <a:xfrm>
            <a:off x="381000" y="1493838"/>
            <a:ext cx="8305800" cy="0"/>
          </a:xfrm>
          <a:prstGeom prst="line">
            <a:avLst/>
          </a:prstGeom>
          <a:noFill/>
          <a:ln w="19050">
            <a:solidFill>
              <a:schemeClr val="bg2"/>
            </a:solidFill>
            <a:round/>
            <a:headEnd/>
            <a:tailEnd/>
          </a:ln>
          <a:effectLst/>
        </p:spPr>
        <p:txBody>
          <a:bodyPr/>
          <a:lstStyle/>
          <a:p>
            <a:pPr eaLnBrk="0" hangingPunct="0">
              <a:defRPr/>
            </a:pPr>
            <a:endParaRPr lang="en-US" dirty="0">
              <a:solidFill>
                <a:srgbClr val="000000"/>
              </a:solidFill>
            </a:endParaRPr>
          </a:p>
        </p:txBody>
      </p:sp>
      <p:sp>
        <p:nvSpPr>
          <p:cNvPr id="800775" name="Rectangle 7"/>
          <p:cNvSpPr>
            <a:spLocks noGrp="1" noChangeArrowheads="1"/>
          </p:cNvSpPr>
          <p:nvPr>
            <p:ph type="title"/>
          </p:nvPr>
        </p:nvSpPr>
        <p:spPr bwMode="auto">
          <a:xfrm>
            <a:off x="914400" y="277813"/>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800777" name="Rectangle 9"/>
          <p:cNvSpPr>
            <a:spLocks noGrp="1" noChangeArrowheads="1"/>
          </p:cNvSpPr>
          <p:nvPr>
            <p:ph type="dt" sz="half" idx="2"/>
          </p:nvPr>
        </p:nvSpPr>
        <p:spPr bwMode="auto">
          <a:xfrm>
            <a:off x="914400" y="6467475"/>
            <a:ext cx="1981200" cy="2413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solidFill>
                  <a:schemeClr val="folHlink"/>
                </a:solidFill>
                <a:latin typeface="Arial" charset="0"/>
                <a:cs typeface="Arial" charset="0"/>
              </a:defRPr>
            </a:lvl1pPr>
          </a:lstStyle>
          <a:p>
            <a:pPr eaLnBrk="0" hangingPunct="0">
              <a:defRPr/>
            </a:pPr>
            <a:fld id="{941B9F1E-2823-4AC2-99A8-B5802BD685BE}" type="datetime1">
              <a:rPr lang="en-US" smtClean="0">
                <a:solidFill>
                  <a:srgbClr val="B2B2B2"/>
                </a:solidFill>
              </a:rPr>
              <a:t>6/20/2019</a:t>
            </a:fld>
            <a:endParaRPr lang="en-US" dirty="0">
              <a:solidFill>
                <a:srgbClr val="B2B2B2"/>
              </a:solidFill>
            </a:endParaRPr>
          </a:p>
        </p:txBody>
      </p:sp>
      <p:sp>
        <p:nvSpPr>
          <p:cNvPr id="800779" name="Rectangle 11"/>
          <p:cNvSpPr>
            <a:spLocks noGrp="1" noChangeArrowheads="1"/>
          </p:cNvSpPr>
          <p:nvPr>
            <p:ph type="sldNum" sz="quarter" idx="4"/>
          </p:nvPr>
        </p:nvSpPr>
        <p:spPr bwMode="auto">
          <a:xfrm>
            <a:off x="7273925" y="6465888"/>
            <a:ext cx="1412875" cy="2428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solidFill>
                  <a:schemeClr val="folHlink"/>
                </a:solidFill>
              </a:defRPr>
            </a:lvl1pPr>
          </a:lstStyle>
          <a:p>
            <a:pPr eaLnBrk="0" hangingPunct="0"/>
            <a:fld id="{03A5EAE9-F031-4A10-ADD3-D4C2CA2FCFB4}" type="slidenum">
              <a:rPr lang="en-US" smtClean="0">
                <a:solidFill>
                  <a:srgbClr val="B2B2B2"/>
                </a:solidFill>
                <a:latin typeface="Arial" panose="020B0604020202020204" pitchFamily="34" charset="0"/>
                <a:cs typeface="Arial" panose="020B0604020202020204" pitchFamily="34" charset="0"/>
              </a:rPr>
              <a:pPr eaLnBrk="0" hangingPunct="0"/>
              <a:t>‹#›</a:t>
            </a:fld>
            <a:endParaRPr lang="en-US" dirty="0" smtClean="0">
              <a:solidFill>
                <a:srgbClr val="B2B2B2"/>
              </a:solidFill>
              <a:latin typeface="Arial" panose="020B0604020202020204" pitchFamily="34" charset="0"/>
              <a:cs typeface="Arial" panose="020B0604020202020204" pitchFamily="34" charset="0"/>
            </a:endParaRPr>
          </a:p>
        </p:txBody>
      </p:sp>
      <p:sp>
        <p:nvSpPr>
          <p:cNvPr id="800780" name="Line 12"/>
          <p:cNvSpPr>
            <a:spLocks noChangeShapeType="1"/>
          </p:cNvSpPr>
          <p:nvPr/>
        </p:nvSpPr>
        <p:spPr bwMode="auto">
          <a:xfrm>
            <a:off x="0" y="4876800"/>
            <a:ext cx="609600" cy="0"/>
          </a:xfrm>
          <a:prstGeom prst="line">
            <a:avLst/>
          </a:prstGeom>
          <a:noFill/>
          <a:ln w="44450">
            <a:solidFill>
              <a:schemeClr val="bg2"/>
            </a:solidFill>
            <a:round/>
            <a:headEnd/>
            <a:tailEnd/>
          </a:ln>
          <a:effectLst/>
        </p:spPr>
        <p:txBody>
          <a:bodyPr/>
          <a:lstStyle/>
          <a:p>
            <a:pPr eaLnBrk="0" hangingPunct="0">
              <a:defRPr/>
            </a:pPr>
            <a:endParaRPr lang="en-US" dirty="0">
              <a:solidFill>
                <a:srgbClr val="000000"/>
              </a:solidFill>
            </a:endParaRPr>
          </a:p>
        </p:txBody>
      </p:sp>
      <p:pic>
        <p:nvPicPr>
          <p:cNvPr id="14346" name="Picture 13"/>
          <p:cNvPicPr>
            <a:picLocks noChangeAspect="1" noChangeArrowheads="1"/>
          </p:cNvPicPr>
          <p:nvPr/>
        </p:nvPicPr>
        <p:blipFill>
          <a:blip r:embed="rId18" cstate="print">
            <a:lum bright="48000"/>
            <a:extLst>
              <a:ext uri="{28A0092B-C50C-407E-A947-70E740481C1C}">
                <a14:useLocalDpi xmlns:a14="http://schemas.microsoft.com/office/drawing/2010/main" val="0"/>
              </a:ext>
            </a:extLst>
          </a:blip>
          <a:srcRect/>
          <a:stretch>
            <a:fillRect/>
          </a:stretch>
        </p:blipFill>
        <p:spPr bwMode="auto">
          <a:xfrm>
            <a:off x="207963" y="6343650"/>
            <a:ext cx="1304925"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347" name="Group 21"/>
          <p:cNvGrpSpPr>
            <a:grpSpLocks noChangeAspect="1"/>
          </p:cNvGrpSpPr>
          <p:nvPr/>
        </p:nvGrpSpPr>
        <p:grpSpPr bwMode="auto">
          <a:xfrm>
            <a:off x="7861300" y="6251575"/>
            <a:ext cx="1174750" cy="473075"/>
            <a:chOff x="4959" y="3508"/>
            <a:chExt cx="675" cy="272"/>
          </a:xfrm>
        </p:grpSpPr>
        <p:grpSp>
          <p:nvGrpSpPr>
            <p:cNvPr id="14362" name="Group 22"/>
            <p:cNvGrpSpPr>
              <a:grpSpLocks noChangeAspect="1"/>
            </p:cNvGrpSpPr>
            <p:nvPr userDrawn="1"/>
          </p:nvGrpSpPr>
          <p:grpSpPr bwMode="auto">
            <a:xfrm>
              <a:off x="4959" y="3508"/>
              <a:ext cx="584" cy="189"/>
              <a:chOff x="5304" y="3792"/>
              <a:chExt cx="812" cy="233"/>
            </a:xfrm>
          </p:grpSpPr>
          <p:sp>
            <p:nvSpPr>
              <p:cNvPr id="800791" name="Freeform 23"/>
              <p:cNvSpPr>
                <a:spLocks noChangeAspect="1"/>
              </p:cNvSpPr>
              <p:nvPr/>
            </p:nvSpPr>
            <p:spPr bwMode="auto">
              <a:xfrm>
                <a:off x="5304" y="3792"/>
                <a:ext cx="547" cy="233"/>
              </a:xfrm>
              <a:custGeom>
                <a:avLst/>
                <a:gdLst/>
                <a:ahLst/>
                <a:cxnLst>
                  <a:cxn ang="0">
                    <a:pos x="0" y="0"/>
                  </a:cxn>
                  <a:cxn ang="0">
                    <a:pos x="243" y="0"/>
                  </a:cxn>
                  <a:cxn ang="0">
                    <a:pos x="243" y="61"/>
                  </a:cxn>
                  <a:cxn ang="0">
                    <a:pos x="152" y="154"/>
                  </a:cxn>
                  <a:cxn ang="0">
                    <a:pos x="243" y="154"/>
                  </a:cxn>
                  <a:cxn ang="0">
                    <a:pos x="291" y="0"/>
                  </a:cxn>
                  <a:cxn ang="0">
                    <a:pos x="471" y="0"/>
                  </a:cxn>
                  <a:cxn ang="0">
                    <a:pos x="546" y="232"/>
                  </a:cxn>
                  <a:cxn ang="0">
                    <a:pos x="432" y="232"/>
                  </a:cxn>
                  <a:cxn ang="0">
                    <a:pos x="378" y="72"/>
                  </a:cxn>
                  <a:cxn ang="0">
                    <a:pos x="336" y="232"/>
                  </a:cxn>
                  <a:cxn ang="0">
                    <a:pos x="0" y="232"/>
                  </a:cxn>
                  <a:cxn ang="0">
                    <a:pos x="0" y="182"/>
                  </a:cxn>
                  <a:cxn ang="0">
                    <a:pos x="102" y="78"/>
                  </a:cxn>
                  <a:cxn ang="0">
                    <a:pos x="0" y="78"/>
                  </a:cxn>
                  <a:cxn ang="0">
                    <a:pos x="0" y="0"/>
                  </a:cxn>
                </a:cxnLst>
                <a:rect l="0" t="0" r="r" b="b"/>
                <a:pathLst>
                  <a:path w="547" h="233">
                    <a:moveTo>
                      <a:pt x="0" y="0"/>
                    </a:moveTo>
                    <a:lnTo>
                      <a:pt x="243" y="0"/>
                    </a:lnTo>
                    <a:lnTo>
                      <a:pt x="243" y="61"/>
                    </a:lnTo>
                    <a:lnTo>
                      <a:pt x="152" y="154"/>
                    </a:lnTo>
                    <a:lnTo>
                      <a:pt x="243" y="154"/>
                    </a:lnTo>
                    <a:lnTo>
                      <a:pt x="291" y="0"/>
                    </a:lnTo>
                    <a:lnTo>
                      <a:pt x="471" y="0"/>
                    </a:lnTo>
                    <a:lnTo>
                      <a:pt x="546" y="232"/>
                    </a:lnTo>
                    <a:lnTo>
                      <a:pt x="432" y="232"/>
                    </a:lnTo>
                    <a:lnTo>
                      <a:pt x="378" y="72"/>
                    </a:lnTo>
                    <a:lnTo>
                      <a:pt x="336" y="232"/>
                    </a:lnTo>
                    <a:lnTo>
                      <a:pt x="0" y="232"/>
                    </a:lnTo>
                    <a:lnTo>
                      <a:pt x="0" y="182"/>
                    </a:lnTo>
                    <a:lnTo>
                      <a:pt x="102" y="78"/>
                    </a:lnTo>
                    <a:lnTo>
                      <a:pt x="0" y="78"/>
                    </a:lnTo>
                    <a:lnTo>
                      <a:pt x="0" y="0"/>
                    </a:lnTo>
                  </a:path>
                </a:pathLst>
              </a:custGeom>
              <a:solidFill>
                <a:srgbClr val="000080">
                  <a:alpha val="50000"/>
                </a:srgbClr>
              </a:solidFill>
              <a:ln w="9525" cap="rnd">
                <a:noFill/>
                <a:round/>
                <a:headEnd/>
                <a:tailEnd/>
              </a:ln>
              <a:effectLst/>
            </p:spPr>
            <p:txBody>
              <a:bodyPr/>
              <a:lstStyle/>
              <a:p>
                <a:pPr eaLnBrk="0" hangingPunct="0">
                  <a:defRPr/>
                </a:pPr>
                <a:endParaRPr lang="en-US" dirty="0">
                  <a:solidFill>
                    <a:srgbClr val="000000"/>
                  </a:solidFill>
                </a:endParaRPr>
              </a:p>
            </p:txBody>
          </p:sp>
          <p:sp>
            <p:nvSpPr>
              <p:cNvPr id="800792" name="Freeform 24"/>
              <p:cNvSpPr>
                <a:spLocks noChangeAspect="1"/>
              </p:cNvSpPr>
              <p:nvPr/>
            </p:nvSpPr>
            <p:spPr bwMode="auto">
              <a:xfrm>
                <a:off x="5829" y="3792"/>
                <a:ext cx="287" cy="233"/>
              </a:xfrm>
              <a:custGeom>
                <a:avLst/>
                <a:gdLst/>
                <a:ahLst/>
                <a:cxnLst>
                  <a:cxn ang="0">
                    <a:pos x="286" y="82"/>
                  </a:cxn>
                  <a:cxn ang="0">
                    <a:pos x="261" y="79"/>
                  </a:cxn>
                  <a:cxn ang="0">
                    <a:pos x="240" y="76"/>
                  </a:cxn>
                  <a:cxn ang="0">
                    <a:pos x="224" y="75"/>
                  </a:cxn>
                  <a:cxn ang="0">
                    <a:pos x="210" y="74"/>
                  </a:cxn>
                  <a:cxn ang="0">
                    <a:pos x="185" y="75"/>
                  </a:cxn>
                  <a:cxn ang="0">
                    <a:pos x="171" y="76"/>
                  </a:cxn>
                  <a:cxn ang="0">
                    <a:pos x="156" y="78"/>
                  </a:cxn>
                  <a:cxn ang="0">
                    <a:pos x="137" y="87"/>
                  </a:cxn>
                  <a:cxn ang="0">
                    <a:pos x="123" y="101"/>
                  </a:cxn>
                  <a:cxn ang="0">
                    <a:pos x="115" y="115"/>
                  </a:cxn>
                  <a:cxn ang="0">
                    <a:pos x="113" y="129"/>
                  </a:cxn>
                  <a:cxn ang="0">
                    <a:pos x="116" y="147"/>
                  </a:cxn>
                  <a:cxn ang="0">
                    <a:pos x="120" y="154"/>
                  </a:cxn>
                  <a:cxn ang="0">
                    <a:pos x="126" y="161"/>
                  </a:cxn>
                  <a:cxn ang="0">
                    <a:pos x="135" y="167"/>
                  </a:cxn>
                  <a:cxn ang="0">
                    <a:pos x="148" y="171"/>
                  </a:cxn>
                  <a:cxn ang="0">
                    <a:pos x="163" y="174"/>
                  </a:cxn>
                  <a:cxn ang="0">
                    <a:pos x="184" y="175"/>
                  </a:cxn>
                  <a:cxn ang="0">
                    <a:pos x="184" y="118"/>
                  </a:cxn>
                  <a:cxn ang="0">
                    <a:pos x="286" y="118"/>
                  </a:cxn>
                  <a:cxn ang="0">
                    <a:pos x="286" y="211"/>
                  </a:cxn>
                  <a:cxn ang="0">
                    <a:pos x="255" y="221"/>
                  </a:cxn>
                  <a:cxn ang="0">
                    <a:pos x="225" y="226"/>
                  </a:cxn>
                  <a:cxn ang="0">
                    <a:pos x="193" y="230"/>
                  </a:cxn>
                  <a:cxn ang="0">
                    <a:pos x="162" y="232"/>
                  </a:cxn>
                  <a:cxn ang="0">
                    <a:pos x="116" y="229"/>
                  </a:cxn>
                  <a:cxn ang="0">
                    <a:pos x="95" y="225"/>
                  </a:cxn>
                  <a:cxn ang="0">
                    <a:pos x="76" y="221"/>
                  </a:cxn>
                  <a:cxn ang="0">
                    <a:pos x="59" y="214"/>
                  </a:cxn>
                  <a:cxn ang="0">
                    <a:pos x="44" y="205"/>
                  </a:cxn>
                  <a:cxn ang="0">
                    <a:pos x="32" y="197"/>
                  </a:cxn>
                  <a:cxn ang="0">
                    <a:pos x="21" y="186"/>
                  </a:cxn>
                  <a:cxn ang="0">
                    <a:pos x="12" y="172"/>
                  </a:cxn>
                  <a:cxn ang="0">
                    <a:pos x="7" y="157"/>
                  </a:cxn>
                  <a:cxn ang="0">
                    <a:pos x="1" y="140"/>
                  </a:cxn>
                  <a:cxn ang="0">
                    <a:pos x="0" y="124"/>
                  </a:cxn>
                  <a:cxn ang="0">
                    <a:pos x="0" y="105"/>
                  </a:cxn>
                  <a:cxn ang="0">
                    <a:pos x="3" y="87"/>
                  </a:cxn>
                  <a:cxn ang="0">
                    <a:pos x="8" y="72"/>
                  </a:cxn>
                  <a:cxn ang="0">
                    <a:pos x="16" y="57"/>
                  </a:cxn>
                  <a:cxn ang="0">
                    <a:pos x="29" y="40"/>
                  </a:cxn>
                  <a:cxn ang="0">
                    <a:pos x="44" y="26"/>
                  </a:cxn>
                  <a:cxn ang="0">
                    <a:pos x="61" y="17"/>
                  </a:cxn>
                  <a:cxn ang="0">
                    <a:pos x="77" y="10"/>
                  </a:cxn>
                  <a:cxn ang="0">
                    <a:pos x="95" y="4"/>
                  </a:cxn>
                  <a:cxn ang="0">
                    <a:pos x="113" y="1"/>
                  </a:cxn>
                  <a:cxn ang="0">
                    <a:pos x="150" y="0"/>
                  </a:cxn>
                  <a:cxn ang="0">
                    <a:pos x="199" y="0"/>
                  </a:cxn>
                  <a:cxn ang="0">
                    <a:pos x="215" y="1"/>
                  </a:cxn>
                  <a:cxn ang="0">
                    <a:pos x="229" y="1"/>
                  </a:cxn>
                  <a:cxn ang="0">
                    <a:pos x="254" y="4"/>
                  </a:cxn>
                  <a:cxn ang="0">
                    <a:pos x="261" y="6"/>
                  </a:cxn>
                  <a:cxn ang="0">
                    <a:pos x="268" y="7"/>
                  </a:cxn>
                  <a:cxn ang="0">
                    <a:pos x="286" y="10"/>
                  </a:cxn>
                  <a:cxn ang="0">
                    <a:pos x="286" y="82"/>
                  </a:cxn>
                </a:cxnLst>
                <a:rect l="0" t="0" r="r" b="b"/>
                <a:pathLst>
                  <a:path w="287" h="233">
                    <a:moveTo>
                      <a:pt x="286" y="82"/>
                    </a:moveTo>
                    <a:lnTo>
                      <a:pt x="261" y="79"/>
                    </a:lnTo>
                    <a:lnTo>
                      <a:pt x="240" y="76"/>
                    </a:lnTo>
                    <a:lnTo>
                      <a:pt x="224" y="75"/>
                    </a:lnTo>
                    <a:lnTo>
                      <a:pt x="210" y="74"/>
                    </a:lnTo>
                    <a:lnTo>
                      <a:pt x="185" y="75"/>
                    </a:lnTo>
                    <a:lnTo>
                      <a:pt x="171" y="76"/>
                    </a:lnTo>
                    <a:lnTo>
                      <a:pt x="156" y="78"/>
                    </a:lnTo>
                    <a:lnTo>
                      <a:pt x="137" y="87"/>
                    </a:lnTo>
                    <a:lnTo>
                      <a:pt x="123" y="101"/>
                    </a:lnTo>
                    <a:lnTo>
                      <a:pt x="115" y="115"/>
                    </a:lnTo>
                    <a:lnTo>
                      <a:pt x="113" y="129"/>
                    </a:lnTo>
                    <a:lnTo>
                      <a:pt x="116" y="147"/>
                    </a:lnTo>
                    <a:lnTo>
                      <a:pt x="120" y="154"/>
                    </a:lnTo>
                    <a:lnTo>
                      <a:pt x="126" y="161"/>
                    </a:lnTo>
                    <a:lnTo>
                      <a:pt x="135" y="167"/>
                    </a:lnTo>
                    <a:lnTo>
                      <a:pt x="148" y="171"/>
                    </a:lnTo>
                    <a:lnTo>
                      <a:pt x="163" y="174"/>
                    </a:lnTo>
                    <a:lnTo>
                      <a:pt x="184" y="175"/>
                    </a:lnTo>
                    <a:lnTo>
                      <a:pt x="184" y="118"/>
                    </a:lnTo>
                    <a:lnTo>
                      <a:pt x="286" y="118"/>
                    </a:lnTo>
                    <a:lnTo>
                      <a:pt x="286" y="211"/>
                    </a:lnTo>
                    <a:lnTo>
                      <a:pt x="255" y="221"/>
                    </a:lnTo>
                    <a:lnTo>
                      <a:pt x="225" y="226"/>
                    </a:lnTo>
                    <a:lnTo>
                      <a:pt x="193" y="230"/>
                    </a:lnTo>
                    <a:lnTo>
                      <a:pt x="162" y="232"/>
                    </a:lnTo>
                    <a:lnTo>
                      <a:pt x="116" y="229"/>
                    </a:lnTo>
                    <a:lnTo>
                      <a:pt x="95" y="225"/>
                    </a:lnTo>
                    <a:lnTo>
                      <a:pt x="76" y="221"/>
                    </a:lnTo>
                    <a:lnTo>
                      <a:pt x="59" y="214"/>
                    </a:lnTo>
                    <a:lnTo>
                      <a:pt x="44" y="205"/>
                    </a:lnTo>
                    <a:lnTo>
                      <a:pt x="32" y="197"/>
                    </a:lnTo>
                    <a:lnTo>
                      <a:pt x="21" y="186"/>
                    </a:lnTo>
                    <a:lnTo>
                      <a:pt x="12" y="172"/>
                    </a:lnTo>
                    <a:lnTo>
                      <a:pt x="7" y="157"/>
                    </a:lnTo>
                    <a:lnTo>
                      <a:pt x="1" y="140"/>
                    </a:lnTo>
                    <a:lnTo>
                      <a:pt x="0" y="124"/>
                    </a:lnTo>
                    <a:lnTo>
                      <a:pt x="0" y="105"/>
                    </a:lnTo>
                    <a:lnTo>
                      <a:pt x="3" y="87"/>
                    </a:lnTo>
                    <a:lnTo>
                      <a:pt x="8" y="72"/>
                    </a:lnTo>
                    <a:lnTo>
                      <a:pt x="16" y="57"/>
                    </a:lnTo>
                    <a:lnTo>
                      <a:pt x="29" y="40"/>
                    </a:lnTo>
                    <a:lnTo>
                      <a:pt x="44" y="26"/>
                    </a:lnTo>
                    <a:lnTo>
                      <a:pt x="61" y="17"/>
                    </a:lnTo>
                    <a:lnTo>
                      <a:pt x="77" y="10"/>
                    </a:lnTo>
                    <a:lnTo>
                      <a:pt x="95" y="4"/>
                    </a:lnTo>
                    <a:lnTo>
                      <a:pt x="113" y="1"/>
                    </a:lnTo>
                    <a:lnTo>
                      <a:pt x="150" y="0"/>
                    </a:lnTo>
                    <a:lnTo>
                      <a:pt x="199" y="0"/>
                    </a:lnTo>
                    <a:lnTo>
                      <a:pt x="215" y="1"/>
                    </a:lnTo>
                    <a:lnTo>
                      <a:pt x="229" y="1"/>
                    </a:lnTo>
                    <a:lnTo>
                      <a:pt x="254" y="4"/>
                    </a:lnTo>
                    <a:lnTo>
                      <a:pt x="261" y="6"/>
                    </a:lnTo>
                    <a:lnTo>
                      <a:pt x="268" y="7"/>
                    </a:lnTo>
                    <a:lnTo>
                      <a:pt x="286" y="10"/>
                    </a:lnTo>
                    <a:lnTo>
                      <a:pt x="286" y="82"/>
                    </a:lnTo>
                  </a:path>
                </a:pathLst>
              </a:custGeom>
              <a:solidFill>
                <a:srgbClr val="000080">
                  <a:alpha val="50000"/>
                </a:srgbClr>
              </a:solidFill>
              <a:ln w="9525" cap="rnd">
                <a:noFill/>
                <a:round/>
                <a:headEnd/>
                <a:tailEnd/>
              </a:ln>
              <a:effectLst/>
            </p:spPr>
            <p:txBody>
              <a:bodyPr/>
              <a:lstStyle/>
              <a:p>
                <a:pPr eaLnBrk="0" hangingPunct="0">
                  <a:defRPr/>
                </a:pPr>
                <a:endParaRPr lang="en-US" dirty="0">
                  <a:solidFill>
                    <a:srgbClr val="000000"/>
                  </a:solidFill>
                </a:endParaRPr>
              </a:p>
            </p:txBody>
          </p:sp>
        </p:grpSp>
        <p:sp>
          <p:nvSpPr>
            <p:cNvPr id="800793" name="Rectangle 25"/>
            <p:cNvSpPr>
              <a:spLocks noChangeAspect="1" noChangeArrowheads="1"/>
            </p:cNvSpPr>
            <p:nvPr userDrawn="1"/>
          </p:nvSpPr>
          <p:spPr bwMode="auto">
            <a:xfrm>
              <a:off x="5558" y="3693"/>
              <a:ext cx="76" cy="87"/>
            </a:xfrm>
            <a:prstGeom prst="rect">
              <a:avLst/>
            </a:prstGeom>
            <a:solidFill>
              <a:srgbClr val="CCFF33"/>
            </a:solidFill>
            <a:ln w="9525">
              <a:noFill/>
              <a:miter lim="800000"/>
              <a:headEnd/>
              <a:tailEnd/>
            </a:ln>
            <a:effectLst/>
          </p:spPr>
          <p:txBody>
            <a:bodyPr wrap="none" anchor="ctr"/>
            <a:lstStyle/>
            <a:p>
              <a:pPr eaLnBrk="0" hangingPunct="0">
                <a:defRPr/>
              </a:pPr>
              <a:endParaRPr lang="en-US" dirty="0">
                <a:solidFill>
                  <a:srgbClr val="000000"/>
                </a:solidFill>
              </a:endParaRPr>
            </a:p>
          </p:txBody>
        </p:sp>
      </p:grpSp>
      <p:sp>
        <p:nvSpPr>
          <p:cNvPr id="800795" name="Rectangle 27"/>
          <p:cNvSpPr>
            <a:spLocks noChangeArrowheads="1"/>
          </p:cNvSpPr>
          <p:nvPr/>
        </p:nvSpPr>
        <p:spPr bwMode="auto">
          <a:xfrm>
            <a:off x="6297613" y="2411413"/>
            <a:ext cx="320675" cy="366712"/>
          </a:xfrm>
          <a:prstGeom prst="rect">
            <a:avLst/>
          </a:prstGeom>
          <a:solidFill>
            <a:srgbClr val="FFFFEE">
              <a:alpha val="80000"/>
            </a:srgbClr>
          </a:solidFill>
          <a:ln w="9525">
            <a:noFill/>
            <a:miter lim="800000"/>
            <a:headEnd/>
            <a:tailEnd/>
          </a:ln>
          <a:effectLst/>
        </p:spPr>
        <p:txBody>
          <a:bodyPr wrap="none" anchor="ctr"/>
          <a:lstStyle/>
          <a:p>
            <a:pPr eaLnBrk="0" hangingPunct="0">
              <a:defRPr/>
            </a:pPr>
            <a:endParaRPr lang="en-US" dirty="0">
              <a:solidFill>
                <a:srgbClr val="000000"/>
              </a:solidFill>
            </a:endParaRPr>
          </a:p>
        </p:txBody>
      </p:sp>
      <p:sp>
        <p:nvSpPr>
          <p:cNvPr id="800796" name="Rectangle 28"/>
          <p:cNvSpPr>
            <a:spLocks noChangeArrowheads="1"/>
          </p:cNvSpPr>
          <p:nvPr/>
        </p:nvSpPr>
        <p:spPr bwMode="auto">
          <a:xfrm>
            <a:off x="2982913" y="2411413"/>
            <a:ext cx="949325" cy="949325"/>
          </a:xfrm>
          <a:prstGeom prst="rect">
            <a:avLst/>
          </a:prstGeom>
          <a:solidFill>
            <a:srgbClr val="FFFFEE">
              <a:alpha val="50000"/>
            </a:srgbClr>
          </a:solidFill>
          <a:ln w="9525">
            <a:noFill/>
            <a:miter lim="800000"/>
            <a:headEnd/>
            <a:tailEnd/>
          </a:ln>
          <a:effectLst/>
        </p:spPr>
        <p:txBody>
          <a:bodyPr wrap="none" anchor="ctr"/>
          <a:lstStyle/>
          <a:p>
            <a:pPr eaLnBrk="0" hangingPunct="0">
              <a:defRPr/>
            </a:pPr>
            <a:endParaRPr lang="en-US" dirty="0">
              <a:solidFill>
                <a:srgbClr val="000000"/>
              </a:solidFill>
            </a:endParaRPr>
          </a:p>
        </p:txBody>
      </p:sp>
      <p:sp>
        <p:nvSpPr>
          <p:cNvPr id="800776" name="Rectangle 8"/>
          <p:cNvSpPr>
            <a:spLocks noGrp="1" noChangeArrowheads="1"/>
          </p:cNvSpPr>
          <p:nvPr>
            <p:ph type="body" idx="1"/>
          </p:nvPr>
        </p:nvSpPr>
        <p:spPr bwMode="auto">
          <a:xfrm>
            <a:off x="914400" y="1600200"/>
            <a:ext cx="77724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00798" name="Text Box 30"/>
          <p:cNvSpPr txBox="1">
            <a:spLocks noChangeArrowheads="1"/>
          </p:cNvSpPr>
          <p:nvPr/>
        </p:nvSpPr>
        <p:spPr bwMode="auto">
          <a:xfrm>
            <a:off x="3838575" y="6613525"/>
            <a:ext cx="1744663" cy="244475"/>
          </a:xfrm>
          <a:prstGeom prst="rect">
            <a:avLst/>
          </a:prstGeom>
          <a:noFill/>
          <a:ln w="9525">
            <a:noFill/>
            <a:miter lim="800000"/>
            <a:headEnd/>
            <a:tailEnd/>
          </a:ln>
          <a:effectLst/>
        </p:spPr>
        <p:txBody>
          <a:bodyPr wrap="none">
            <a:spAutoFit/>
          </a:bodyPr>
          <a:lstStyle/>
          <a:p>
            <a:pPr eaLnBrk="0" hangingPunct="0">
              <a:defRPr/>
            </a:pPr>
            <a:r>
              <a:rPr lang="sl-SI" sz="1000">
                <a:solidFill>
                  <a:srgbClr val="CCCC99"/>
                </a:solidFill>
              </a:rPr>
              <a:t>UAB BWIM Workshop 2008</a:t>
            </a:r>
            <a:endParaRPr lang="en-GB" sz="1000" dirty="0">
              <a:solidFill>
                <a:srgbClr val="CCCC99"/>
              </a:solidFill>
            </a:endParaRPr>
          </a:p>
        </p:txBody>
      </p:sp>
      <p:pic>
        <p:nvPicPr>
          <p:cNvPr id="14352" name="Picture 26" descr="SiWIM znak"/>
          <p:cNvPicPr>
            <a:picLocks noChangeAspect="1" noChangeArrowheads="1"/>
          </p:cNvPicPr>
          <p:nvPr userDrawn="1"/>
        </p:nvPicPr>
        <p:blipFill>
          <a:blip r:embed="rId17">
            <a:clrChange>
              <a:clrFrom>
                <a:srgbClr val="FFFFFF"/>
              </a:clrFrom>
              <a:clrTo>
                <a:srgbClr val="FFFFFF">
                  <a:alpha val="0"/>
                </a:srgbClr>
              </a:clrTo>
            </a:clrChange>
            <a:lum bright="30000"/>
            <a:extLst>
              <a:ext uri="{28A0092B-C50C-407E-A947-70E740481C1C}">
                <a14:useLocalDpi xmlns:a14="http://schemas.microsoft.com/office/drawing/2010/main" val="0"/>
              </a:ext>
            </a:extLst>
          </a:blip>
          <a:srcRect/>
          <a:stretch>
            <a:fillRect/>
          </a:stretch>
        </p:blipFill>
        <p:spPr bwMode="auto">
          <a:xfrm>
            <a:off x="2890838" y="2200275"/>
            <a:ext cx="3778250" cy="276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3" name="Picture 13"/>
          <p:cNvPicPr>
            <a:picLocks noChangeAspect="1" noChangeArrowheads="1"/>
          </p:cNvPicPr>
          <p:nvPr userDrawn="1"/>
        </p:nvPicPr>
        <p:blipFill>
          <a:blip r:embed="rId19" cstate="print">
            <a:lum bright="48000"/>
            <a:extLst>
              <a:ext uri="{28A0092B-C50C-407E-A947-70E740481C1C}">
                <a14:useLocalDpi xmlns:a14="http://schemas.microsoft.com/office/drawing/2010/main" val="0"/>
              </a:ext>
            </a:extLst>
          </a:blip>
          <a:srcRect/>
          <a:stretch>
            <a:fillRect/>
          </a:stretch>
        </p:blipFill>
        <p:spPr bwMode="auto">
          <a:xfrm>
            <a:off x="207963" y="6343650"/>
            <a:ext cx="1304925"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354" name="Group 21"/>
          <p:cNvGrpSpPr>
            <a:grpSpLocks noChangeAspect="1"/>
          </p:cNvGrpSpPr>
          <p:nvPr userDrawn="1"/>
        </p:nvGrpSpPr>
        <p:grpSpPr bwMode="auto">
          <a:xfrm>
            <a:off x="7861300" y="6251575"/>
            <a:ext cx="1174750" cy="473075"/>
            <a:chOff x="4959" y="3508"/>
            <a:chExt cx="675" cy="272"/>
          </a:xfrm>
        </p:grpSpPr>
        <p:grpSp>
          <p:nvGrpSpPr>
            <p:cNvPr id="14358" name="Group 22"/>
            <p:cNvGrpSpPr>
              <a:grpSpLocks noChangeAspect="1"/>
            </p:cNvGrpSpPr>
            <p:nvPr userDrawn="1"/>
          </p:nvGrpSpPr>
          <p:grpSpPr bwMode="auto">
            <a:xfrm>
              <a:off x="4952" y="3508"/>
              <a:ext cx="583" cy="189"/>
              <a:chOff x="5304" y="3792"/>
              <a:chExt cx="812" cy="233"/>
            </a:xfrm>
          </p:grpSpPr>
          <p:sp>
            <p:nvSpPr>
              <p:cNvPr id="25" name="Freeform 23"/>
              <p:cNvSpPr>
                <a:spLocks noChangeAspect="1"/>
              </p:cNvSpPr>
              <p:nvPr/>
            </p:nvSpPr>
            <p:spPr bwMode="auto">
              <a:xfrm>
                <a:off x="5304" y="3792"/>
                <a:ext cx="546" cy="233"/>
              </a:xfrm>
              <a:custGeom>
                <a:avLst/>
                <a:gdLst>
                  <a:gd name="T0" fmla="*/ 0 w 547"/>
                  <a:gd name="T1" fmla="*/ 0 h 233"/>
                  <a:gd name="T2" fmla="*/ 243 w 547"/>
                  <a:gd name="T3" fmla="*/ 0 h 233"/>
                  <a:gd name="T4" fmla="*/ 243 w 547"/>
                  <a:gd name="T5" fmla="*/ 61 h 233"/>
                  <a:gd name="T6" fmla="*/ 152 w 547"/>
                  <a:gd name="T7" fmla="*/ 154 h 233"/>
                  <a:gd name="T8" fmla="*/ 243 w 547"/>
                  <a:gd name="T9" fmla="*/ 154 h 233"/>
                  <a:gd name="T10" fmla="*/ 291 w 547"/>
                  <a:gd name="T11" fmla="*/ 0 h 233"/>
                  <a:gd name="T12" fmla="*/ 471 w 547"/>
                  <a:gd name="T13" fmla="*/ 0 h 233"/>
                  <a:gd name="T14" fmla="*/ 546 w 547"/>
                  <a:gd name="T15" fmla="*/ 232 h 233"/>
                  <a:gd name="T16" fmla="*/ 432 w 547"/>
                  <a:gd name="T17" fmla="*/ 232 h 233"/>
                  <a:gd name="T18" fmla="*/ 378 w 547"/>
                  <a:gd name="T19" fmla="*/ 72 h 233"/>
                  <a:gd name="T20" fmla="*/ 336 w 547"/>
                  <a:gd name="T21" fmla="*/ 232 h 233"/>
                  <a:gd name="T22" fmla="*/ 0 w 547"/>
                  <a:gd name="T23" fmla="*/ 232 h 233"/>
                  <a:gd name="T24" fmla="*/ 0 w 547"/>
                  <a:gd name="T25" fmla="*/ 182 h 233"/>
                  <a:gd name="T26" fmla="*/ 102 w 547"/>
                  <a:gd name="T27" fmla="*/ 78 h 233"/>
                  <a:gd name="T28" fmla="*/ 0 w 547"/>
                  <a:gd name="T29" fmla="*/ 78 h 233"/>
                  <a:gd name="T30" fmla="*/ 0 w 547"/>
                  <a:gd name="T31" fmla="*/ 0 h 23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47" h="233">
                    <a:moveTo>
                      <a:pt x="0" y="0"/>
                    </a:moveTo>
                    <a:lnTo>
                      <a:pt x="243" y="0"/>
                    </a:lnTo>
                    <a:lnTo>
                      <a:pt x="243" y="61"/>
                    </a:lnTo>
                    <a:lnTo>
                      <a:pt x="152" y="154"/>
                    </a:lnTo>
                    <a:lnTo>
                      <a:pt x="243" y="154"/>
                    </a:lnTo>
                    <a:lnTo>
                      <a:pt x="291" y="0"/>
                    </a:lnTo>
                    <a:lnTo>
                      <a:pt x="471" y="0"/>
                    </a:lnTo>
                    <a:lnTo>
                      <a:pt x="546" y="232"/>
                    </a:lnTo>
                    <a:lnTo>
                      <a:pt x="432" y="232"/>
                    </a:lnTo>
                    <a:lnTo>
                      <a:pt x="378" y="72"/>
                    </a:lnTo>
                    <a:lnTo>
                      <a:pt x="336" y="232"/>
                    </a:lnTo>
                    <a:lnTo>
                      <a:pt x="0" y="232"/>
                    </a:lnTo>
                    <a:lnTo>
                      <a:pt x="0" y="182"/>
                    </a:lnTo>
                    <a:lnTo>
                      <a:pt x="102" y="78"/>
                    </a:lnTo>
                    <a:lnTo>
                      <a:pt x="0" y="78"/>
                    </a:lnTo>
                    <a:lnTo>
                      <a:pt x="0" y="0"/>
                    </a:lnTo>
                  </a:path>
                </a:pathLst>
              </a:custGeom>
              <a:solidFill>
                <a:srgbClr val="000080">
                  <a:alpha val="50195"/>
                </a:srgbClr>
              </a:solidFill>
              <a:ln w="9525" cap="rnd">
                <a:noFill/>
                <a:round/>
                <a:headEnd/>
                <a:tailEnd/>
              </a:ln>
            </p:spPr>
            <p:txBody>
              <a:bodyPr/>
              <a:lstStyle/>
              <a:p>
                <a:pPr eaLnBrk="0" hangingPunct="0">
                  <a:defRPr/>
                </a:pPr>
                <a:endParaRPr lang="sl-SI">
                  <a:solidFill>
                    <a:srgbClr val="000000"/>
                  </a:solidFill>
                </a:endParaRPr>
              </a:p>
            </p:txBody>
          </p:sp>
          <p:sp>
            <p:nvSpPr>
              <p:cNvPr id="26" name="Freeform 24"/>
              <p:cNvSpPr>
                <a:spLocks noChangeAspect="1"/>
              </p:cNvSpPr>
              <p:nvPr/>
            </p:nvSpPr>
            <p:spPr bwMode="auto">
              <a:xfrm>
                <a:off x="5827" y="3792"/>
                <a:ext cx="286" cy="233"/>
              </a:xfrm>
              <a:custGeom>
                <a:avLst/>
                <a:gdLst>
                  <a:gd name="T0" fmla="*/ 286 w 287"/>
                  <a:gd name="T1" fmla="*/ 82 h 233"/>
                  <a:gd name="T2" fmla="*/ 261 w 287"/>
                  <a:gd name="T3" fmla="*/ 79 h 233"/>
                  <a:gd name="T4" fmla="*/ 240 w 287"/>
                  <a:gd name="T5" fmla="*/ 76 h 233"/>
                  <a:gd name="T6" fmla="*/ 224 w 287"/>
                  <a:gd name="T7" fmla="*/ 75 h 233"/>
                  <a:gd name="T8" fmla="*/ 210 w 287"/>
                  <a:gd name="T9" fmla="*/ 74 h 233"/>
                  <a:gd name="T10" fmla="*/ 185 w 287"/>
                  <a:gd name="T11" fmla="*/ 75 h 233"/>
                  <a:gd name="T12" fmla="*/ 171 w 287"/>
                  <a:gd name="T13" fmla="*/ 76 h 233"/>
                  <a:gd name="T14" fmla="*/ 156 w 287"/>
                  <a:gd name="T15" fmla="*/ 78 h 233"/>
                  <a:gd name="T16" fmla="*/ 137 w 287"/>
                  <a:gd name="T17" fmla="*/ 87 h 233"/>
                  <a:gd name="T18" fmla="*/ 123 w 287"/>
                  <a:gd name="T19" fmla="*/ 101 h 233"/>
                  <a:gd name="T20" fmla="*/ 115 w 287"/>
                  <a:gd name="T21" fmla="*/ 115 h 233"/>
                  <a:gd name="T22" fmla="*/ 113 w 287"/>
                  <a:gd name="T23" fmla="*/ 129 h 233"/>
                  <a:gd name="T24" fmla="*/ 116 w 287"/>
                  <a:gd name="T25" fmla="*/ 147 h 233"/>
                  <a:gd name="T26" fmla="*/ 120 w 287"/>
                  <a:gd name="T27" fmla="*/ 154 h 233"/>
                  <a:gd name="T28" fmla="*/ 126 w 287"/>
                  <a:gd name="T29" fmla="*/ 161 h 233"/>
                  <a:gd name="T30" fmla="*/ 135 w 287"/>
                  <a:gd name="T31" fmla="*/ 167 h 233"/>
                  <a:gd name="T32" fmla="*/ 148 w 287"/>
                  <a:gd name="T33" fmla="*/ 171 h 233"/>
                  <a:gd name="T34" fmla="*/ 163 w 287"/>
                  <a:gd name="T35" fmla="*/ 174 h 233"/>
                  <a:gd name="T36" fmla="*/ 184 w 287"/>
                  <a:gd name="T37" fmla="*/ 175 h 233"/>
                  <a:gd name="T38" fmla="*/ 184 w 287"/>
                  <a:gd name="T39" fmla="*/ 118 h 233"/>
                  <a:gd name="T40" fmla="*/ 286 w 287"/>
                  <a:gd name="T41" fmla="*/ 118 h 233"/>
                  <a:gd name="T42" fmla="*/ 286 w 287"/>
                  <a:gd name="T43" fmla="*/ 211 h 233"/>
                  <a:gd name="T44" fmla="*/ 255 w 287"/>
                  <a:gd name="T45" fmla="*/ 221 h 233"/>
                  <a:gd name="T46" fmla="*/ 225 w 287"/>
                  <a:gd name="T47" fmla="*/ 226 h 233"/>
                  <a:gd name="T48" fmla="*/ 193 w 287"/>
                  <a:gd name="T49" fmla="*/ 230 h 233"/>
                  <a:gd name="T50" fmla="*/ 162 w 287"/>
                  <a:gd name="T51" fmla="*/ 232 h 233"/>
                  <a:gd name="T52" fmla="*/ 116 w 287"/>
                  <a:gd name="T53" fmla="*/ 229 h 233"/>
                  <a:gd name="T54" fmla="*/ 95 w 287"/>
                  <a:gd name="T55" fmla="*/ 225 h 233"/>
                  <a:gd name="T56" fmla="*/ 76 w 287"/>
                  <a:gd name="T57" fmla="*/ 221 h 233"/>
                  <a:gd name="T58" fmla="*/ 59 w 287"/>
                  <a:gd name="T59" fmla="*/ 214 h 233"/>
                  <a:gd name="T60" fmla="*/ 44 w 287"/>
                  <a:gd name="T61" fmla="*/ 205 h 233"/>
                  <a:gd name="T62" fmla="*/ 32 w 287"/>
                  <a:gd name="T63" fmla="*/ 197 h 233"/>
                  <a:gd name="T64" fmla="*/ 21 w 287"/>
                  <a:gd name="T65" fmla="*/ 186 h 233"/>
                  <a:gd name="T66" fmla="*/ 12 w 287"/>
                  <a:gd name="T67" fmla="*/ 172 h 233"/>
                  <a:gd name="T68" fmla="*/ 7 w 287"/>
                  <a:gd name="T69" fmla="*/ 157 h 233"/>
                  <a:gd name="T70" fmla="*/ 1 w 287"/>
                  <a:gd name="T71" fmla="*/ 140 h 233"/>
                  <a:gd name="T72" fmla="*/ 0 w 287"/>
                  <a:gd name="T73" fmla="*/ 124 h 233"/>
                  <a:gd name="T74" fmla="*/ 0 w 287"/>
                  <a:gd name="T75" fmla="*/ 105 h 233"/>
                  <a:gd name="T76" fmla="*/ 3 w 287"/>
                  <a:gd name="T77" fmla="*/ 87 h 233"/>
                  <a:gd name="T78" fmla="*/ 8 w 287"/>
                  <a:gd name="T79" fmla="*/ 72 h 233"/>
                  <a:gd name="T80" fmla="*/ 16 w 287"/>
                  <a:gd name="T81" fmla="*/ 57 h 233"/>
                  <a:gd name="T82" fmla="*/ 29 w 287"/>
                  <a:gd name="T83" fmla="*/ 40 h 233"/>
                  <a:gd name="T84" fmla="*/ 44 w 287"/>
                  <a:gd name="T85" fmla="*/ 26 h 233"/>
                  <a:gd name="T86" fmla="*/ 61 w 287"/>
                  <a:gd name="T87" fmla="*/ 17 h 233"/>
                  <a:gd name="T88" fmla="*/ 77 w 287"/>
                  <a:gd name="T89" fmla="*/ 10 h 233"/>
                  <a:gd name="T90" fmla="*/ 95 w 287"/>
                  <a:gd name="T91" fmla="*/ 4 h 233"/>
                  <a:gd name="T92" fmla="*/ 113 w 287"/>
                  <a:gd name="T93" fmla="*/ 1 h 233"/>
                  <a:gd name="T94" fmla="*/ 150 w 287"/>
                  <a:gd name="T95" fmla="*/ 0 h 233"/>
                  <a:gd name="T96" fmla="*/ 199 w 287"/>
                  <a:gd name="T97" fmla="*/ 0 h 233"/>
                  <a:gd name="T98" fmla="*/ 215 w 287"/>
                  <a:gd name="T99" fmla="*/ 1 h 233"/>
                  <a:gd name="T100" fmla="*/ 229 w 287"/>
                  <a:gd name="T101" fmla="*/ 1 h 233"/>
                  <a:gd name="T102" fmla="*/ 254 w 287"/>
                  <a:gd name="T103" fmla="*/ 4 h 233"/>
                  <a:gd name="T104" fmla="*/ 261 w 287"/>
                  <a:gd name="T105" fmla="*/ 6 h 233"/>
                  <a:gd name="T106" fmla="*/ 268 w 287"/>
                  <a:gd name="T107" fmla="*/ 7 h 233"/>
                  <a:gd name="T108" fmla="*/ 286 w 287"/>
                  <a:gd name="T109" fmla="*/ 10 h 233"/>
                  <a:gd name="T110" fmla="*/ 286 w 287"/>
                  <a:gd name="T111" fmla="*/ 82 h 23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87" h="233">
                    <a:moveTo>
                      <a:pt x="286" y="82"/>
                    </a:moveTo>
                    <a:lnTo>
                      <a:pt x="261" y="79"/>
                    </a:lnTo>
                    <a:lnTo>
                      <a:pt x="240" y="76"/>
                    </a:lnTo>
                    <a:lnTo>
                      <a:pt x="224" y="75"/>
                    </a:lnTo>
                    <a:lnTo>
                      <a:pt x="210" y="74"/>
                    </a:lnTo>
                    <a:lnTo>
                      <a:pt x="185" y="75"/>
                    </a:lnTo>
                    <a:lnTo>
                      <a:pt x="171" y="76"/>
                    </a:lnTo>
                    <a:lnTo>
                      <a:pt x="156" y="78"/>
                    </a:lnTo>
                    <a:lnTo>
                      <a:pt x="137" y="87"/>
                    </a:lnTo>
                    <a:lnTo>
                      <a:pt x="123" y="101"/>
                    </a:lnTo>
                    <a:lnTo>
                      <a:pt x="115" y="115"/>
                    </a:lnTo>
                    <a:lnTo>
                      <a:pt x="113" y="129"/>
                    </a:lnTo>
                    <a:lnTo>
                      <a:pt x="116" y="147"/>
                    </a:lnTo>
                    <a:lnTo>
                      <a:pt x="120" y="154"/>
                    </a:lnTo>
                    <a:lnTo>
                      <a:pt x="126" y="161"/>
                    </a:lnTo>
                    <a:lnTo>
                      <a:pt x="135" y="167"/>
                    </a:lnTo>
                    <a:lnTo>
                      <a:pt x="148" y="171"/>
                    </a:lnTo>
                    <a:lnTo>
                      <a:pt x="163" y="174"/>
                    </a:lnTo>
                    <a:lnTo>
                      <a:pt x="184" y="175"/>
                    </a:lnTo>
                    <a:lnTo>
                      <a:pt x="184" y="118"/>
                    </a:lnTo>
                    <a:lnTo>
                      <a:pt x="286" y="118"/>
                    </a:lnTo>
                    <a:lnTo>
                      <a:pt x="286" y="211"/>
                    </a:lnTo>
                    <a:lnTo>
                      <a:pt x="255" y="221"/>
                    </a:lnTo>
                    <a:lnTo>
                      <a:pt x="225" y="226"/>
                    </a:lnTo>
                    <a:lnTo>
                      <a:pt x="193" y="230"/>
                    </a:lnTo>
                    <a:lnTo>
                      <a:pt x="162" y="232"/>
                    </a:lnTo>
                    <a:lnTo>
                      <a:pt x="116" y="229"/>
                    </a:lnTo>
                    <a:lnTo>
                      <a:pt x="95" y="225"/>
                    </a:lnTo>
                    <a:lnTo>
                      <a:pt x="76" y="221"/>
                    </a:lnTo>
                    <a:lnTo>
                      <a:pt x="59" y="214"/>
                    </a:lnTo>
                    <a:lnTo>
                      <a:pt x="44" y="205"/>
                    </a:lnTo>
                    <a:lnTo>
                      <a:pt x="32" y="197"/>
                    </a:lnTo>
                    <a:lnTo>
                      <a:pt x="21" y="186"/>
                    </a:lnTo>
                    <a:lnTo>
                      <a:pt x="12" y="172"/>
                    </a:lnTo>
                    <a:lnTo>
                      <a:pt x="7" y="157"/>
                    </a:lnTo>
                    <a:lnTo>
                      <a:pt x="1" y="140"/>
                    </a:lnTo>
                    <a:lnTo>
                      <a:pt x="0" y="124"/>
                    </a:lnTo>
                    <a:lnTo>
                      <a:pt x="0" y="105"/>
                    </a:lnTo>
                    <a:lnTo>
                      <a:pt x="3" y="87"/>
                    </a:lnTo>
                    <a:lnTo>
                      <a:pt x="8" y="72"/>
                    </a:lnTo>
                    <a:lnTo>
                      <a:pt x="16" y="57"/>
                    </a:lnTo>
                    <a:lnTo>
                      <a:pt x="29" y="40"/>
                    </a:lnTo>
                    <a:lnTo>
                      <a:pt x="44" y="26"/>
                    </a:lnTo>
                    <a:lnTo>
                      <a:pt x="61" y="17"/>
                    </a:lnTo>
                    <a:lnTo>
                      <a:pt x="77" y="10"/>
                    </a:lnTo>
                    <a:lnTo>
                      <a:pt x="95" y="4"/>
                    </a:lnTo>
                    <a:lnTo>
                      <a:pt x="113" y="1"/>
                    </a:lnTo>
                    <a:lnTo>
                      <a:pt x="150" y="0"/>
                    </a:lnTo>
                    <a:lnTo>
                      <a:pt x="199" y="0"/>
                    </a:lnTo>
                    <a:lnTo>
                      <a:pt x="215" y="1"/>
                    </a:lnTo>
                    <a:lnTo>
                      <a:pt x="229" y="1"/>
                    </a:lnTo>
                    <a:lnTo>
                      <a:pt x="254" y="4"/>
                    </a:lnTo>
                    <a:lnTo>
                      <a:pt x="261" y="6"/>
                    </a:lnTo>
                    <a:lnTo>
                      <a:pt x="268" y="7"/>
                    </a:lnTo>
                    <a:lnTo>
                      <a:pt x="286" y="10"/>
                    </a:lnTo>
                    <a:lnTo>
                      <a:pt x="286" y="82"/>
                    </a:lnTo>
                  </a:path>
                </a:pathLst>
              </a:custGeom>
              <a:solidFill>
                <a:srgbClr val="000080">
                  <a:alpha val="50195"/>
                </a:srgbClr>
              </a:solidFill>
              <a:ln w="9525" cap="rnd">
                <a:noFill/>
                <a:round/>
                <a:headEnd/>
                <a:tailEnd/>
              </a:ln>
            </p:spPr>
            <p:txBody>
              <a:bodyPr/>
              <a:lstStyle/>
              <a:p>
                <a:pPr eaLnBrk="0" hangingPunct="0">
                  <a:defRPr/>
                </a:pPr>
                <a:endParaRPr lang="sl-SI">
                  <a:solidFill>
                    <a:srgbClr val="000000"/>
                  </a:solidFill>
                </a:endParaRPr>
              </a:p>
            </p:txBody>
          </p:sp>
        </p:grpSp>
        <p:sp>
          <p:nvSpPr>
            <p:cNvPr id="24" name="Rectangle 25"/>
            <p:cNvSpPr>
              <a:spLocks noChangeAspect="1" noChangeArrowheads="1"/>
            </p:cNvSpPr>
            <p:nvPr userDrawn="1"/>
          </p:nvSpPr>
          <p:spPr bwMode="auto">
            <a:xfrm>
              <a:off x="5558" y="3693"/>
              <a:ext cx="76" cy="87"/>
            </a:xfrm>
            <a:prstGeom prst="rect">
              <a:avLst/>
            </a:prstGeom>
            <a:solidFill>
              <a:srgbClr val="CCFF33"/>
            </a:solidFill>
            <a:ln w="9525">
              <a:noFill/>
              <a:miter lim="800000"/>
              <a:headEnd/>
              <a:tailEnd/>
            </a:ln>
          </p:spPr>
          <p:txBody>
            <a:bodyPr wrap="none" anchor="ctr"/>
            <a:lstStyle/>
            <a:p>
              <a:pPr>
                <a:defRPr/>
              </a:pPr>
              <a:endParaRPr lang="en-US" dirty="0">
                <a:solidFill>
                  <a:srgbClr val="000000"/>
                </a:solidFill>
              </a:endParaRPr>
            </a:p>
          </p:txBody>
        </p:sp>
      </p:grpSp>
      <p:sp>
        <p:nvSpPr>
          <p:cNvPr id="27" name="Rectangle 27"/>
          <p:cNvSpPr>
            <a:spLocks noChangeArrowheads="1"/>
          </p:cNvSpPr>
          <p:nvPr userDrawn="1"/>
        </p:nvSpPr>
        <p:spPr bwMode="auto">
          <a:xfrm>
            <a:off x="6297613" y="2411413"/>
            <a:ext cx="320675" cy="366712"/>
          </a:xfrm>
          <a:prstGeom prst="rect">
            <a:avLst/>
          </a:prstGeom>
          <a:solidFill>
            <a:srgbClr val="FFFFEE">
              <a:alpha val="79999"/>
            </a:srgbClr>
          </a:solidFill>
          <a:ln w="9525">
            <a:noFill/>
            <a:miter lim="800000"/>
            <a:headEnd/>
            <a:tailEnd/>
          </a:ln>
        </p:spPr>
        <p:txBody>
          <a:bodyPr wrap="none" anchor="ctr"/>
          <a:lstStyle/>
          <a:p>
            <a:pPr>
              <a:defRPr/>
            </a:pPr>
            <a:endParaRPr lang="en-US" dirty="0">
              <a:solidFill>
                <a:srgbClr val="000000"/>
              </a:solidFill>
            </a:endParaRPr>
          </a:p>
        </p:txBody>
      </p:sp>
      <p:sp>
        <p:nvSpPr>
          <p:cNvPr id="28" name="Rectangle 28"/>
          <p:cNvSpPr>
            <a:spLocks noChangeArrowheads="1"/>
          </p:cNvSpPr>
          <p:nvPr userDrawn="1"/>
        </p:nvSpPr>
        <p:spPr bwMode="auto">
          <a:xfrm>
            <a:off x="2982913" y="2411413"/>
            <a:ext cx="949325" cy="949325"/>
          </a:xfrm>
          <a:prstGeom prst="rect">
            <a:avLst/>
          </a:prstGeom>
          <a:solidFill>
            <a:srgbClr val="FFFFEE">
              <a:alpha val="50195"/>
            </a:srgbClr>
          </a:solidFill>
          <a:ln w="9525">
            <a:noFill/>
            <a:miter lim="800000"/>
            <a:headEnd/>
            <a:tailEnd/>
          </a:ln>
        </p:spPr>
        <p:txBody>
          <a:bodyPr wrap="none" anchor="ctr"/>
          <a:lstStyle/>
          <a:p>
            <a:pPr>
              <a:defRPr/>
            </a:pPr>
            <a:endParaRPr lang="en-US" dirty="0">
              <a:solidFill>
                <a:srgbClr val="000000"/>
              </a:solidFill>
            </a:endParaRPr>
          </a:p>
        </p:txBody>
      </p:sp>
      <p:sp>
        <p:nvSpPr>
          <p:cNvPr id="29" name="Text Box 30"/>
          <p:cNvSpPr txBox="1">
            <a:spLocks noChangeArrowheads="1"/>
          </p:cNvSpPr>
          <p:nvPr userDrawn="1"/>
        </p:nvSpPr>
        <p:spPr bwMode="auto">
          <a:xfrm>
            <a:off x="3838575" y="6613525"/>
            <a:ext cx="600075" cy="244475"/>
          </a:xfrm>
          <a:prstGeom prst="rect">
            <a:avLst/>
          </a:prstGeom>
          <a:noFill/>
          <a:ln w="9525">
            <a:noFill/>
            <a:miter lim="800000"/>
            <a:headEnd/>
            <a:tailEnd/>
          </a:ln>
          <a:effec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defRPr/>
            </a:pPr>
            <a:r>
              <a:rPr lang="sl-SI" sz="1000" smtClean="0">
                <a:solidFill>
                  <a:srgbClr val="CCCC99"/>
                </a:solidFill>
                <a:latin typeface="Arial" charset="0"/>
              </a:rPr>
              <a:t>SIWIM </a:t>
            </a:r>
            <a:endParaRPr lang="en-GB" sz="1000" dirty="0" smtClean="0">
              <a:solidFill>
                <a:srgbClr val="CCCC99"/>
              </a:solidFill>
              <a:latin typeface="Arial" charset="0"/>
            </a:endParaRPr>
          </a:p>
        </p:txBody>
      </p:sp>
    </p:spTree>
    <p:extLst>
      <p:ext uri="{BB962C8B-B14F-4D97-AF65-F5344CB8AC3E}">
        <p14:creationId xmlns:p14="http://schemas.microsoft.com/office/powerpoint/2010/main" val="3680640307"/>
      </p:ext>
    </p:extLst>
  </p:cSld>
  <p:clrMap bg1="lt1" tx1="dk1" bg2="lt2" tx2="dk2" accent1="accent1" accent2="accent2" accent3="accent3" accent4="accent4" accent5="accent5" accent6="accent6" hlink="hlink" folHlink="folHlink"/>
  <p:sldLayoutIdLst>
    <p:sldLayoutId id="2147484188" r:id="rId1"/>
    <p:sldLayoutId id="2147484189" r:id="rId2"/>
    <p:sldLayoutId id="2147484190" r:id="rId3"/>
    <p:sldLayoutId id="2147484191" r:id="rId4"/>
    <p:sldLayoutId id="2147484192" r:id="rId5"/>
    <p:sldLayoutId id="2147484193" r:id="rId6"/>
    <p:sldLayoutId id="2147484194" r:id="rId7"/>
    <p:sldLayoutId id="2147484195" r:id="rId8"/>
    <p:sldLayoutId id="2147484196" r:id="rId9"/>
    <p:sldLayoutId id="2147484197" r:id="rId10"/>
    <p:sldLayoutId id="2147484198" r:id="rId11"/>
    <p:sldLayoutId id="2147484199" r:id="rId12"/>
    <p:sldLayoutId id="2147484200" r:id="rId13"/>
    <p:sldLayoutId id="2147484201" r:id="rId14"/>
    <p:sldLayoutId id="2147484202" r:id="rId15"/>
  </p:sldLayoutIdLst>
  <p:timing>
    <p:tnLst>
      <p:par>
        <p:cTn id="1" dur="indefinite" restart="never" nodeType="tmRoot"/>
      </p:par>
    </p:tnLst>
  </p:timing>
  <p:hf sldNum="0" hdr="0" dt="0"/>
  <p:txStyles>
    <p:titleStyle>
      <a:lvl1pPr algn="l" rtl="0" eaLnBrk="0" fontAlgn="base" hangingPunct="0">
        <a:spcBef>
          <a:spcPct val="0"/>
        </a:spcBef>
        <a:spcAft>
          <a:spcPct val="0"/>
        </a:spcAft>
        <a:defRPr sz="3600">
          <a:solidFill>
            <a:srgbClr val="C00505"/>
          </a:solidFill>
          <a:effectLst>
            <a:outerShdw blurRad="38100" dist="38100" dir="2700000" algn="tl">
              <a:srgbClr val="000000"/>
            </a:outerShdw>
          </a:effectLst>
          <a:latin typeface="+mj-lt"/>
          <a:ea typeface="Arial" pitchFamily="-65" charset="0"/>
          <a:cs typeface="+mj-cs"/>
        </a:defRPr>
      </a:lvl1pPr>
      <a:lvl2pPr algn="l" rtl="0" eaLnBrk="0" fontAlgn="base" hangingPunct="0">
        <a:spcBef>
          <a:spcPct val="0"/>
        </a:spcBef>
        <a:spcAft>
          <a:spcPct val="0"/>
        </a:spcAft>
        <a:defRPr sz="3600">
          <a:solidFill>
            <a:srgbClr val="C00505"/>
          </a:solidFill>
          <a:effectLst>
            <a:outerShdw blurRad="38100" dist="38100" dir="2700000" algn="tl">
              <a:srgbClr val="000000"/>
            </a:outerShdw>
          </a:effectLst>
          <a:latin typeface="Tahoma" pitchFamily="34" charset="0"/>
          <a:ea typeface="Arial" pitchFamily="-65" charset="0"/>
          <a:cs typeface="Arial" charset="0"/>
        </a:defRPr>
      </a:lvl2pPr>
      <a:lvl3pPr algn="l" rtl="0" eaLnBrk="0" fontAlgn="base" hangingPunct="0">
        <a:spcBef>
          <a:spcPct val="0"/>
        </a:spcBef>
        <a:spcAft>
          <a:spcPct val="0"/>
        </a:spcAft>
        <a:defRPr sz="3600">
          <a:solidFill>
            <a:srgbClr val="C00505"/>
          </a:solidFill>
          <a:effectLst>
            <a:outerShdw blurRad="38100" dist="38100" dir="2700000" algn="tl">
              <a:srgbClr val="000000"/>
            </a:outerShdw>
          </a:effectLst>
          <a:latin typeface="Tahoma" pitchFamily="34" charset="0"/>
          <a:ea typeface="Arial" pitchFamily="-65" charset="0"/>
          <a:cs typeface="Arial" charset="0"/>
        </a:defRPr>
      </a:lvl3pPr>
      <a:lvl4pPr algn="l" rtl="0" eaLnBrk="0" fontAlgn="base" hangingPunct="0">
        <a:spcBef>
          <a:spcPct val="0"/>
        </a:spcBef>
        <a:spcAft>
          <a:spcPct val="0"/>
        </a:spcAft>
        <a:defRPr sz="3600">
          <a:solidFill>
            <a:srgbClr val="C00505"/>
          </a:solidFill>
          <a:effectLst>
            <a:outerShdw blurRad="38100" dist="38100" dir="2700000" algn="tl">
              <a:srgbClr val="000000"/>
            </a:outerShdw>
          </a:effectLst>
          <a:latin typeface="Tahoma" pitchFamily="34" charset="0"/>
          <a:ea typeface="Arial" pitchFamily="-65" charset="0"/>
          <a:cs typeface="Arial" charset="0"/>
        </a:defRPr>
      </a:lvl4pPr>
      <a:lvl5pPr algn="l" rtl="0" eaLnBrk="0" fontAlgn="base" hangingPunct="0">
        <a:spcBef>
          <a:spcPct val="0"/>
        </a:spcBef>
        <a:spcAft>
          <a:spcPct val="0"/>
        </a:spcAft>
        <a:defRPr sz="3600">
          <a:solidFill>
            <a:srgbClr val="C00505"/>
          </a:solidFill>
          <a:effectLst>
            <a:outerShdw blurRad="38100" dist="38100" dir="2700000" algn="tl">
              <a:srgbClr val="000000"/>
            </a:outerShdw>
          </a:effectLst>
          <a:latin typeface="Tahoma" pitchFamily="34" charset="0"/>
          <a:ea typeface="Arial" pitchFamily="-65" charset="0"/>
          <a:cs typeface="Arial" charset="0"/>
        </a:defRPr>
      </a:lvl5pPr>
      <a:lvl6pPr marL="457200" algn="l" rtl="0" eaLnBrk="1" fontAlgn="base" hangingPunct="1">
        <a:spcBef>
          <a:spcPct val="0"/>
        </a:spcBef>
        <a:spcAft>
          <a:spcPct val="0"/>
        </a:spcAft>
        <a:defRPr sz="3600">
          <a:solidFill>
            <a:srgbClr val="C00505"/>
          </a:solidFill>
          <a:effectLst>
            <a:outerShdw blurRad="38100" dist="38100" dir="2700000" algn="tl">
              <a:srgbClr val="000000"/>
            </a:outerShdw>
          </a:effectLst>
          <a:latin typeface="Tahoma" pitchFamily="34" charset="0"/>
          <a:cs typeface="Arial" charset="0"/>
        </a:defRPr>
      </a:lvl6pPr>
      <a:lvl7pPr marL="914400" algn="l" rtl="0" eaLnBrk="1" fontAlgn="base" hangingPunct="1">
        <a:spcBef>
          <a:spcPct val="0"/>
        </a:spcBef>
        <a:spcAft>
          <a:spcPct val="0"/>
        </a:spcAft>
        <a:defRPr sz="3600">
          <a:solidFill>
            <a:srgbClr val="C00505"/>
          </a:solidFill>
          <a:effectLst>
            <a:outerShdw blurRad="38100" dist="38100" dir="2700000" algn="tl">
              <a:srgbClr val="000000"/>
            </a:outerShdw>
          </a:effectLst>
          <a:latin typeface="Tahoma" pitchFamily="34" charset="0"/>
          <a:cs typeface="Arial" charset="0"/>
        </a:defRPr>
      </a:lvl7pPr>
      <a:lvl8pPr marL="1371600" algn="l" rtl="0" eaLnBrk="1" fontAlgn="base" hangingPunct="1">
        <a:spcBef>
          <a:spcPct val="0"/>
        </a:spcBef>
        <a:spcAft>
          <a:spcPct val="0"/>
        </a:spcAft>
        <a:defRPr sz="3600">
          <a:solidFill>
            <a:srgbClr val="C00505"/>
          </a:solidFill>
          <a:effectLst>
            <a:outerShdw blurRad="38100" dist="38100" dir="2700000" algn="tl">
              <a:srgbClr val="000000"/>
            </a:outerShdw>
          </a:effectLst>
          <a:latin typeface="Tahoma" pitchFamily="34" charset="0"/>
          <a:cs typeface="Arial" charset="0"/>
        </a:defRPr>
      </a:lvl8pPr>
      <a:lvl9pPr marL="1828800" algn="l" rtl="0" eaLnBrk="1" fontAlgn="base" hangingPunct="1">
        <a:spcBef>
          <a:spcPct val="0"/>
        </a:spcBef>
        <a:spcAft>
          <a:spcPct val="0"/>
        </a:spcAft>
        <a:defRPr sz="3600">
          <a:solidFill>
            <a:srgbClr val="C00505"/>
          </a:solidFill>
          <a:effectLst>
            <a:outerShdw blurRad="38100" dist="38100" dir="2700000" algn="tl">
              <a:srgbClr val="000000"/>
            </a:outerShdw>
          </a:effectLst>
          <a:latin typeface="Tahoma" pitchFamily="34" charset="0"/>
          <a:cs typeface="Arial" charset="0"/>
        </a:defRPr>
      </a:lvl9pPr>
    </p:titleStyle>
    <p:bodyStyle>
      <a:lvl1pPr marL="342900" indent="-342900" algn="l" rtl="0" eaLnBrk="0" fontAlgn="base" hangingPunct="0">
        <a:spcBef>
          <a:spcPct val="20000"/>
        </a:spcBef>
        <a:spcAft>
          <a:spcPct val="0"/>
        </a:spcAft>
        <a:buClr>
          <a:schemeClr val="accent2"/>
        </a:buClr>
        <a:buSzPct val="90000"/>
        <a:buFont typeface="Wingdings" panose="05000000000000000000" pitchFamily="2" charset="2"/>
        <a:buChar char="n"/>
        <a:defRPr sz="2800">
          <a:solidFill>
            <a:srgbClr val="000066"/>
          </a:solidFill>
          <a:effectLst>
            <a:outerShdw blurRad="38100" dist="38100" dir="2700000" algn="tl">
              <a:srgbClr val="000000"/>
            </a:outerShdw>
          </a:effectLst>
          <a:latin typeface="+mn-lt"/>
          <a:ea typeface="Arial" pitchFamily="-65" charset="0"/>
          <a:cs typeface="+mn-cs"/>
        </a:defRPr>
      </a:lvl1pPr>
      <a:lvl2pPr marL="742950" indent="-285750" algn="l" rtl="0" eaLnBrk="0" fontAlgn="base" hangingPunct="0">
        <a:spcBef>
          <a:spcPct val="20000"/>
        </a:spcBef>
        <a:spcAft>
          <a:spcPct val="0"/>
        </a:spcAft>
        <a:buClr>
          <a:srgbClr val="4D4D4D"/>
        </a:buClr>
        <a:buSzPct val="75000"/>
        <a:buFont typeface="Wingdings" panose="05000000000000000000" pitchFamily="2" charset="2"/>
        <a:buChar char="n"/>
        <a:defRPr sz="2600">
          <a:solidFill>
            <a:schemeClr val="tx1"/>
          </a:solidFill>
          <a:effectLst>
            <a:outerShdw blurRad="38100" dist="38100" dir="2700000" algn="tl">
              <a:srgbClr val="FFFFFF"/>
            </a:outerShdw>
          </a:effectLst>
          <a:latin typeface="+mn-lt"/>
          <a:ea typeface="Arial" pitchFamily="-65" charset="0"/>
          <a:cs typeface="+mn-cs"/>
        </a:defRPr>
      </a:lvl2pPr>
      <a:lvl3pPr marL="1143000" indent="-228600" algn="l" rtl="0" eaLnBrk="0" fontAlgn="base" hangingPunct="0">
        <a:spcBef>
          <a:spcPct val="20000"/>
        </a:spcBef>
        <a:spcAft>
          <a:spcPct val="0"/>
        </a:spcAft>
        <a:buClr>
          <a:srgbClr val="808080"/>
        </a:buClr>
        <a:buSzPct val="55000"/>
        <a:buFont typeface="Wingdings" panose="05000000000000000000" pitchFamily="2" charset="2"/>
        <a:buChar char="n"/>
        <a:defRPr sz="2300">
          <a:solidFill>
            <a:schemeClr val="tx1"/>
          </a:solidFill>
          <a:effectLst>
            <a:outerShdw blurRad="38100" dist="38100" dir="2700000" algn="tl">
              <a:srgbClr val="FFFFFF"/>
            </a:outerShdw>
          </a:effectLst>
          <a:latin typeface="+mn-lt"/>
          <a:ea typeface="Arial" pitchFamily="-65" charset="0"/>
          <a:cs typeface="+mn-cs"/>
        </a:defRPr>
      </a:lvl3pPr>
      <a:lvl4pPr marL="1600200" indent="-228600" algn="l" rtl="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effectLst>
            <a:outerShdw blurRad="38100" dist="38100" dir="2700000" algn="tl">
              <a:srgbClr val="FFFFFF"/>
            </a:outerShdw>
          </a:effectLst>
          <a:latin typeface="+mn-lt"/>
          <a:ea typeface="Arial" pitchFamily="-65" charset="0"/>
          <a:cs typeface="+mn-cs"/>
        </a:defRPr>
      </a:lvl4pPr>
      <a:lvl5pPr marL="2057400" indent="-228600" algn="l" rtl="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effectLst>
            <a:outerShdw blurRad="38100" dist="38100" dir="2700000" algn="tl">
              <a:srgbClr val="FFFFFF"/>
            </a:outerShdw>
          </a:effectLst>
          <a:latin typeface="+mn-lt"/>
          <a:ea typeface="Arial" pitchFamily="-65" charset="0"/>
          <a:cs typeface="+mn-cs"/>
        </a:defRPr>
      </a:lvl5pPr>
      <a:lvl6pPr marL="2514600" indent="-228600" algn="l" rtl="0" eaLnBrk="1" fontAlgn="base" hangingPunct="1">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6pPr>
      <a:lvl7pPr marL="2971800" indent="-228600" algn="l" rtl="0" eaLnBrk="1" fontAlgn="base" hangingPunct="1">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7pPr>
      <a:lvl8pPr marL="3429000" indent="-228600" algn="l" rtl="0" eaLnBrk="1" fontAlgn="base" hangingPunct="1">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8pPr>
      <a:lvl9pPr marL="3886200" indent="-228600" algn="l" rtl="0" eaLnBrk="1" fontAlgn="base" hangingPunct="1">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0"/>
          </a:schemeClr>
        </a:solidFill>
        <a:effectLst/>
      </p:bgPr>
    </p:bg>
    <p:spTree>
      <p:nvGrpSpPr>
        <p:cNvPr id="1" name=""/>
        <p:cNvGrpSpPr/>
        <p:nvPr/>
      </p:nvGrpSpPr>
      <p:grpSpPr>
        <a:xfrm>
          <a:off x="0" y="0"/>
          <a:ext cx="0" cy="0"/>
          <a:chOff x="0" y="0"/>
          <a:chExt cx="0" cy="0"/>
        </a:xfrm>
      </p:grpSpPr>
      <p:pic>
        <p:nvPicPr>
          <p:cNvPr id="14338" name="Picture 26" descr="SiWIM znak"/>
          <p:cNvPicPr>
            <a:picLocks noChangeAspect="1" noChangeArrowheads="1"/>
          </p:cNvPicPr>
          <p:nvPr/>
        </p:nvPicPr>
        <p:blipFill>
          <a:blip r:embed="rId17">
            <a:clrChange>
              <a:clrFrom>
                <a:srgbClr val="FFFFFF"/>
              </a:clrFrom>
              <a:clrTo>
                <a:srgbClr val="FFFFFF">
                  <a:alpha val="0"/>
                </a:srgbClr>
              </a:clrTo>
            </a:clrChange>
            <a:lum bright="30000"/>
            <a:extLst>
              <a:ext uri="{28A0092B-C50C-407E-A947-70E740481C1C}">
                <a14:useLocalDpi xmlns:a14="http://schemas.microsoft.com/office/drawing/2010/main" val="0"/>
              </a:ext>
            </a:extLst>
          </a:blip>
          <a:srcRect/>
          <a:stretch>
            <a:fillRect/>
          </a:stretch>
        </p:blipFill>
        <p:spPr bwMode="auto">
          <a:xfrm>
            <a:off x="2890838" y="2200275"/>
            <a:ext cx="3778250" cy="276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0771" name="Rectangle 3"/>
          <p:cNvSpPr>
            <a:spLocks noChangeArrowheads="1"/>
          </p:cNvSpPr>
          <p:nvPr/>
        </p:nvSpPr>
        <p:spPr bwMode="auto">
          <a:xfrm>
            <a:off x="0" y="0"/>
            <a:ext cx="609600" cy="4876800"/>
          </a:xfrm>
          <a:prstGeom prst="rect">
            <a:avLst/>
          </a:prstGeom>
          <a:solidFill>
            <a:schemeClr val="accent2">
              <a:alpha val="39999"/>
            </a:schemeClr>
          </a:solidFill>
          <a:ln w="9525">
            <a:noFill/>
            <a:miter lim="800000"/>
            <a:headEnd/>
            <a:tailEnd/>
          </a:ln>
          <a:effectLst/>
        </p:spPr>
        <p:txBody>
          <a:bodyPr wrap="none" anchor="ctr"/>
          <a:lstStyle/>
          <a:p>
            <a:pPr algn="ctr" eaLnBrk="0" hangingPunct="0">
              <a:defRPr/>
            </a:pPr>
            <a:endParaRPr lang="en-US" sz="2400" dirty="0">
              <a:solidFill>
                <a:srgbClr val="000000"/>
              </a:solidFill>
              <a:latin typeface="Times New Roman" pitchFamily="-65" charset="0"/>
            </a:endParaRPr>
          </a:p>
        </p:txBody>
      </p:sp>
      <p:sp>
        <p:nvSpPr>
          <p:cNvPr id="800773" name="Rectangle 5"/>
          <p:cNvSpPr>
            <a:spLocks noChangeArrowheads="1"/>
          </p:cNvSpPr>
          <p:nvPr/>
        </p:nvSpPr>
        <p:spPr bwMode="auto">
          <a:xfrm>
            <a:off x="6858000" y="1417638"/>
            <a:ext cx="1828800" cy="182562"/>
          </a:xfrm>
          <a:prstGeom prst="rect">
            <a:avLst/>
          </a:prstGeom>
          <a:solidFill>
            <a:schemeClr val="accent2">
              <a:alpha val="39999"/>
            </a:schemeClr>
          </a:solidFill>
          <a:ln w="9525">
            <a:noFill/>
            <a:miter lim="800000"/>
            <a:headEnd/>
            <a:tailEnd/>
          </a:ln>
          <a:effectLst/>
        </p:spPr>
        <p:txBody>
          <a:bodyPr wrap="none" anchor="ctr"/>
          <a:lstStyle/>
          <a:p>
            <a:pPr algn="ctr" eaLnBrk="0" hangingPunct="0">
              <a:defRPr/>
            </a:pPr>
            <a:endParaRPr lang="en-US" sz="2400" dirty="0">
              <a:solidFill>
                <a:srgbClr val="000000"/>
              </a:solidFill>
              <a:latin typeface="Times New Roman" pitchFamily="-65" charset="0"/>
            </a:endParaRPr>
          </a:p>
        </p:txBody>
      </p:sp>
      <p:sp>
        <p:nvSpPr>
          <p:cNvPr id="800774" name="Line 6"/>
          <p:cNvSpPr>
            <a:spLocks noChangeShapeType="1"/>
          </p:cNvSpPr>
          <p:nvPr/>
        </p:nvSpPr>
        <p:spPr bwMode="auto">
          <a:xfrm>
            <a:off x="381000" y="1493838"/>
            <a:ext cx="8305800" cy="0"/>
          </a:xfrm>
          <a:prstGeom prst="line">
            <a:avLst/>
          </a:prstGeom>
          <a:noFill/>
          <a:ln w="19050">
            <a:solidFill>
              <a:schemeClr val="bg2"/>
            </a:solidFill>
            <a:round/>
            <a:headEnd/>
            <a:tailEnd/>
          </a:ln>
          <a:effectLst/>
        </p:spPr>
        <p:txBody>
          <a:bodyPr/>
          <a:lstStyle/>
          <a:p>
            <a:pPr eaLnBrk="0" hangingPunct="0">
              <a:defRPr/>
            </a:pPr>
            <a:endParaRPr lang="en-US" dirty="0">
              <a:solidFill>
                <a:srgbClr val="000000"/>
              </a:solidFill>
            </a:endParaRPr>
          </a:p>
        </p:txBody>
      </p:sp>
      <p:sp>
        <p:nvSpPr>
          <p:cNvPr id="800775" name="Rectangle 7"/>
          <p:cNvSpPr>
            <a:spLocks noGrp="1" noChangeArrowheads="1"/>
          </p:cNvSpPr>
          <p:nvPr>
            <p:ph type="title"/>
          </p:nvPr>
        </p:nvSpPr>
        <p:spPr bwMode="auto">
          <a:xfrm>
            <a:off x="914400" y="277813"/>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800777" name="Rectangle 9"/>
          <p:cNvSpPr>
            <a:spLocks noGrp="1" noChangeArrowheads="1"/>
          </p:cNvSpPr>
          <p:nvPr>
            <p:ph type="dt" sz="half" idx="2"/>
          </p:nvPr>
        </p:nvSpPr>
        <p:spPr bwMode="auto">
          <a:xfrm>
            <a:off x="914400" y="6467475"/>
            <a:ext cx="1981200" cy="2413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solidFill>
                  <a:schemeClr val="folHlink"/>
                </a:solidFill>
                <a:latin typeface="Arial" charset="0"/>
                <a:cs typeface="Arial" charset="0"/>
              </a:defRPr>
            </a:lvl1pPr>
          </a:lstStyle>
          <a:p>
            <a:pPr eaLnBrk="0" hangingPunct="0">
              <a:defRPr/>
            </a:pPr>
            <a:fld id="{6856EDDA-BD29-4D87-BE68-0EDCB9B021F8}" type="datetime1">
              <a:rPr lang="en-US" smtClean="0">
                <a:solidFill>
                  <a:srgbClr val="B2B2B2"/>
                </a:solidFill>
              </a:rPr>
              <a:t>6/20/2019</a:t>
            </a:fld>
            <a:endParaRPr lang="en-US" dirty="0">
              <a:solidFill>
                <a:srgbClr val="B2B2B2"/>
              </a:solidFill>
            </a:endParaRPr>
          </a:p>
        </p:txBody>
      </p:sp>
      <p:sp>
        <p:nvSpPr>
          <p:cNvPr id="800779" name="Rectangle 11"/>
          <p:cNvSpPr>
            <a:spLocks noGrp="1" noChangeArrowheads="1"/>
          </p:cNvSpPr>
          <p:nvPr>
            <p:ph type="sldNum" sz="quarter" idx="4"/>
          </p:nvPr>
        </p:nvSpPr>
        <p:spPr bwMode="auto">
          <a:xfrm>
            <a:off x="7273925" y="6465888"/>
            <a:ext cx="1412875" cy="2428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solidFill>
                  <a:schemeClr val="folHlink"/>
                </a:solidFill>
              </a:defRPr>
            </a:lvl1pPr>
          </a:lstStyle>
          <a:p>
            <a:pPr eaLnBrk="0" hangingPunct="0"/>
            <a:fld id="{03A5EAE9-F031-4A10-ADD3-D4C2CA2FCFB4}" type="slidenum">
              <a:rPr lang="en-US" smtClean="0">
                <a:solidFill>
                  <a:srgbClr val="B2B2B2"/>
                </a:solidFill>
                <a:latin typeface="Arial" panose="020B0604020202020204" pitchFamily="34" charset="0"/>
                <a:cs typeface="Arial" panose="020B0604020202020204" pitchFamily="34" charset="0"/>
              </a:rPr>
              <a:pPr eaLnBrk="0" hangingPunct="0"/>
              <a:t>‹#›</a:t>
            </a:fld>
            <a:endParaRPr lang="en-US" dirty="0" smtClean="0">
              <a:solidFill>
                <a:srgbClr val="B2B2B2"/>
              </a:solidFill>
              <a:latin typeface="Arial" panose="020B0604020202020204" pitchFamily="34" charset="0"/>
              <a:cs typeface="Arial" panose="020B0604020202020204" pitchFamily="34" charset="0"/>
            </a:endParaRPr>
          </a:p>
        </p:txBody>
      </p:sp>
      <p:sp>
        <p:nvSpPr>
          <p:cNvPr id="800780" name="Line 12"/>
          <p:cNvSpPr>
            <a:spLocks noChangeShapeType="1"/>
          </p:cNvSpPr>
          <p:nvPr/>
        </p:nvSpPr>
        <p:spPr bwMode="auto">
          <a:xfrm>
            <a:off x="0" y="4876800"/>
            <a:ext cx="609600" cy="0"/>
          </a:xfrm>
          <a:prstGeom prst="line">
            <a:avLst/>
          </a:prstGeom>
          <a:noFill/>
          <a:ln w="44450">
            <a:solidFill>
              <a:schemeClr val="bg2"/>
            </a:solidFill>
            <a:round/>
            <a:headEnd/>
            <a:tailEnd/>
          </a:ln>
          <a:effectLst/>
        </p:spPr>
        <p:txBody>
          <a:bodyPr/>
          <a:lstStyle/>
          <a:p>
            <a:pPr eaLnBrk="0" hangingPunct="0">
              <a:defRPr/>
            </a:pPr>
            <a:endParaRPr lang="en-US" dirty="0">
              <a:solidFill>
                <a:srgbClr val="000000"/>
              </a:solidFill>
            </a:endParaRPr>
          </a:p>
        </p:txBody>
      </p:sp>
      <p:pic>
        <p:nvPicPr>
          <p:cNvPr id="14346" name="Picture 13"/>
          <p:cNvPicPr>
            <a:picLocks noChangeAspect="1" noChangeArrowheads="1"/>
          </p:cNvPicPr>
          <p:nvPr/>
        </p:nvPicPr>
        <p:blipFill>
          <a:blip r:embed="rId18" cstate="print">
            <a:lum bright="48000"/>
            <a:extLst>
              <a:ext uri="{28A0092B-C50C-407E-A947-70E740481C1C}">
                <a14:useLocalDpi xmlns:a14="http://schemas.microsoft.com/office/drawing/2010/main" val="0"/>
              </a:ext>
            </a:extLst>
          </a:blip>
          <a:srcRect/>
          <a:stretch>
            <a:fillRect/>
          </a:stretch>
        </p:blipFill>
        <p:spPr bwMode="auto">
          <a:xfrm>
            <a:off x="207963" y="6343650"/>
            <a:ext cx="1304925"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347" name="Group 21"/>
          <p:cNvGrpSpPr>
            <a:grpSpLocks noChangeAspect="1"/>
          </p:cNvGrpSpPr>
          <p:nvPr/>
        </p:nvGrpSpPr>
        <p:grpSpPr bwMode="auto">
          <a:xfrm>
            <a:off x="7861300" y="6251575"/>
            <a:ext cx="1174750" cy="473075"/>
            <a:chOff x="4959" y="3508"/>
            <a:chExt cx="675" cy="272"/>
          </a:xfrm>
        </p:grpSpPr>
        <p:grpSp>
          <p:nvGrpSpPr>
            <p:cNvPr id="14362" name="Group 22"/>
            <p:cNvGrpSpPr>
              <a:grpSpLocks noChangeAspect="1"/>
            </p:cNvGrpSpPr>
            <p:nvPr userDrawn="1"/>
          </p:nvGrpSpPr>
          <p:grpSpPr bwMode="auto">
            <a:xfrm>
              <a:off x="4959" y="3508"/>
              <a:ext cx="584" cy="189"/>
              <a:chOff x="5304" y="3792"/>
              <a:chExt cx="812" cy="233"/>
            </a:xfrm>
          </p:grpSpPr>
          <p:sp>
            <p:nvSpPr>
              <p:cNvPr id="800791" name="Freeform 23"/>
              <p:cNvSpPr>
                <a:spLocks noChangeAspect="1"/>
              </p:cNvSpPr>
              <p:nvPr/>
            </p:nvSpPr>
            <p:spPr bwMode="auto">
              <a:xfrm>
                <a:off x="5304" y="3792"/>
                <a:ext cx="547" cy="233"/>
              </a:xfrm>
              <a:custGeom>
                <a:avLst/>
                <a:gdLst/>
                <a:ahLst/>
                <a:cxnLst>
                  <a:cxn ang="0">
                    <a:pos x="0" y="0"/>
                  </a:cxn>
                  <a:cxn ang="0">
                    <a:pos x="243" y="0"/>
                  </a:cxn>
                  <a:cxn ang="0">
                    <a:pos x="243" y="61"/>
                  </a:cxn>
                  <a:cxn ang="0">
                    <a:pos x="152" y="154"/>
                  </a:cxn>
                  <a:cxn ang="0">
                    <a:pos x="243" y="154"/>
                  </a:cxn>
                  <a:cxn ang="0">
                    <a:pos x="291" y="0"/>
                  </a:cxn>
                  <a:cxn ang="0">
                    <a:pos x="471" y="0"/>
                  </a:cxn>
                  <a:cxn ang="0">
                    <a:pos x="546" y="232"/>
                  </a:cxn>
                  <a:cxn ang="0">
                    <a:pos x="432" y="232"/>
                  </a:cxn>
                  <a:cxn ang="0">
                    <a:pos x="378" y="72"/>
                  </a:cxn>
                  <a:cxn ang="0">
                    <a:pos x="336" y="232"/>
                  </a:cxn>
                  <a:cxn ang="0">
                    <a:pos x="0" y="232"/>
                  </a:cxn>
                  <a:cxn ang="0">
                    <a:pos x="0" y="182"/>
                  </a:cxn>
                  <a:cxn ang="0">
                    <a:pos x="102" y="78"/>
                  </a:cxn>
                  <a:cxn ang="0">
                    <a:pos x="0" y="78"/>
                  </a:cxn>
                  <a:cxn ang="0">
                    <a:pos x="0" y="0"/>
                  </a:cxn>
                </a:cxnLst>
                <a:rect l="0" t="0" r="r" b="b"/>
                <a:pathLst>
                  <a:path w="547" h="233">
                    <a:moveTo>
                      <a:pt x="0" y="0"/>
                    </a:moveTo>
                    <a:lnTo>
                      <a:pt x="243" y="0"/>
                    </a:lnTo>
                    <a:lnTo>
                      <a:pt x="243" y="61"/>
                    </a:lnTo>
                    <a:lnTo>
                      <a:pt x="152" y="154"/>
                    </a:lnTo>
                    <a:lnTo>
                      <a:pt x="243" y="154"/>
                    </a:lnTo>
                    <a:lnTo>
                      <a:pt x="291" y="0"/>
                    </a:lnTo>
                    <a:lnTo>
                      <a:pt x="471" y="0"/>
                    </a:lnTo>
                    <a:lnTo>
                      <a:pt x="546" y="232"/>
                    </a:lnTo>
                    <a:lnTo>
                      <a:pt x="432" y="232"/>
                    </a:lnTo>
                    <a:lnTo>
                      <a:pt x="378" y="72"/>
                    </a:lnTo>
                    <a:lnTo>
                      <a:pt x="336" y="232"/>
                    </a:lnTo>
                    <a:lnTo>
                      <a:pt x="0" y="232"/>
                    </a:lnTo>
                    <a:lnTo>
                      <a:pt x="0" y="182"/>
                    </a:lnTo>
                    <a:lnTo>
                      <a:pt x="102" y="78"/>
                    </a:lnTo>
                    <a:lnTo>
                      <a:pt x="0" y="78"/>
                    </a:lnTo>
                    <a:lnTo>
                      <a:pt x="0" y="0"/>
                    </a:lnTo>
                  </a:path>
                </a:pathLst>
              </a:custGeom>
              <a:solidFill>
                <a:srgbClr val="000080">
                  <a:alpha val="50000"/>
                </a:srgbClr>
              </a:solidFill>
              <a:ln w="9525" cap="rnd">
                <a:noFill/>
                <a:round/>
                <a:headEnd/>
                <a:tailEnd/>
              </a:ln>
              <a:effectLst/>
            </p:spPr>
            <p:txBody>
              <a:bodyPr/>
              <a:lstStyle/>
              <a:p>
                <a:pPr eaLnBrk="0" hangingPunct="0">
                  <a:defRPr/>
                </a:pPr>
                <a:endParaRPr lang="en-US" dirty="0">
                  <a:solidFill>
                    <a:srgbClr val="000000"/>
                  </a:solidFill>
                </a:endParaRPr>
              </a:p>
            </p:txBody>
          </p:sp>
          <p:sp>
            <p:nvSpPr>
              <p:cNvPr id="800792" name="Freeform 24"/>
              <p:cNvSpPr>
                <a:spLocks noChangeAspect="1"/>
              </p:cNvSpPr>
              <p:nvPr/>
            </p:nvSpPr>
            <p:spPr bwMode="auto">
              <a:xfrm>
                <a:off x="5829" y="3792"/>
                <a:ext cx="287" cy="233"/>
              </a:xfrm>
              <a:custGeom>
                <a:avLst/>
                <a:gdLst/>
                <a:ahLst/>
                <a:cxnLst>
                  <a:cxn ang="0">
                    <a:pos x="286" y="82"/>
                  </a:cxn>
                  <a:cxn ang="0">
                    <a:pos x="261" y="79"/>
                  </a:cxn>
                  <a:cxn ang="0">
                    <a:pos x="240" y="76"/>
                  </a:cxn>
                  <a:cxn ang="0">
                    <a:pos x="224" y="75"/>
                  </a:cxn>
                  <a:cxn ang="0">
                    <a:pos x="210" y="74"/>
                  </a:cxn>
                  <a:cxn ang="0">
                    <a:pos x="185" y="75"/>
                  </a:cxn>
                  <a:cxn ang="0">
                    <a:pos x="171" y="76"/>
                  </a:cxn>
                  <a:cxn ang="0">
                    <a:pos x="156" y="78"/>
                  </a:cxn>
                  <a:cxn ang="0">
                    <a:pos x="137" y="87"/>
                  </a:cxn>
                  <a:cxn ang="0">
                    <a:pos x="123" y="101"/>
                  </a:cxn>
                  <a:cxn ang="0">
                    <a:pos x="115" y="115"/>
                  </a:cxn>
                  <a:cxn ang="0">
                    <a:pos x="113" y="129"/>
                  </a:cxn>
                  <a:cxn ang="0">
                    <a:pos x="116" y="147"/>
                  </a:cxn>
                  <a:cxn ang="0">
                    <a:pos x="120" y="154"/>
                  </a:cxn>
                  <a:cxn ang="0">
                    <a:pos x="126" y="161"/>
                  </a:cxn>
                  <a:cxn ang="0">
                    <a:pos x="135" y="167"/>
                  </a:cxn>
                  <a:cxn ang="0">
                    <a:pos x="148" y="171"/>
                  </a:cxn>
                  <a:cxn ang="0">
                    <a:pos x="163" y="174"/>
                  </a:cxn>
                  <a:cxn ang="0">
                    <a:pos x="184" y="175"/>
                  </a:cxn>
                  <a:cxn ang="0">
                    <a:pos x="184" y="118"/>
                  </a:cxn>
                  <a:cxn ang="0">
                    <a:pos x="286" y="118"/>
                  </a:cxn>
                  <a:cxn ang="0">
                    <a:pos x="286" y="211"/>
                  </a:cxn>
                  <a:cxn ang="0">
                    <a:pos x="255" y="221"/>
                  </a:cxn>
                  <a:cxn ang="0">
                    <a:pos x="225" y="226"/>
                  </a:cxn>
                  <a:cxn ang="0">
                    <a:pos x="193" y="230"/>
                  </a:cxn>
                  <a:cxn ang="0">
                    <a:pos x="162" y="232"/>
                  </a:cxn>
                  <a:cxn ang="0">
                    <a:pos x="116" y="229"/>
                  </a:cxn>
                  <a:cxn ang="0">
                    <a:pos x="95" y="225"/>
                  </a:cxn>
                  <a:cxn ang="0">
                    <a:pos x="76" y="221"/>
                  </a:cxn>
                  <a:cxn ang="0">
                    <a:pos x="59" y="214"/>
                  </a:cxn>
                  <a:cxn ang="0">
                    <a:pos x="44" y="205"/>
                  </a:cxn>
                  <a:cxn ang="0">
                    <a:pos x="32" y="197"/>
                  </a:cxn>
                  <a:cxn ang="0">
                    <a:pos x="21" y="186"/>
                  </a:cxn>
                  <a:cxn ang="0">
                    <a:pos x="12" y="172"/>
                  </a:cxn>
                  <a:cxn ang="0">
                    <a:pos x="7" y="157"/>
                  </a:cxn>
                  <a:cxn ang="0">
                    <a:pos x="1" y="140"/>
                  </a:cxn>
                  <a:cxn ang="0">
                    <a:pos x="0" y="124"/>
                  </a:cxn>
                  <a:cxn ang="0">
                    <a:pos x="0" y="105"/>
                  </a:cxn>
                  <a:cxn ang="0">
                    <a:pos x="3" y="87"/>
                  </a:cxn>
                  <a:cxn ang="0">
                    <a:pos x="8" y="72"/>
                  </a:cxn>
                  <a:cxn ang="0">
                    <a:pos x="16" y="57"/>
                  </a:cxn>
                  <a:cxn ang="0">
                    <a:pos x="29" y="40"/>
                  </a:cxn>
                  <a:cxn ang="0">
                    <a:pos x="44" y="26"/>
                  </a:cxn>
                  <a:cxn ang="0">
                    <a:pos x="61" y="17"/>
                  </a:cxn>
                  <a:cxn ang="0">
                    <a:pos x="77" y="10"/>
                  </a:cxn>
                  <a:cxn ang="0">
                    <a:pos x="95" y="4"/>
                  </a:cxn>
                  <a:cxn ang="0">
                    <a:pos x="113" y="1"/>
                  </a:cxn>
                  <a:cxn ang="0">
                    <a:pos x="150" y="0"/>
                  </a:cxn>
                  <a:cxn ang="0">
                    <a:pos x="199" y="0"/>
                  </a:cxn>
                  <a:cxn ang="0">
                    <a:pos x="215" y="1"/>
                  </a:cxn>
                  <a:cxn ang="0">
                    <a:pos x="229" y="1"/>
                  </a:cxn>
                  <a:cxn ang="0">
                    <a:pos x="254" y="4"/>
                  </a:cxn>
                  <a:cxn ang="0">
                    <a:pos x="261" y="6"/>
                  </a:cxn>
                  <a:cxn ang="0">
                    <a:pos x="268" y="7"/>
                  </a:cxn>
                  <a:cxn ang="0">
                    <a:pos x="286" y="10"/>
                  </a:cxn>
                  <a:cxn ang="0">
                    <a:pos x="286" y="82"/>
                  </a:cxn>
                </a:cxnLst>
                <a:rect l="0" t="0" r="r" b="b"/>
                <a:pathLst>
                  <a:path w="287" h="233">
                    <a:moveTo>
                      <a:pt x="286" y="82"/>
                    </a:moveTo>
                    <a:lnTo>
                      <a:pt x="261" y="79"/>
                    </a:lnTo>
                    <a:lnTo>
                      <a:pt x="240" y="76"/>
                    </a:lnTo>
                    <a:lnTo>
                      <a:pt x="224" y="75"/>
                    </a:lnTo>
                    <a:lnTo>
                      <a:pt x="210" y="74"/>
                    </a:lnTo>
                    <a:lnTo>
                      <a:pt x="185" y="75"/>
                    </a:lnTo>
                    <a:lnTo>
                      <a:pt x="171" y="76"/>
                    </a:lnTo>
                    <a:lnTo>
                      <a:pt x="156" y="78"/>
                    </a:lnTo>
                    <a:lnTo>
                      <a:pt x="137" y="87"/>
                    </a:lnTo>
                    <a:lnTo>
                      <a:pt x="123" y="101"/>
                    </a:lnTo>
                    <a:lnTo>
                      <a:pt x="115" y="115"/>
                    </a:lnTo>
                    <a:lnTo>
                      <a:pt x="113" y="129"/>
                    </a:lnTo>
                    <a:lnTo>
                      <a:pt x="116" y="147"/>
                    </a:lnTo>
                    <a:lnTo>
                      <a:pt x="120" y="154"/>
                    </a:lnTo>
                    <a:lnTo>
                      <a:pt x="126" y="161"/>
                    </a:lnTo>
                    <a:lnTo>
                      <a:pt x="135" y="167"/>
                    </a:lnTo>
                    <a:lnTo>
                      <a:pt x="148" y="171"/>
                    </a:lnTo>
                    <a:lnTo>
                      <a:pt x="163" y="174"/>
                    </a:lnTo>
                    <a:lnTo>
                      <a:pt x="184" y="175"/>
                    </a:lnTo>
                    <a:lnTo>
                      <a:pt x="184" y="118"/>
                    </a:lnTo>
                    <a:lnTo>
                      <a:pt x="286" y="118"/>
                    </a:lnTo>
                    <a:lnTo>
                      <a:pt x="286" y="211"/>
                    </a:lnTo>
                    <a:lnTo>
                      <a:pt x="255" y="221"/>
                    </a:lnTo>
                    <a:lnTo>
                      <a:pt x="225" y="226"/>
                    </a:lnTo>
                    <a:lnTo>
                      <a:pt x="193" y="230"/>
                    </a:lnTo>
                    <a:lnTo>
                      <a:pt x="162" y="232"/>
                    </a:lnTo>
                    <a:lnTo>
                      <a:pt x="116" y="229"/>
                    </a:lnTo>
                    <a:lnTo>
                      <a:pt x="95" y="225"/>
                    </a:lnTo>
                    <a:lnTo>
                      <a:pt x="76" y="221"/>
                    </a:lnTo>
                    <a:lnTo>
                      <a:pt x="59" y="214"/>
                    </a:lnTo>
                    <a:lnTo>
                      <a:pt x="44" y="205"/>
                    </a:lnTo>
                    <a:lnTo>
                      <a:pt x="32" y="197"/>
                    </a:lnTo>
                    <a:lnTo>
                      <a:pt x="21" y="186"/>
                    </a:lnTo>
                    <a:lnTo>
                      <a:pt x="12" y="172"/>
                    </a:lnTo>
                    <a:lnTo>
                      <a:pt x="7" y="157"/>
                    </a:lnTo>
                    <a:lnTo>
                      <a:pt x="1" y="140"/>
                    </a:lnTo>
                    <a:lnTo>
                      <a:pt x="0" y="124"/>
                    </a:lnTo>
                    <a:lnTo>
                      <a:pt x="0" y="105"/>
                    </a:lnTo>
                    <a:lnTo>
                      <a:pt x="3" y="87"/>
                    </a:lnTo>
                    <a:lnTo>
                      <a:pt x="8" y="72"/>
                    </a:lnTo>
                    <a:lnTo>
                      <a:pt x="16" y="57"/>
                    </a:lnTo>
                    <a:lnTo>
                      <a:pt x="29" y="40"/>
                    </a:lnTo>
                    <a:lnTo>
                      <a:pt x="44" y="26"/>
                    </a:lnTo>
                    <a:lnTo>
                      <a:pt x="61" y="17"/>
                    </a:lnTo>
                    <a:lnTo>
                      <a:pt x="77" y="10"/>
                    </a:lnTo>
                    <a:lnTo>
                      <a:pt x="95" y="4"/>
                    </a:lnTo>
                    <a:lnTo>
                      <a:pt x="113" y="1"/>
                    </a:lnTo>
                    <a:lnTo>
                      <a:pt x="150" y="0"/>
                    </a:lnTo>
                    <a:lnTo>
                      <a:pt x="199" y="0"/>
                    </a:lnTo>
                    <a:lnTo>
                      <a:pt x="215" y="1"/>
                    </a:lnTo>
                    <a:lnTo>
                      <a:pt x="229" y="1"/>
                    </a:lnTo>
                    <a:lnTo>
                      <a:pt x="254" y="4"/>
                    </a:lnTo>
                    <a:lnTo>
                      <a:pt x="261" y="6"/>
                    </a:lnTo>
                    <a:lnTo>
                      <a:pt x="268" y="7"/>
                    </a:lnTo>
                    <a:lnTo>
                      <a:pt x="286" y="10"/>
                    </a:lnTo>
                    <a:lnTo>
                      <a:pt x="286" y="82"/>
                    </a:lnTo>
                  </a:path>
                </a:pathLst>
              </a:custGeom>
              <a:solidFill>
                <a:srgbClr val="000080">
                  <a:alpha val="50000"/>
                </a:srgbClr>
              </a:solidFill>
              <a:ln w="9525" cap="rnd">
                <a:noFill/>
                <a:round/>
                <a:headEnd/>
                <a:tailEnd/>
              </a:ln>
              <a:effectLst/>
            </p:spPr>
            <p:txBody>
              <a:bodyPr/>
              <a:lstStyle/>
              <a:p>
                <a:pPr eaLnBrk="0" hangingPunct="0">
                  <a:defRPr/>
                </a:pPr>
                <a:endParaRPr lang="en-US" dirty="0">
                  <a:solidFill>
                    <a:srgbClr val="000000"/>
                  </a:solidFill>
                </a:endParaRPr>
              </a:p>
            </p:txBody>
          </p:sp>
        </p:grpSp>
        <p:sp>
          <p:nvSpPr>
            <p:cNvPr id="800793" name="Rectangle 25"/>
            <p:cNvSpPr>
              <a:spLocks noChangeAspect="1" noChangeArrowheads="1"/>
            </p:cNvSpPr>
            <p:nvPr userDrawn="1"/>
          </p:nvSpPr>
          <p:spPr bwMode="auto">
            <a:xfrm>
              <a:off x="5558" y="3693"/>
              <a:ext cx="76" cy="87"/>
            </a:xfrm>
            <a:prstGeom prst="rect">
              <a:avLst/>
            </a:prstGeom>
            <a:solidFill>
              <a:srgbClr val="CCFF33"/>
            </a:solidFill>
            <a:ln w="9525">
              <a:noFill/>
              <a:miter lim="800000"/>
              <a:headEnd/>
              <a:tailEnd/>
            </a:ln>
            <a:effectLst/>
          </p:spPr>
          <p:txBody>
            <a:bodyPr wrap="none" anchor="ctr"/>
            <a:lstStyle/>
            <a:p>
              <a:pPr eaLnBrk="0" hangingPunct="0">
                <a:defRPr/>
              </a:pPr>
              <a:endParaRPr lang="en-US" dirty="0">
                <a:solidFill>
                  <a:srgbClr val="000000"/>
                </a:solidFill>
              </a:endParaRPr>
            </a:p>
          </p:txBody>
        </p:sp>
      </p:grpSp>
      <p:sp>
        <p:nvSpPr>
          <p:cNvPr id="800795" name="Rectangle 27"/>
          <p:cNvSpPr>
            <a:spLocks noChangeArrowheads="1"/>
          </p:cNvSpPr>
          <p:nvPr/>
        </p:nvSpPr>
        <p:spPr bwMode="auto">
          <a:xfrm>
            <a:off x="6297613" y="2411413"/>
            <a:ext cx="320675" cy="366712"/>
          </a:xfrm>
          <a:prstGeom prst="rect">
            <a:avLst/>
          </a:prstGeom>
          <a:solidFill>
            <a:srgbClr val="FFFFEE">
              <a:alpha val="80000"/>
            </a:srgbClr>
          </a:solidFill>
          <a:ln w="9525">
            <a:noFill/>
            <a:miter lim="800000"/>
            <a:headEnd/>
            <a:tailEnd/>
          </a:ln>
          <a:effectLst/>
        </p:spPr>
        <p:txBody>
          <a:bodyPr wrap="none" anchor="ctr"/>
          <a:lstStyle/>
          <a:p>
            <a:pPr eaLnBrk="0" hangingPunct="0">
              <a:defRPr/>
            </a:pPr>
            <a:endParaRPr lang="en-US" dirty="0">
              <a:solidFill>
                <a:srgbClr val="000000"/>
              </a:solidFill>
            </a:endParaRPr>
          </a:p>
        </p:txBody>
      </p:sp>
      <p:sp>
        <p:nvSpPr>
          <p:cNvPr id="800796" name="Rectangle 28"/>
          <p:cNvSpPr>
            <a:spLocks noChangeArrowheads="1"/>
          </p:cNvSpPr>
          <p:nvPr/>
        </p:nvSpPr>
        <p:spPr bwMode="auto">
          <a:xfrm>
            <a:off x="2982913" y="2411413"/>
            <a:ext cx="949325" cy="949325"/>
          </a:xfrm>
          <a:prstGeom prst="rect">
            <a:avLst/>
          </a:prstGeom>
          <a:solidFill>
            <a:srgbClr val="FFFFEE">
              <a:alpha val="50000"/>
            </a:srgbClr>
          </a:solidFill>
          <a:ln w="9525">
            <a:noFill/>
            <a:miter lim="800000"/>
            <a:headEnd/>
            <a:tailEnd/>
          </a:ln>
          <a:effectLst/>
        </p:spPr>
        <p:txBody>
          <a:bodyPr wrap="none" anchor="ctr"/>
          <a:lstStyle/>
          <a:p>
            <a:pPr eaLnBrk="0" hangingPunct="0">
              <a:defRPr/>
            </a:pPr>
            <a:endParaRPr lang="en-US" dirty="0">
              <a:solidFill>
                <a:srgbClr val="000000"/>
              </a:solidFill>
            </a:endParaRPr>
          </a:p>
        </p:txBody>
      </p:sp>
      <p:sp>
        <p:nvSpPr>
          <p:cNvPr id="800776" name="Rectangle 8"/>
          <p:cNvSpPr>
            <a:spLocks noGrp="1" noChangeArrowheads="1"/>
          </p:cNvSpPr>
          <p:nvPr>
            <p:ph type="body" idx="1"/>
          </p:nvPr>
        </p:nvSpPr>
        <p:spPr bwMode="auto">
          <a:xfrm>
            <a:off x="914400" y="1600200"/>
            <a:ext cx="77724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00798" name="Text Box 30"/>
          <p:cNvSpPr txBox="1">
            <a:spLocks noChangeArrowheads="1"/>
          </p:cNvSpPr>
          <p:nvPr/>
        </p:nvSpPr>
        <p:spPr bwMode="auto">
          <a:xfrm>
            <a:off x="3838575" y="6613525"/>
            <a:ext cx="1744663" cy="244475"/>
          </a:xfrm>
          <a:prstGeom prst="rect">
            <a:avLst/>
          </a:prstGeom>
          <a:noFill/>
          <a:ln w="9525">
            <a:noFill/>
            <a:miter lim="800000"/>
            <a:headEnd/>
            <a:tailEnd/>
          </a:ln>
          <a:effectLst/>
        </p:spPr>
        <p:txBody>
          <a:bodyPr wrap="none">
            <a:spAutoFit/>
          </a:bodyPr>
          <a:lstStyle/>
          <a:p>
            <a:pPr eaLnBrk="0" hangingPunct="0">
              <a:defRPr/>
            </a:pPr>
            <a:r>
              <a:rPr lang="sl-SI" sz="1000">
                <a:solidFill>
                  <a:srgbClr val="CCCC99"/>
                </a:solidFill>
              </a:rPr>
              <a:t>UAB BWIM Workshop 2008</a:t>
            </a:r>
            <a:endParaRPr lang="en-GB" sz="1000" dirty="0">
              <a:solidFill>
                <a:srgbClr val="CCCC99"/>
              </a:solidFill>
            </a:endParaRPr>
          </a:p>
        </p:txBody>
      </p:sp>
      <p:pic>
        <p:nvPicPr>
          <p:cNvPr id="14352" name="Picture 26" descr="SiWIM znak"/>
          <p:cNvPicPr>
            <a:picLocks noChangeAspect="1" noChangeArrowheads="1"/>
          </p:cNvPicPr>
          <p:nvPr userDrawn="1"/>
        </p:nvPicPr>
        <p:blipFill>
          <a:blip r:embed="rId17">
            <a:clrChange>
              <a:clrFrom>
                <a:srgbClr val="FFFFFF"/>
              </a:clrFrom>
              <a:clrTo>
                <a:srgbClr val="FFFFFF">
                  <a:alpha val="0"/>
                </a:srgbClr>
              </a:clrTo>
            </a:clrChange>
            <a:lum bright="30000"/>
            <a:extLst>
              <a:ext uri="{28A0092B-C50C-407E-A947-70E740481C1C}">
                <a14:useLocalDpi xmlns:a14="http://schemas.microsoft.com/office/drawing/2010/main" val="0"/>
              </a:ext>
            </a:extLst>
          </a:blip>
          <a:srcRect/>
          <a:stretch>
            <a:fillRect/>
          </a:stretch>
        </p:blipFill>
        <p:spPr bwMode="auto">
          <a:xfrm>
            <a:off x="2890838" y="2200275"/>
            <a:ext cx="3778250" cy="276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3" name="Picture 13"/>
          <p:cNvPicPr>
            <a:picLocks noChangeAspect="1" noChangeArrowheads="1"/>
          </p:cNvPicPr>
          <p:nvPr userDrawn="1"/>
        </p:nvPicPr>
        <p:blipFill>
          <a:blip r:embed="rId19" cstate="print">
            <a:lum bright="48000"/>
            <a:extLst>
              <a:ext uri="{28A0092B-C50C-407E-A947-70E740481C1C}">
                <a14:useLocalDpi xmlns:a14="http://schemas.microsoft.com/office/drawing/2010/main" val="0"/>
              </a:ext>
            </a:extLst>
          </a:blip>
          <a:srcRect/>
          <a:stretch>
            <a:fillRect/>
          </a:stretch>
        </p:blipFill>
        <p:spPr bwMode="auto">
          <a:xfrm>
            <a:off x="207963" y="6343650"/>
            <a:ext cx="1304925"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354" name="Group 21"/>
          <p:cNvGrpSpPr>
            <a:grpSpLocks noChangeAspect="1"/>
          </p:cNvGrpSpPr>
          <p:nvPr userDrawn="1"/>
        </p:nvGrpSpPr>
        <p:grpSpPr bwMode="auto">
          <a:xfrm>
            <a:off x="7861300" y="6251575"/>
            <a:ext cx="1174750" cy="473075"/>
            <a:chOff x="4959" y="3508"/>
            <a:chExt cx="675" cy="272"/>
          </a:xfrm>
        </p:grpSpPr>
        <p:grpSp>
          <p:nvGrpSpPr>
            <p:cNvPr id="14358" name="Group 22"/>
            <p:cNvGrpSpPr>
              <a:grpSpLocks noChangeAspect="1"/>
            </p:cNvGrpSpPr>
            <p:nvPr userDrawn="1"/>
          </p:nvGrpSpPr>
          <p:grpSpPr bwMode="auto">
            <a:xfrm>
              <a:off x="4952" y="3508"/>
              <a:ext cx="583" cy="189"/>
              <a:chOff x="5304" y="3792"/>
              <a:chExt cx="812" cy="233"/>
            </a:xfrm>
          </p:grpSpPr>
          <p:sp>
            <p:nvSpPr>
              <p:cNvPr id="25" name="Freeform 23"/>
              <p:cNvSpPr>
                <a:spLocks noChangeAspect="1"/>
              </p:cNvSpPr>
              <p:nvPr/>
            </p:nvSpPr>
            <p:spPr bwMode="auto">
              <a:xfrm>
                <a:off x="5304" y="3792"/>
                <a:ext cx="546" cy="233"/>
              </a:xfrm>
              <a:custGeom>
                <a:avLst/>
                <a:gdLst>
                  <a:gd name="T0" fmla="*/ 0 w 547"/>
                  <a:gd name="T1" fmla="*/ 0 h 233"/>
                  <a:gd name="T2" fmla="*/ 243 w 547"/>
                  <a:gd name="T3" fmla="*/ 0 h 233"/>
                  <a:gd name="T4" fmla="*/ 243 w 547"/>
                  <a:gd name="T5" fmla="*/ 61 h 233"/>
                  <a:gd name="T6" fmla="*/ 152 w 547"/>
                  <a:gd name="T7" fmla="*/ 154 h 233"/>
                  <a:gd name="T8" fmla="*/ 243 w 547"/>
                  <a:gd name="T9" fmla="*/ 154 h 233"/>
                  <a:gd name="T10" fmla="*/ 291 w 547"/>
                  <a:gd name="T11" fmla="*/ 0 h 233"/>
                  <a:gd name="T12" fmla="*/ 471 w 547"/>
                  <a:gd name="T13" fmla="*/ 0 h 233"/>
                  <a:gd name="T14" fmla="*/ 546 w 547"/>
                  <a:gd name="T15" fmla="*/ 232 h 233"/>
                  <a:gd name="T16" fmla="*/ 432 w 547"/>
                  <a:gd name="T17" fmla="*/ 232 h 233"/>
                  <a:gd name="T18" fmla="*/ 378 w 547"/>
                  <a:gd name="T19" fmla="*/ 72 h 233"/>
                  <a:gd name="T20" fmla="*/ 336 w 547"/>
                  <a:gd name="T21" fmla="*/ 232 h 233"/>
                  <a:gd name="T22" fmla="*/ 0 w 547"/>
                  <a:gd name="T23" fmla="*/ 232 h 233"/>
                  <a:gd name="T24" fmla="*/ 0 w 547"/>
                  <a:gd name="T25" fmla="*/ 182 h 233"/>
                  <a:gd name="T26" fmla="*/ 102 w 547"/>
                  <a:gd name="T27" fmla="*/ 78 h 233"/>
                  <a:gd name="T28" fmla="*/ 0 w 547"/>
                  <a:gd name="T29" fmla="*/ 78 h 233"/>
                  <a:gd name="T30" fmla="*/ 0 w 547"/>
                  <a:gd name="T31" fmla="*/ 0 h 23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47" h="233">
                    <a:moveTo>
                      <a:pt x="0" y="0"/>
                    </a:moveTo>
                    <a:lnTo>
                      <a:pt x="243" y="0"/>
                    </a:lnTo>
                    <a:lnTo>
                      <a:pt x="243" y="61"/>
                    </a:lnTo>
                    <a:lnTo>
                      <a:pt x="152" y="154"/>
                    </a:lnTo>
                    <a:lnTo>
                      <a:pt x="243" y="154"/>
                    </a:lnTo>
                    <a:lnTo>
                      <a:pt x="291" y="0"/>
                    </a:lnTo>
                    <a:lnTo>
                      <a:pt x="471" y="0"/>
                    </a:lnTo>
                    <a:lnTo>
                      <a:pt x="546" y="232"/>
                    </a:lnTo>
                    <a:lnTo>
                      <a:pt x="432" y="232"/>
                    </a:lnTo>
                    <a:lnTo>
                      <a:pt x="378" y="72"/>
                    </a:lnTo>
                    <a:lnTo>
                      <a:pt x="336" y="232"/>
                    </a:lnTo>
                    <a:lnTo>
                      <a:pt x="0" y="232"/>
                    </a:lnTo>
                    <a:lnTo>
                      <a:pt x="0" y="182"/>
                    </a:lnTo>
                    <a:lnTo>
                      <a:pt x="102" y="78"/>
                    </a:lnTo>
                    <a:lnTo>
                      <a:pt x="0" y="78"/>
                    </a:lnTo>
                    <a:lnTo>
                      <a:pt x="0" y="0"/>
                    </a:lnTo>
                  </a:path>
                </a:pathLst>
              </a:custGeom>
              <a:solidFill>
                <a:srgbClr val="000080">
                  <a:alpha val="50195"/>
                </a:srgbClr>
              </a:solidFill>
              <a:ln w="9525" cap="rnd">
                <a:noFill/>
                <a:round/>
                <a:headEnd/>
                <a:tailEnd/>
              </a:ln>
            </p:spPr>
            <p:txBody>
              <a:bodyPr/>
              <a:lstStyle/>
              <a:p>
                <a:pPr eaLnBrk="0" hangingPunct="0">
                  <a:defRPr/>
                </a:pPr>
                <a:endParaRPr lang="sl-SI">
                  <a:solidFill>
                    <a:srgbClr val="000000"/>
                  </a:solidFill>
                </a:endParaRPr>
              </a:p>
            </p:txBody>
          </p:sp>
          <p:sp>
            <p:nvSpPr>
              <p:cNvPr id="26" name="Freeform 24"/>
              <p:cNvSpPr>
                <a:spLocks noChangeAspect="1"/>
              </p:cNvSpPr>
              <p:nvPr/>
            </p:nvSpPr>
            <p:spPr bwMode="auto">
              <a:xfrm>
                <a:off x="5827" y="3792"/>
                <a:ext cx="286" cy="233"/>
              </a:xfrm>
              <a:custGeom>
                <a:avLst/>
                <a:gdLst>
                  <a:gd name="T0" fmla="*/ 286 w 287"/>
                  <a:gd name="T1" fmla="*/ 82 h 233"/>
                  <a:gd name="T2" fmla="*/ 261 w 287"/>
                  <a:gd name="T3" fmla="*/ 79 h 233"/>
                  <a:gd name="T4" fmla="*/ 240 w 287"/>
                  <a:gd name="T5" fmla="*/ 76 h 233"/>
                  <a:gd name="T6" fmla="*/ 224 w 287"/>
                  <a:gd name="T7" fmla="*/ 75 h 233"/>
                  <a:gd name="T8" fmla="*/ 210 w 287"/>
                  <a:gd name="T9" fmla="*/ 74 h 233"/>
                  <a:gd name="T10" fmla="*/ 185 w 287"/>
                  <a:gd name="T11" fmla="*/ 75 h 233"/>
                  <a:gd name="T12" fmla="*/ 171 w 287"/>
                  <a:gd name="T13" fmla="*/ 76 h 233"/>
                  <a:gd name="T14" fmla="*/ 156 w 287"/>
                  <a:gd name="T15" fmla="*/ 78 h 233"/>
                  <a:gd name="T16" fmla="*/ 137 w 287"/>
                  <a:gd name="T17" fmla="*/ 87 h 233"/>
                  <a:gd name="T18" fmla="*/ 123 w 287"/>
                  <a:gd name="T19" fmla="*/ 101 h 233"/>
                  <a:gd name="T20" fmla="*/ 115 w 287"/>
                  <a:gd name="T21" fmla="*/ 115 h 233"/>
                  <a:gd name="T22" fmla="*/ 113 w 287"/>
                  <a:gd name="T23" fmla="*/ 129 h 233"/>
                  <a:gd name="T24" fmla="*/ 116 w 287"/>
                  <a:gd name="T25" fmla="*/ 147 h 233"/>
                  <a:gd name="T26" fmla="*/ 120 w 287"/>
                  <a:gd name="T27" fmla="*/ 154 h 233"/>
                  <a:gd name="T28" fmla="*/ 126 w 287"/>
                  <a:gd name="T29" fmla="*/ 161 h 233"/>
                  <a:gd name="T30" fmla="*/ 135 w 287"/>
                  <a:gd name="T31" fmla="*/ 167 h 233"/>
                  <a:gd name="T32" fmla="*/ 148 w 287"/>
                  <a:gd name="T33" fmla="*/ 171 h 233"/>
                  <a:gd name="T34" fmla="*/ 163 w 287"/>
                  <a:gd name="T35" fmla="*/ 174 h 233"/>
                  <a:gd name="T36" fmla="*/ 184 w 287"/>
                  <a:gd name="T37" fmla="*/ 175 h 233"/>
                  <a:gd name="T38" fmla="*/ 184 w 287"/>
                  <a:gd name="T39" fmla="*/ 118 h 233"/>
                  <a:gd name="T40" fmla="*/ 286 w 287"/>
                  <a:gd name="T41" fmla="*/ 118 h 233"/>
                  <a:gd name="T42" fmla="*/ 286 w 287"/>
                  <a:gd name="T43" fmla="*/ 211 h 233"/>
                  <a:gd name="T44" fmla="*/ 255 w 287"/>
                  <a:gd name="T45" fmla="*/ 221 h 233"/>
                  <a:gd name="T46" fmla="*/ 225 w 287"/>
                  <a:gd name="T47" fmla="*/ 226 h 233"/>
                  <a:gd name="T48" fmla="*/ 193 w 287"/>
                  <a:gd name="T49" fmla="*/ 230 h 233"/>
                  <a:gd name="T50" fmla="*/ 162 w 287"/>
                  <a:gd name="T51" fmla="*/ 232 h 233"/>
                  <a:gd name="T52" fmla="*/ 116 w 287"/>
                  <a:gd name="T53" fmla="*/ 229 h 233"/>
                  <a:gd name="T54" fmla="*/ 95 w 287"/>
                  <a:gd name="T55" fmla="*/ 225 h 233"/>
                  <a:gd name="T56" fmla="*/ 76 w 287"/>
                  <a:gd name="T57" fmla="*/ 221 h 233"/>
                  <a:gd name="T58" fmla="*/ 59 w 287"/>
                  <a:gd name="T59" fmla="*/ 214 h 233"/>
                  <a:gd name="T60" fmla="*/ 44 w 287"/>
                  <a:gd name="T61" fmla="*/ 205 h 233"/>
                  <a:gd name="T62" fmla="*/ 32 w 287"/>
                  <a:gd name="T63" fmla="*/ 197 h 233"/>
                  <a:gd name="T64" fmla="*/ 21 w 287"/>
                  <a:gd name="T65" fmla="*/ 186 h 233"/>
                  <a:gd name="T66" fmla="*/ 12 w 287"/>
                  <a:gd name="T67" fmla="*/ 172 h 233"/>
                  <a:gd name="T68" fmla="*/ 7 w 287"/>
                  <a:gd name="T69" fmla="*/ 157 h 233"/>
                  <a:gd name="T70" fmla="*/ 1 w 287"/>
                  <a:gd name="T71" fmla="*/ 140 h 233"/>
                  <a:gd name="T72" fmla="*/ 0 w 287"/>
                  <a:gd name="T73" fmla="*/ 124 h 233"/>
                  <a:gd name="T74" fmla="*/ 0 w 287"/>
                  <a:gd name="T75" fmla="*/ 105 h 233"/>
                  <a:gd name="T76" fmla="*/ 3 w 287"/>
                  <a:gd name="T77" fmla="*/ 87 h 233"/>
                  <a:gd name="T78" fmla="*/ 8 w 287"/>
                  <a:gd name="T79" fmla="*/ 72 h 233"/>
                  <a:gd name="T80" fmla="*/ 16 w 287"/>
                  <a:gd name="T81" fmla="*/ 57 h 233"/>
                  <a:gd name="T82" fmla="*/ 29 w 287"/>
                  <a:gd name="T83" fmla="*/ 40 h 233"/>
                  <a:gd name="T84" fmla="*/ 44 w 287"/>
                  <a:gd name="T85" fmla="*/ 26 h 233"/>
                  <a:gd name="T86" fmla="*/ 61 w 287"/>
                  <a:gd name="T87" fmla="*/ 17 h 233"/>
                  <a:gd name="T88" fmla="*/ 77 w 287"/>
                  <a:gd name="T89" fmla="*/ 10 h 233"/>
                  <a:gd name="T90" fmla="*/ 95 w 287"/>
                  <a:gd name="T91" fmla="*/ 4 h 233"/>
                  <a:gd name="T92" fmla="*/ 113 w 287"/>
                  <a:gd name="T93" fmla="*/ 1 h 233"/>
                  <a:gd name="T94" fmla="*/ 150 w 287"/>
                  <a:gd name="T95" fmla="*/ 0 h 233"/>
                  <a:gd name="T96" fmla="*/ 199 w 287"/>
                  <a:gd name="T97" fmla="*/ 0 h 233"/>
                  <a:gd name="T98" fmla="*/ 215 w 287"/>
                  <a:gd name="T99" fmla="*/ 1 h 233"/>
                  <a:gd name="T100" fmla="*/ 229 w 287"/>
                  <a:gd name="T101" fmla="*/ 1 h 233"/>
                  <a:gd name="T102" fmla="*/ 254 w 287"/>
                  <a:gd name="T103" fmla="*/ 4 h 233"/>
                  <a:gd name="T104" fmla="*/ 261 w 287"/>
                  <a:gd name="T105" fmla="*/ 6 h 233"/>
                  <a:gd name="T106" fmla="*/ 268 w 287"/>
                  <a:gd name="T107" fmla="*/ 7 h 233"/>
                  <a:gd name="T108" fmla="*/ 286 w 287"/>
                  <a:gd name="T109" fmla="*/ 10 h 233"/>
                  <a:gd name="T110" fmla="*/ 286 w 287"/>
                  <a:gd name="T111" fmla="*/ 82 h 23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87" h="233">
                    <a:moveTo>
                      <a:pt x="286" y="82"/>
                    </a:moveTo>
                    <a:lnTo>
                      <a:pt x="261" y="79"/>
                    </a:lnTo>
                    <a:lnTo>
                      <a:pt x="240" y="76"/>
                    </a:lnTo>
                    <a:lnTo>
                      <a:pt x="224" y="75"/>
                    </a:lnTo>
                    <a:lnTo>
                      <a:pt x="210" y="74"/>
                    </a:lnTo>
                    <a:lnTo>
                      <a:pt x="185" y="75"/>
                    </a:lnTo>
                    <a:lnTo>
                      <a:pt x="171" y="76"/>
                    </a:lnTo>
                    <a:lnTo>
                      <a:pt x="156" y="78"/>
                    </a:lnTo>
                    <a:lnTo>
                      <a:pt x="137" y="87"/>
                    </a:lnTo>
                    <a:lnTo>
                      <a:pt x="123" y="101"/>
                    </a:lnTo>
                    <a:lnTo>
                      <a:pt x="115" y="115"/>
                    </a:lnTo>
                    <a:lnTo>
                      <a:pt x="113" y="129"/>
                    </a:lnTo>
                    <a:lnTo>
                      <a:pt x="116" y="147"/>
                    </a:lnTo>
                    <a:lnTo>
                      <a:pt x="120" y="154"/>
                    </a:lnTo>
                    <a:lnTo>
                      <a:pt x="126" y="161"/>
                    </a:lnTo>
                    <a:lnTo>
                      <a:pt x="135" y="167"/>
                    </a:lnTo>
                    <a:lnTo>
                      <a:pt x="148" y="171"/>
                    </a:lnTo>
                    <a:lnTo>
                      <a:pt x="163" y="174"/>
                    </a:lnTo>
                    <a:lnTo>
                      <a:pt x="184" y="175"/>
                    </a:lnTo>
                    <a:lnTo>
                      <a:pt x="184" y="118"/>
                    </a:lnTo>
                    <a:lnTo>
                      <a:pt x="286" y="118"/>
                    </a:lnTo>
                    <a:lnTo>
                      <a:pt x="286" y="211"/>
                    </a:lnTo>
                    <a:lnTo>
                      <a:pt x="255" y="221"/>
                    </a:lnTo>
                    <a:lnTo>
                      <a:pt x="225" y="226"/>
                    </a:lnTo>
                    <a:lnTo>
                      <a:pt x="193" y="230"/>
                    </a:lnTo>
                    <a:lnTo>
                      <a:pt x="162" y="232"/>
                    </a:lnTo>
                    <a:lnTo>
                      <a:pt x="116" y="229"/>
                    </a:lnTo>
                    <a:lnTo>
                      <a:pt x="95" y="225"/>
                    </a:lnTo>
                    <a:lnTo>
                      <a:pt x="76" y="221"/>
                    </a:lnTo>
                    <a:lnTo>
                      <a:pt x="59" y="214"/>
                    </a:lnTo>
                    <a:lnTo>
                      <a:pt x="44" y="205"/>
                    </a:lnTo>
                    <a:lnTo>
                      <a:pt x="32" y="197"/>
                    </a:lnTo>
                    <a:lnTo>
                      <a:pt x="21" y="186"/>
                    </a:lnTo>
                    <a:lnTo>
                      <a:pt x="12" y="172"/>
                    </a:lnTo>
                    <a:lnTo>
                      <a:pt x="7" y="157"/>
                    </a:lnTo>
                    <a:lnTo>
                      <a:pt x="1" y="140"/>
                    </a:lnTo>
                    <a:lnTo>
                      <a:pt x="0" y="124"/>
                    </a:lnTo>
                    <a:lnTo>
                      <a:pt x="0" y="105"/>
                    </a:lnTo>
                    <a:lnTo>
                      <a:pt x="3" y="87"/>
                    </a:lnTo>
                    <a:lnTo>
                      <a:pt x="8" y="72"/>
                    </a:lnTo>
                    <a:lnTo>
                      <a:pt x="16" y="57"/>
                    </a:lnTo>
                    <a:lnTo>
                      <a:pt x="29" y="40"/>
                    </a:lnTo>
                    <a:lnTo>
                      <a:pt x="44" y="26"/>
                    </a:lnTo>
                    <a:lnTo>
                      <a:pt x="61" y="17"/>
                    </a:lnTo>
                    <a:lnTo>
                      <a:pt x="77" y="10"/>
                    </a:lnTo>
                    <a:lnTo>
                      <a:pt x="95" y="4"/>
                    </a:lnTo>
                    <a:lnTo>
                      <a:pt x="113" y="1"/>
                    </a:lnTo>
                    <a:lnTo>
                      <a:pt x="150" y="0"/>
                    </a:lnTo>
                    <a:lnTo>
                      <a:pt x="199" y="0"/>
                    </a:lnTo>
                    <a:lnTo>
                      <a:pt x="215" y="1"/>
                    </a:lnTo>
                    <a:lnTo>
                      <a:pt x="229" y="1"/>
                    </a:lnTo>
                    <a:lnTo>
                      <a:pt x="254" y="4"/>
                    </a:lnTo>
                    <a:lnTo>
                      <a:pt x="261" y="6"/>
                    </a:lnTo>
                    <a:lnTo>
                      <a:pt x="268" y="7"/>
                    </a:lnTo>
                    <a:lnTo>
                      <a:pt x="286" y="10"/>
                    </a:lnTo>
                    <a:lnTo>
                      <a:pt x="286" y="82"/>
                    </a:lnTo>
                  </a:path>
                </a:pathLst>
              </a:custGeom>
              <a:solidFill>
                <a:srgbClr val="000080">
                  <a:alpha val="50195"/>
                </a:srgbClr>
              </a:solidFill>
              <a:ln w="9525" cap="rnd">
                <a:noFill/>
                <a:round/>
                <a:headEnd/>
                <a:tailEnd/>
              </a:ln>
            </p:spPr>
            <p:txBody>
              <a:bodyPr/>
              <a:lstStyle/>
              <a:p>
                <a:pPr eaLnBrk="0" hangingPunct="0">
                  <a:defRPr/>
                </a:pPr>
                <a:endParaRPr lang="sl-SI">
                  <a:solidFill>
                    <a:srgbClr val="000000"/>
                  </a:solidFill>
                </a:endParaRPr>
              </a:p>
            </p:txBody>
          </p:sp>
        </p:grpSp>
        <p:sp>
          <p:nvSpPr>
            <p:cNvPr id="24" name="Rectangle 25"/>
            <p:cNvSpPr>
              <a:spLocks noChangeAspect="1" noChangeArrowheads="1"/>
            </p:cNvSpPr>
            <p:nvPr userDrawn="1"/>
          </p:nvSpPr>
          <p:spPr bwMode="auto">
            <a:xfrm>
              <a:off x="5558" y="3693"/>
              <a:ext cx="76" cy="87"/>
            </a:xfrm>
            <a:prstGeom prst="rect">
              <a:avLst/>
            </a:prstGeom>
            <a:solidFill>
              <a:srgbClr val="CCFF33"/>
            </a:solidFill>
            <a:ln w="9525">
              <a:noFill/>
              <a:miter lim="800000"/>
              <a:headEnd/>
              <a:tailEnd/>
            </a:ln>
          </p:spPr>
          <p:txBody>
            <a:bodyPr wrap="none" anchor="ctr"/>
            <a:lstStyle/>
            <a:p>
              <a:pPr>
                <a:defRPr/>
              </a:pPr>
              <a:endParaRPr lang="en-US" dirty="0">
                <a:solidFill>
                  <a:srgbClr val="000000"/>
                </a:solidFill>
              </a:endParaRPr>
            </a:p>
          </p:txBody>
        </p:sp>
      </p:grpSp>
      <p:sp>
        <p:nvSpPr>
          <p:cNvPr id="27" name="Rectangle 27"/>
          <p:cNvSpPr>
            <a:spLocks noChangeArrowheads="1"/>
          </p:cNvSpPr>
          <p:nvPr userDrawn="1"/>
        </p:nvSpPr>
        <p:spPr bwMode="auto">
          <a:xfrm>
            <a:off x="6297613" y="2411413"/>
            <a:ext cx="320675" cy="366712"/>
          </a:xfrm>
          <a:prstGeom prst="rect">
            <a:avLst/>
          </a:prstGeom>
          <a:solidFill>
            <a:srgbClr val="FFFFEE">
              <a:alpha val="79999"/>
            </a:srgbClr>
          </a:solidFill>
          <a:ln w="9525">
            <a:noFill/>
            <a:miter lim="800000"/>
            <a:headEnd/>
            <a:tailEnd/>
          </a:ln>
        </p:spPr>
        <p:txBody>
          <a:bodyPr wrap="none" anchor="ctr"/>
          <a:lstStyle/>
          <a:p>
            <a:pPr>
              <a:defRPr/>
            </a:pPr>
            <a:endParaRPr lang="en-US" dirty="0">
              <a:solidFill>
                <a:srgbClr val="000000"/>
              </a:solidFill>
            </a:endParaRPr>
          </a:p>
        </p:txBody>
      </p:sp>
      <p:sp>
        <p:nvSpPr>
          <p:cNvPr id="28" name="Rectangle 28"/>
          <p:cNvSpPr>
            <a:spLocks noChangeArrowheads="1"/>
          </p:cNvSpPr>
          <p:nvPr userDrawn="1"/>
        </p:nvSpPr>
        <p:spPr bwMode="auto">
          <a:xfrm>
            <a:off x="2982913" y="2411413"/>
            <a:ext cx="949325" cy="949325"/>
          </a:xfrm>
          <a:prstGeom prst="rect">
            <a:avLst/>
          </a:prstGeom>
          <a:solidFill>
            <a:srgbClr val="FFFFEE">
              <a:alpha val="50195"/>
            </a:srgbClr>
          </a:solidFill>
          <a:ln w="9525">
            <a:noFill/>
            <a:miter lim="800000"/>
            <a:headEnd/>
            <a:tailEnd/>
          </a:ln>
        </p:spPr>
        <p:txBody>
          <a:bodyPr wrap="none" anchor="ctr"/>
          <a:lstStyle/>
          <a:p>
            <a:pPr>
              <a:defRPr/>
            </a:pPr>
            <a:endParaRPr lang="en-US" dirty="0">
              <a:solidFill>
                <a:srgbClr val="000000"/>
              </a:solidFill>
            </a:endParaRPr>
          </a:p>
        </p:txBody>
      </p:sp>
      <p:sp>
        <p:nvSpPr>
          <p:cNvPr id="29" name="Text Box 30"/>
          <p:cNvSpPr txBox="1">
            <a:spLocks noChangeArrowheads="1"/>
          </p:cNvSpPr>
          <p:nvPr userDrawn="1"/>
        </p:nvSpPr>
        <p:spPr bwMode="auto">
          <a:xfrm>
            <a:off x="3838575" y="6613525"/>
            <a:ext cx="600075" cy="244475"/>
          </a:xfrm>
          <a:prstGeom prst="rect">
            <a:avLst/>
          </a:prstGeom>
          <a:noFill/>
          <a:ln w="9525">
            <a:noFill/>
            <a:miter lim="800000"/>
            <a:headEnd/>
            <a:tailEnd/>
          </a:ln>
          <a:effec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defRPr/>
            </a:pPr>
            <a:r>
              <a:rPr lang="sl-SI" sz="1000" smtClean="0">
                <a:solidFill>
                  <a:srgbClr val="CCCC99"/>
                </a:solidFill>
                <a:latin typeface="Arial" charset="0"/>
              </a:rPr>
              <a:t>SIWIM </a:t>
            </a:r>
            <a:endParaRPr lang="en-GB" sz="1000" dirty="0" smtClean="0">
              <a:solidFill>
                <a:srgbClr val="CCCC99"/>
              </a:solidFill>
              <a:latin typeface="Arial" charset="0"/>
            </a:endParaRPr>
          </a:p>
        </p:txBody>
      </p:sp>
    </p:spTree>
    <p:extLst>
      <p:ext uri="{BB962C8B-B14F-4D97-AF65-F5344CB8AC3E}">
        <p14:creationId xmlns:p14="http://schemas.microsoft.com/office/powerpoint/2010/main" val="1833031677"/>
      </p:ext>
    </p:extLst>
  </p:cSld>
  <p:clrMap bg1="lt1" tx1="dk1" bg2="lt2" tx2="dk2" accent1="accent1" accent2="accent2" accent3="accent3" accent4="accent4" accent5="accent5" accent6="accent6" hlink="hlink" folHlink="folHlink"/>
  <p:sldLayoutIdLst>
    <p:sldLayoutId id="2147484204" r:id="rId1"/>
    <p:sldLayoutId id="2147484205" r:id="rId2"/>
    <p:sldLayoutId id="2147484206" r:id="rId3"/>
    <p:sldLayoutId id="2147484207" r:id="rId4"/>
    <p:sldLayoutId id="2147484208" r:id="rId5"/>
    <p:sldLayoutId id="2147484209" r:id="rId6"/>
    <p:sldLayoutId id="2147484210" r:id="rId7"/>
    <p:sldLayoutId id="2147484211" r:id="rId8"/>
    <p:sldLayoutId id="2147484212" r:id="rId9"/>
    <p:sldLayoutId id="2147484213" r:id="rId10"/>
    <p:sldLayoutId id="2147484214" r:id="rId11"/>
    <p:sldLayoutId id="2147484215" r:id="rId12"/>
    <p:sldLayoutId id="2147484216" r:id="rId13"/>
    <p:sldLayoutId id="2147484217" r:id="rId14"/>
    <p:sldLayoutId id="2147484218" r:id="rId15"/>
  </p:sldLayoutIdLst>
  <p:timing>
    <p:tnLst>
      <p:par>
        <p:cTn id="1" dur="indefinite" restart="never" nodeType="tmRoot"/>
      </p:par>
    </p:tnLst>
  </p:timing>
  <p:hf sldNum="0" hdr="0" dt="0"/>
  <p:txStyles>
    <p:titleStyle>
      <a:lvl1pPr algn="l" rtl="0" eaLnBrk="0" fontAlgn="base" hangingPunct="0">
        <a:spcBef>
          <a:spcPct val="0"/>
        </a:spcBef>
        <a:spcAft>
          <a:spcPct val="0"/>
        </a:spcAft>
        <a:defRPr sz="3600">
          <a:solidFill>
            <a:srgbClr val="C00505"/>
          </a:solidFill>
          <a:effectLst>
            <a:outerShdw blurRad="38100" dist="38100" dir="2700000" algn="tl">
              <a:srgbClr val="000000"/>
            </a:outerShdw>
          </a:effectLst>
          <a:latin typeface="+mj-lt"/>
          <a:ea typeface="Arial" pitchFamily="-65" charset="0"/>
          <a:cs typeface="+mj-cs"/>
        </a:defRPr>
      </a:lvl1pPr>
      <a:lvl2pPr algn="l" rtl="0" eaLnBrk="0" fontAlgn="base" hangingPunct="0">
        <a:spcBef>
          <a:spcPct val="0"/>
        </a:spcBef>
        <a:spcAft>
          <a:spcPct val="0"/>
        </a:spcAft>
        <a:defRPr sz="3600">
          <a:solidFill>
            <a:srgbClr val="C00505"/>
          </a:solidFill>
          <a:effectLst>
            <a:outerShdw blurRad="38100" dist="38100" dir="2700000" algn="tl">
              <a:srgbClr val="000000"/>
            </a:outerShdw>
          </a:effectLst>
          <a:latin typeface="Tahoma" pitchFamily="34" charset="0"/>
          <a:ea typeface="Arial" pitchFamily="-65" charset="0"/>
          <a:cs typeface="Arial" charset="0"/>
        </a:defRPr>
      </a:lvl2pPr>
      <a:lvl3pPr algn="l" rtl="0" eaLnBrk="0" fontAlgn="base" hangingPunct="0">
        <a:spcBef>
          <a:spcPct val="0"/>
        </a:spcBef>
        <a:spcAft>
          <a:spcPct val="0"/>
        </a:spcAft>
        <a:defRPr sz="3600">
          <a:solidFill>
            <a:srgbClr val="C00505"/>
          </a:solidFill>
          <a:effectLst>
            <a:outerShdw blurRad="38100" dist="38100" dir="2700000" algn="tl">
              <a:srgbClr val="000000"/>
            </a:outerShdw>
          </a:effectLst>
          <a:latin typeface="Tahoma" pitchFamily="34" charset="0"/>
          <a:ea typeface="Arial" pitchFamily="-65" charset="0"/>
          <a:cs typeface="Arial" charset="0"/>
        </a:defRPr>
      </a:lvl3pPr>
      <a:lvl4pPr algn="l" rtl="0" eaLnBrk="0" fontAlgn="base" hangingPunct="0">
        <a:spcBef>
          <a:spcPct val="0"/>
        </a:spcBef>
        <a:spcAft>
          <a:spcPct val="0"/>
        </a:spcAft>
        <a:defRPr sz="3600">
          <a:solidFill>
            <a:srgbClr val="C00505"/>
          </a:solidFill>
          <a:effectLst>
            <a:outerShdw blurRad="38100" dist="38100" dir="2700000" algn="tl">
              <a:srgbClr val="000000"/>
            </a:outerShdw>
          </a:effectLst>
          <a:latin typeface="Tahoma" pitchFamily="34" charset="0"/>
          <a:ea typeface="Arial" pitchFamily="-65" charset="0"/>
          <a:cs typeface="Arial" charset="0"/>
        </a:defRPr>
      </a:lvl4pPr>
      <a:lvl5pPr algn="l" rtl="0" eaLnBrk="0" fontAlgn="base" hangingPunct="0">
        <a:spcBef>
          <a:spcPct val="0"/>
        </a:spcBef>
        <a:spcAft>
          <a:spcPct val="0"/>
        </a:spcAft>
        <a:defRPr sz="3600">
          <a:solidFill>
            <a:srgbClr val="C00505"/>
          </a:solidFill>
          <a:effectLst>
            <a:outerShdw blurRad="38100" dist="38100" dir="2700000" algn="tl">
              <a:srgbClr val="000000"/>
            </a:outerShdw>
          </a:effectLst>
          <a:latin typeface="Tahoma" pitchFamily="34" charset="0"/>
          <a:ea typeface="Arial" pitchFamily="-65" charset="0"/>
          <a:cs typeface="Arial" charset="0"/>
        </a:defRPr>
      </a:lvl5pPr>
      <a:lvl6pPr marL="457200" algn="l" rtl="0" eaLnBrk="1" fontAlgn="base" hangingPunct="1">
        <a:spcBef>
          <a:spcPct val="0"/>
        </a:spcBef>
        <a:spcAft>
          <a:spcPct val="0"/>
        </a:spcAft>
        <a:defRPr sz="3600">
          <a:solidFill>
            <a:srgbClr val="C00505"/>
          </a:solidFill>
          <a:effectLst>
            <a:outerShdw blurRad="38100" dist="38100" dir="2700000" algn="tl">
              <a:srgbClr val="000000"/>
            </a:outerShdw>
          </a:effectLst>
          <a:latin typeface="Tahoma" pitchFamily="34" charset="0"/>
          <a:cs typeface="Arial" charset="0"/>
        </a:defRPr>
      </a:lvl6pPr>
      <a:lvl7pPr marL="914400" algn="l" rtl="0" eaLnBrk="1" fontAlgn="base" hangingPunct="1">
        <a:spcBef>
          <a:spcPct val="0"/>
        </a:spcBef>
        <a:spcAft>
          <a:spcPct val="0"/>
        </a:spcAft>
        <a:defRPr sz="3600">
          <a:solidFill>
            <a:srgbClr val="C00505"/>
          </a:solidFill>
          <a:effectLst>
            <a:outerShdw blurRad="38100" dist="38100" dir="2700000" algn="tl">
              <a:srgbClr val="000000"/>
            </a:outerShdw>
          </a:effectLst>
          <a:latin typeface="Tahoma" pitchFamily="34" charset="0"/>
          <a:cs typeface="Arial" charset="0"/>
        </a:defRPr>
      </a:lvl7pPr>
      <a:lvl8pPr marL="1371600" algn="l" rtl="0" eaLnBrk="1" fontAlgn="base" hangingPunct="1">
        <a:spcBef>
          <a:spcPct val="0"/>
        </a:spcBef>
        <a:spcAft>
          <a:spcPct val="0"/>
        </a:spcAft>
        <a:defRPr sz="3600">
          <a:solidFill>
            <a:srgbClr val="C00505"/>
          </a:solidFill>
          <a:effectLst>
            <a:outerShdw blurRad="38100" dist="38100" dir="2700000" algn="tl">
              <a:srgbClr val="000000"/>
            </a:outerShdw>
          </a:effectLst>
          <a:latin typeface="Tahoma" pitchFamily="34" charset="0"/>
          <a:cs typeface="Arial" charset="0"/>
        </a:defRPr>
      </a:lvl8pPr>
      <a:lvl9pPr marL="1828800" algn="l" rtl="0" eaLnBrk="1" fontAlgn="base" hangingPunct="1">
        <a:spcBef>
          <a:spcPct val="0"/>
        </a:spcBef>
        <a:spcAft>
          <a:spcPct val="0"/>
        </a:spcAft>
        <a:defRPr sz="3600">
          <a:solidFill>
            <a:srgbClr val="C00505"/>
          </a:solidFill>
          <a:effectLst>
            <a:outerShdw blurRad="38100" dist="38100" dir="2700000" algn="tl">
              <a:srgbClr val="000000"/>
            </a:outerShdw>
          </a:effectLst>
          <a:latin typeface="Tahoma" pitchFamily="34" charset="0"/>
          <a:cs typeface="Arial" charset="0"/>
        </a:defRPr>
      </a:lvl9pPr>
    </p:titleStyle>
    <p:bodyStyle>
      <a:lvl1pPr marL="342900" indent="-342900" algn="l" rtl="0" eaLnBrk="0" fontAlgn="base" hangingPunct="0">
        <a:spcBef>
          <a:spcPct val="20000"/>
        </a:spcBef>
        <a:spcAft>
          <a:spcPct val="0"/>
        </a:spcAft>
        <a:buClr>
          <a:schemeClr val="accent2"/>
        </a:buClr>
        <a:buSzPct val="90000"/>
        <a:buFont typeface="Wingdings" panose="05000000000000000000" pitchFamily="2" charset="2"/>
        <a:buChar char="n"/>
        <a:defRPr sz="2800">
          <a:solidFill>
            <a:srgbClr val="000066"/>
          </a:solidFill>
          <a:effectLst>
            <a:outerShdw blurRad="38100" dist="38100" dir="2700000" algn="tl">
              <a:srgbClr val="000000"/>
            </a:outerShdw>
          </a:effectLst>
          <a:latin typeface="+mn-lt"/>
          <a:ea typeface="Arial" pitchFamily="-65" charset="0"/>
          <a:cs typeface="+mn-cs"/>
        </a:defRPr>
      </a:lvl1pPr>
      <a:lvl2pPr marL="742950" indent="-285750" algn="l" rtl="0" eaLnBrk="0" fontAlgn="base" hangingPunct="0">
        <a:spcBef>
          <a:spcPct val="20000"/>
        </a:spcBef>
        <a:spcAft>
          <a:spcPct val="0"/>
        </a:spcAft>
        <a:buClr>
          <a:srgbClr val="4D4D4D"/>
        </a:buClr>
        <a:buSzPct val="75000"/>
        <a:buFont typeface="Wingdings" panose="05000000000000000000" pitchFamily="2" charset="2"/>
        <a:buChar char="n"/>
        <a:defRPr sz="2600">
          <a:solidFill>
            <a:schemeClr val="tx1"/>
          </a:solidFill>
          <a:effectLst>
            <a:outerShdw blurRad="38100" dist="38100" dir="2700000" algn="tl">
              <a:srgbClr val="FFFFFF"/>
            </a:outerShdw>
          </a:effectLst>
          <a:latin typeface="+mn-lt"/>
          <a:ea typeface="Arial" pitchFamily="-65" charset="0"/>
          <a:cs typeface="+mn-cs"/>
        </a:defRPr>
      </a:lvl2pPr>
      <a:lvl3pPr marL="1143000" indent="-228600" algn="l" rtl="0" eaLnBrk="0" fontAlgn="base" hangingPunct="0">
        <a:spcBef>
          <a:spcPct val="20000"/>
        </a:spcBef>
        <a:spcAft>
          <a:spcPct val="0"/>
        </a:spcAft>
        <a:buClr>
          <a:srgbClr val="808080"/>
        </a:buClr>
        <a:buSzPct val="55000"/>
        <a:buFont typeface="Wingdings" panose="05000000000000000000" pitchFamily="2" charset="2"/>
        <a:buChar char="n"/>
        <a:defRPr sz="2300">
          <a:solidFill>
            <a:schemeClr val="tx1"/>
          </a:solidFill>
          <a:effectLst>
            <a:outerShdw blurRad="38100" dist="38100" dir="2700000" algn="tl">
              <a:srgbClr val="FFFFFF"/>
            </a:outerShdw>
          </a:effectLst>
          <a:latin typeface="+mn-lt"/>
          <a:ea typeface="Arial" pitchFamily="-65" charset="0"/>
          <a:cs typeface="+mn-cs"/>
        </a:defRPr>
      </a:lvl3pPr>
      <a:lvl4pPr marL="1600200" indent="-228600" algn="l" rtl="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effectLst>
            <a:outerShdw blurRad="38100" dist="38100" dir="2700000" algn="tl">
              <a:srgbClr val="FFFFFF"/>
            </a:outerShdw>
          </a:effectLst>
          <a:latin typeface="+mn-lt"/>
          <a:ea typeface="Arial" pitchFamily="-65" charset="0"/>
          <a:cs typeface="+mn-cs"/>
        </a:defRPr>
      </a:lvl4pPr>
      <a:lvl5pPr marL="2057400" indent="-228600" algn="l" rtl="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effectLst>
            <a:outerShdw blurRad="38100" dist="38100" dir="2700000" algn="tl">
              <a:srgbClr val="FFFFFF"/>
            </a:outerShdw>
          </a:effectLst>
          <a:latin typeface="+mn-lt"/>
          <a:ea typeface="Arial" pitchFamily="-65" charset="0"/>
          <a:cs typeface="+mn-cs"/>
        </a:defRPr>
      </a:lvl5pPr>
      <a:lvl6pPr marL="2514600" indent="-228600" algn="l" rtl="0" eaLnBrk="1" fontAlgn="base" hangingPunct="1">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6pPr>
      <a:lvl7pPr marL="2971800" indent="-228600" algn="l" rtl="0" eaLnBrk="1" fontAlgn="base" hangingPunct="1">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7pPr>
      <a:lvl8pPr marL="3429000" indent="-228600" algn="l" rtl="0" eaLnBrk="1" fontAlgn="base" hangingPunct="1">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8pPr>
      <a:lvl9pPr marL="3886200" indent="-228600" algn="l" rtl="0" eaLnBrk="1" fontAlgn="base" hangingPunct="1">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0"/>
          </a:schemeClr>
        </a:solidFill>
        <a:effectLst/>
      </p:bgPr>
    </p:bg>
    <p:spTree>
      <p:nvGrpSpPr>
        <p:cNvPr id="1" name=""/>
        <p:cNvGrpSpPr/>
        <p:nvPr/>
      </p:nvGrpSpPr>
      <p:grpSpPr>
        <a:xfrm>
          <a:off x="0" y="0"/>
          <a:ext cx="0" cy="0"/>
          <a:chOff x="0" y="0"/>
          <a:chExt cx="0" cy="0"/>
        </a:xfrm>
      </p:grpSpPr>
      <p:pic>
        <p:nvPicPr>
          <p:cNvPr id="14338" name="Picture 26" descr="SiWIM znak"/>
          <p:cNvPicPr>
            <a:picLocks noChangeAspect="1" noChangeArrowheads="1"/>
          </p:cNvPicPr>
          <p:nvPr/>
        </p:nvPicPr>
        <p:blipFill>
          <a:blip r:embed="rId17">
            <a:clrChange>
              <a:clrFrom>
                <a:srgbClr val="FFFFFF"/>
              </a:clrFrom>
              <a:clrTo>
                <a:srgbClr val="FFFFFF">
                  <a:alpha val="0"/>
                </a:srgbClr>
              </a:clrTo>
            </a:clrChange>
            <a:lum bright="30000"/>
            <a:extLst>
              <a:ext uri="{28A0092B-C50C-407E-A947-70E740481C1C}">
                <a14:useLocalDpi xmlns:a14="http://schemas.microsoft.com/office/drawing/2010/main" val="0"/>
              </a:ext>
            </a:extLst>
          </a:blip>
          <a:srcRect/>
          <a:stretch>
            <a:fillRect/>
          </a:stretch>
        </p:blipFill>
        <p:spPr bwMode="auto">
          <a:xfrm>
            <a:off x="2890838" y="2200275"/>
            <a:ext cx="3778250" cy="276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0771" name="Rectangle 3"/>
          <p:cNvSpPr>
            <a:spLocks noChangeArrowheads="1"/>
          </p:cNvSpPr>
          <p:nvPr/>
        </p:nvSpPr>
        <p:spPr bwMode="auto">
          <a:xfrm>
            <a:off x="0" y="0"/>
            <a:ext cx="609600" cy="4876800"/>
          </a:xfrm>
          <a:prstGeom prst="rect">
            <a:avLst/>
          </a:prstGeom>
          <a:solidFill>
            <a:schemeClr val="accent2">
              <a:alpha val="39999"/>
            </a:schemeClr>
          </a:solidFill>
          <a:ln w="9525">
            <a:noFill/>
            <a:miter lim="800000"/>
            <a:headEnd/>
            <a:tailEnd/>
          </a:ln>
          <a:effectLst/>
        </p:spPr>
        <p:txBody>
          <a:bodyPr wrap="none" anchor="ctr"/>
          <a:lstStyle/>
          <a:p>
            <a:pPr algn="ctr" eaLnBrk="0" hangingPunct="0">
              <a:defRPr/>
            </a:pPr>
            <a:endParaRPr lang="en-US" sz="2400" dirty="0">
              <a:solidFill>
                <a:srgbClr val="000000"/>
              </a:solidFill>
              <a:latin typeface="Times New Roman" pitchFamily="-65" charset="0"/>
            </a:endParaRPr>
          </a:p>
        </p:txBody>
      </p:sp>
      <p:sp>
        <p:nvSpPr>
          <p:cNvPr id="800773" name="Rectangle 5"/>
          <p:cNvSpPr>
            <a:spLocks noChangeArrowheads="1"/>
          </p:cNvSpPr>
          <p:nvPr/>
        </p:nvSpPr>
        <p:spPr bwMode="auto">
          <a:xfrm>
            <a:off x="6858000" y="1417638"/>
            <a:ext cx="1828800" cy="182562"/>
          </a:xfrm>
          <a:prstGeom prst="rect">
            <a:avLst/>
          </a:prstGeom>
          <a:solidFill>
            <a:schemeClr val="accent2">
              <a:alpha val="39999"/>
            </a:schemeClr>
          </a:solidFill>
          <a:ln w="9525">
            <a:noFill/>
            <a:miter lim="800000"/>
            <a:headEnd/>
            <a:tailEnd/>
          </a:ln>
          <a:effectLst/>
        </p:spPr>
        <p:txBody>
          <a:bodyPr wrap="none" anchor="ctr"/>
          <a:lstStyle/>
          <a:p>
            <a:pPr algn="ctr" eaLnBrk="0" hangingPunct="0">
              <a:defRPr/>
            </a:pPr>
            <a:endParaRPr lang="en-US" sz="2400" dirty="0">
              <a:solidFill>
                <a:srgbClr val="000000"/>
              </a:solidFill>
              <a:latin typeface="Times New Roman" pitchFamily="-65" charset="0"/>
            </a:endParaRPr>
          </a:p>
        </p:txBody>
      </p:sp>
      <p:sp>
        <p:nvSpPr>
          <p:cNvPr id="800774" name="Line 6"/>
          <p:cNvSpPr>
            <a:spLocks noChangeShapeType="1"/>
          </p:cNvSpPr>
          <p:nvPr/>
        </p:nvSpPr>
        <p:spPr bwMode="auto">
          <a:xfrm>
            <a:off x="381000" y="1493838"/>
            <a:ext cx="8305800" cy="0"/>
          </a:xfrm>
          <a:prstGeom prst="line">
            <a:avLst/>
          </a:prstGeom>
          <a:noFill/>
          <a:ln w="19050">
            <a:solidFill>
              <a:schemeClr val="bg2"/>
            </a:solidFill>
            <a:round/>
            <a:headEnd/>
            <a:tailEnd/>
          </a:ln>
          <a:effectLst/>
        </p:spPr>
        <p:txBody>
          <a:bodyPr/>
          <a:lstStyle/>
          <a:p>
            <a:pPr eaLnBrk="0" hangingPunct="0">
              <a:defRPr/>
            </a:pPr>
            <a:endParaRPr lang="en-US" dirty="0">
              <a:solidFill>
                <a:srgbClr val="000000"/>
              </a:solidFill>
            </a:endParaRPr>
          </a:p>
        </p:txBody>
      </p:sp>
      <p:sp>
        <p:nvSpPr>
          <p:cNvPr id="800775" name="Rectangle 7"/>
          <p:cNvSpPr>
            <a:spLocks noGrp="1" noChangeArrowheads="1"/>
          </p:cNvSpPr>
          <p:nvPr>
            <p:ph type="title"/>
          </p:nvPr>
        </p:nvSpPr>
        <p:spPr bwMode="auto">
          <a:xfrm>
            <a:off x="914400" y="277813"/>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800777" name="Rectangle 9"/>
          <p:cNvSpPr>
            <a:spLocks noGrp="1" noChangeArrowheads="1"/>
          </p:cNvSpPr>
          <p:nvPr>
            <p:ph type="dt" sz="half" idx="2"/>
          </p:nvPr>
        </p:nvSpPr>
        <p:spPr bwMode="auto">
          <a:xfrm>
            <a:off x="914400" y="6467475"/>
            <a:ext cx="1981200" cy="2413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solidFill>
                  <a:schemeClr val="folHlink"/>
                </a:solidFill>
                <a:latin typeface="Arial" charset="0"/>
                <a:cs typeface="Arial" charset="0"/>
              </a:defRPr>
            </a:lvl1pPr>
          </a:lstStyle>
          <a:p>
            <a:pPr eaLnBrk="0" hangingPunct="0">
              <a:defRPr/>
            </a:pPr>
            <a:fld id="{6FD0D42E-C813-413C-B765-63276F20A03F}" type="datetime1">
              <a:rPr lang="en-US" smtClean="0">
                <a:solidFill>
                  <a:srgbClr val="B2B2B2"/>
                </a:solidFill>
              </a:rPr>
              <a:t>6/20/2019</a:t>
            </a:fld>
            <a:endParaRPr lang="en-US" dirty="0">
              <a:solidFill>
                <a:srgbClr val="B2B2B2"/>
              </a:solidFill>
            </a:endParaRPr>
          </a:p>
        </p:txBody>
      </p:sp>
      <p:sp>
        <p:nvSpPr>
          <p:cNvPr id="800779" name="Rectangle 11"/>
          <p:cNvSpPr>
            <a:spLocks noGrp="1" noChangeArrowheads="1"/>
          </p:cNvSpPr>
          <p:nvPr>
            <p:ph type="sldNum" sz="quarter" idx="4"/>
          </p:nvPr>
        </p:nvSpPr>
        <p:spPr bwMode="auto">
          <a:xfrm>
            <a:off x="7273925" y="6465888"/>
            <a:ext cx="1412875" cy="2428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solidFill>
                  <a:schemeClr val="folHlink"/>
                </a:solidFill>
              </a:defRPr>
            </a:lvl1pPr>
          </a:lstStyle>
          <a:p>
            <a:pPr eaLnBrk="0" hangingPunct="0"/>
            <a:fld id="{03A5EAE9-F031-4A10-ADD3-D4C2CA2FCFB4}" type="slidenum">
              <a:rPr lang="en-US" smtClean="0">
                <a:solidFill>
                  <a:srgbClr val="B2B2B2"/>
                </a:solidFill>
                <a:latin typeface="Arial" panose="020B0604020202020204" pitchFamily="34" charset="0"/>
                <a:cs typeface="Arial" panose="020B0604020202020204" pitchFamily="34" charset="0"/>
              </a:rPr>
              <a:pPr eaLnBrk="0" hangingPunct="0"/>
              <a:t>‹#›</a:t>
            </a:fld>
            <a:endParaRPr lang="en-US" dirty="0" smtClean="0">
              <a:solidFill>
                <a:srgbClr val="B2B2B2"/>
              </a:solidFill>
              <a:latin typeface="Arial" panose="020B0604020202020204" pitchFamily="34" charset="0"/>
              <a:cs typeface="Arial" panose="020B0604020202020204" pitchFamily="34" charset="0"/>
            </a:endParaRPr>
          </a:p>
        </p:txBody>
      </p:sp>
      <p:sp>
        <p:nvSpPr>
          <p:cNvPr id="800780" name="Line 12"/>
          <p:cNvSpPr>
            <a:spLocks noChangeShapeType="1"/>
          </p:cNvSpPr>
          <p:nvPr/>
        </p:nvSpPr>
        <p:spPr bwMode="auto">
          <a:xfrm>
            <a:off x="0" y="4876800"/>
            <a:ext cx="609600" cy="0"/>
          </a:xfrm>
          <a:prstGeom prst="line">
            <a:avLst/>
          </a:prstGeom>
          <a:noFill/>
          <a:ln w="44450">
            <a:solidFill>
              <a:schemeClr val="bg2"/>
            </a:solidFill>
            <a:round/>
            <a:headEnd/>
            <a:tailEnd/>
          </a:ln>
          <a:effectLst/>
        </p:spPr>
        <p:txBody>
          <a:bodyPr/>
          <a:lstStyle/>
          <a:p>
            <a:pPr eaLnBrk="0" hangingPunct="0">
              <a:defRPr/>
            </a:pPr>
            <a:endParaRPr lang="en-US" dirty="0">
              <a:solidFill>
                <a:srgbClr val="000000"/>
              </a:solidFill>
            </a:endParaRPr>
          </a:p>
        </p:txBody>
      </p:sp>
      <p:pic>
        <p:nvPicPr>
          <p:cNvPr id="14346" name="Picture 13"/>
          <p:cNvPicPr>
            <a:picLocks noChangeAspect="1" noChangeArrowheads="1"/>
          </p:cNvPicPr>
          <p:nvPr/>
        </p:nvPicPr>
        <p:blipFill>
          <a:blip r:embed="rId18" cstate="print">
            <a:lum bright="48000"/>
            <a:extLst>
              <a:ext uri="{28A0092B-C50C-407E-A947-70E740481C1C}">
                <a14:useLocalDpi xmlns:a14="http://schemas.microsoft.com/office/drawing/2010/main" val="0"/>
              </a:ext>
            </a:extLst>
          </a:blip>
          <a:srcRect/>
          <a:stretch>
            <a:fillRect/>
          </a:stretch>
        </p:blipFill>
        <p:spPr bwMode="auto">
          <a:xfrm>
            <a:off x="207963" y="6343650"/>
            <a:ext cx="1304925"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347" name="Group 21"/>
          <p:cNvGrpSpPr>
            <a:grpSpLocks noChangeAspect="1"/>
          </p:cNvGrpSpPr>
          <p:nvPr/>
        </p:nvGrpSpPr>
        <p:grpSpPr bwMode="auto">
          <a:xfrm>
            <a:off x="7861300" y="6251575"/>
            <a:ext cx="1174750" cy="473075"/>
            <a:chOff x="4959" y="3508"/>
            <a:chExt cx="675" cy="272"/>
          </a:xfrm>
        </p:grpSpPr>
        <p:grpSp>
          <p:nvGrpSpPr>
            <p:cNvPr id="14362" name="Group 22"/>
            <p:cNvGrpSpPr>
              <a:grpSpLocks noChangeAspect="1"/>
            </p:cNvGrpSpPr>
            <p:nvPr userDrawn="1"/>
          </p:nvGrpSpPr>
          <p:grpSpPr bwMode="auto">
            <a:xfrm>
              <a:off x="4959" y="3508"/>
              <a:ext cx="584" cy="189"/>
              <a:chOff x="5304" y="3792"/>
              <a:chExt cx="812" cy="233"/>
            </a:xfrm>
          </p:grpSpPr>
          <p:sp>
            <p:nvSpPr>
              <p:cNvPr id="800791" name="Freeform 23"/>
              <p:cNvSpPr>
                <a:spLocks noChangeAspect="1"/>
              </p:cNvSpPr>
              <p:nvPr/>
            </p:nvSpPr>
            <p:spPr bwMode="auto">
              <a:xfrm>
                <a:off x="5304" y="3792"/>
                <a:ext cx="547" cy="233"/>
              </a:xfrm>
              <a:custGeom>
                <a:avLst/>
                <a:gdLst/>
                <a:ahLst/>
                <a:cxnLst>
                  <a:cxn ang="0">
                    <a:pos x="0" y="0"/>
                  </a:cxn>
                  <a:cxn ang="0">
                    <a:pos x="243" y="0"/>
                  </a:cxn>
                  <a:cxn ang="0">
                    <a:pos x="243" y="61"/>
                  </a:cxn>
                  <a:cxn ang="0">
                    <a:pos x="152" y="154"/>
                  </a:cxn>
                  <a:cxn ang="0">
                    <a:pos x="243" y="154"/>
                  </a:cxn>
                  <a:cxn ang="0">
                    <a:pos x="291" y="0"/>
                  </a:cxn>
                  <a:cxn ang="0">
                    <a:pos x="471" y="0"/>
                  </a:cxn>
                  <a:cxn ang="0">
                    <a:pos x="546" y="232"/>
                  </a:cxn>
                  <a:cxn ang="0">
                    <a:pos x="432" y="232"/>
                  </a:cxn>
                  <a:cxn ang="0">
                    <a:pos x="378" y="72"/>
                  </a:cxn>
                  <a:cxn ang="0">
                    <a:pos x="336" y="232"/>
                  </a:cxn>
                  <a:cxn ang="0">
                    <a:pos x="0" y="232"/>
                  </a:cxn>
                  <a:cxn ang="0">
                    <a:pos x="0" y="182"/>
                  </a:cxn>
                  <a:cxn ang="0">
                    <a:pos x="102" y="78"/>
                  </a:cxn>
                  <a:cxn ang="0">
                    <a:pos x="0" y="78"/>
                  </a:cxn>
                  <a:cxn ang="0">
                    <a:pos x="0" y="0"/>
                  </a:cxn>
                </a:cxnLst>
                <a:rect l="0" t="0" r="r" b="b"/>
                <a:pathLst>
                  <a:path w="547" h="233">
                    <a:moveTo>
                      <a:pt x="0" y="0"/>
                    </a:moveTo>
                    <a:lnTo>
                      <a:pt x="243" y="0"/>
                    </a:lnTo>
                    <a:lnTo>
                      <a:pt x="243" y="61"/>
                    </a:lnTo>
                    <a:lnTo>
                      <a:pt x="152" y="154"/>
                    </a:lnTo>
                    <a:lnTo>
                      <a:pt x="243" y="154"/>
                    </a:lnTo>
                    <a:lnTo>
                      <a:pt x="291" y="0"/>
                    </a:lnTo>
                    <a:lnTo>
                      <a:pt x="471" y="0"/>
                    </a:lnTo>
                    <a:lnTo>
                      <a:pt x="546" y="232"/>
                    </a:lnTo>
                    <a:lnTo>
                      <a:pt x="432" y="232"/>
                    </a:lnTo>
                    <a:lnTo>
                      <a:pt x="378" y="72"/>
                    </a:lnTo>
                    <a:lnTo>
                      <a:pt x="336" y="232"/>
                    </a:lnTo>
                    <a:lnTo>
                      <a:pt x="0" y="232"/>
                    </a:lnTo>
                    <a:lnTo>
                      <a:pt x="0" y="182"/>
                    </a:lnTo>
                    <a:lnTo>
                      <a:pt x="102" y="78"/>
                    </a:lnTo>
                    <a:lnTo>
                      <a:pt x="0" y="78"/>
                    </a:lnTo>
                    <a:lnTo>
                      <a:pt x="0" y="0"/>
                    </a:lnTo>
                  </a:path>
                </a:pathLst>
              </a:custGeom>
              <a:solidFill>
                <a:srgbClr val="000080">
                  <a:alpha val="50000"/>
                </a:srgbClr>
              </a:solidFill>
              <a:ln w="9525" cap="rnd">
                <a:noFill/>
                <a:round/>
                <a:headEnd/>
                <a:tailEnd/>
              </a:ln>
              <a:effectLst/>
            </p:spPr>
            <p:txBody>
              <a:bodyPr/>
              <a:lstStyle/>
              <a:p>
                <a:pPr eaLnBrk="0" hangingPunct="0">
                  <a:defRPr/>
                </a:pPr>
                <a:endParaRPr lang="en-US" dirty="0">
                  <a:solidFill>
                    <a:srgbClr val="000000"/>
                  </a:solidFill>
                </a:endParaRPr>
              </a:p>
            </p:txBody>
          </p:sp>
          <p:sp>
            <p:nvSpPr>
              <p:cNvPr id="800792" name="Freeform 24"/>
              <p:cNvSpPr>
                <a:spLocks noChangeAspect="1"/>
              </p:cNvSpPr>
              <p:nvPr/>
            </p:nvSpPr>
            <p:spPr bwMode="auto">
              <a:xfrm>
                <a:off x="5829" y="3792"/>
                <a:ext cx="287" cy="233"/>
              </a:xfrm>
              <a:custGeom>
                <a:avLst/>
                <a:gdLst/>
                <a:ahLst/>
                <a:cxnLst>
                  <a:cxn ang="0">
                    <a:pos x="286" y="82"/>
                  </a:cxn>
                  <a:cxn ang="0">
                    <a:pos x="261" y="79"/>
                  </a:cxn>
                  <a:cxn ang="0">
                    <a:pos x="240" y="76"/>
                  </a:cxn>
                  <a:cxn ang="0">
                    <a:pos x="224" y="75"/>
                  </a:cxn>
                  <a:cxn ang="0">
                    <a:pos x="210" y="74"/>
                  </a:cxn>
                  <a:cxn ang="0">
                    <a:pos x="185" y="75"/>
                  </a:cxn>
                  <a:cxn ang="0">
                    <a:pos x="171" y="76"/>
                  </a:cxn>
                  <a:cxn ang="0">
                    <a:pos x="156" y="78"/>
                  </a:cxn>
                  <a:cxn ang="0">
                    <a:pos x="137" y="87"/>
                  </a:cxn>
                  <a:cxn ang="0">
                    <a:pos x="123" y="101"/>
                  </a:cxn>
                  <a:cxn ang="0">
                    <a:pos x="115" y="115"/>
                  </a:cxn>
                  <a:cxn ang="0">
                    <a:pos x="113" y="129"/>
                  </a:cxn>
                  <a:cxn ang="0">
                    <a:pos x="116" y="147"/>
                  </a:cxn>
                  <a:cxn ang="0">
                    <a:pos x="120" y="154"/>
                  </a:cxn>
                  <a:cxn ang="0">
                    <a:pos x="126" y="161"/>
                  </a:cxn>
                  <a:cxn ang="0">
                    <a:pos x="135" y="167"/>
                  </a:cxn>
                  <a:cxn ang="0">
                    <a:pos x="148" y="171"/>
                  </a:cxn>
                  <a:cxn ang="0">
                    <a:pos x="163" y="174"/>
                  </a:cxn>
                  <a:cxn ang="0">
                    <a:pos x="184" y="175"/>
                  </a:cxn>
                  <a:cxn ang="0">
                    <a:pos x="184" y="118"/>
                  </a:cxn>
                  <a:cxn ang="0">
                    <a:pos x="286" y="118"/>
                  </a:cxn>
                  <a:cxn ang="0">
                    <a:pos x="286" y="211"/>
                  </a:cxn>
                  <a:cxn ang="0">
                    <a:pos x="255" y="221"/>
                  </a:cxn>
                  <a:cxn ang="0">
                    <a:pos x="225" y="226"/>
                  </a:cxn>
                  <a:cxn ang="0">
                    <a:pos x="193" y="230"/>
                  </a:cxn>
                  <a:cxn ang="0">
                    <a:pos x="162" y="232"/>
                  </a:cxn>
                  <a:cxn ang="0">
                    <a:pos x="116" y="229"/>
                  </a:cxn>
                  <a:cxn ang="0">
                    <a:pos x="95" y="225"/>
                  </a:cxn>
                  <a:cxn ang="0">
                    <a:pos x="76" y="221"/>
                  </a:cxn>
                  <a:cxn ang="0">
                    <a:pos x="59" y="214"/>
                  </a:cxn>
                  <a:cxn ang="0">
                    <a:pos x="44" y="205"/>
                  </a:cxn>
                  <a:cxn ang="0">
                    <a:pos x="32" y="197"/>
                  </a:cxn>
                  <a:cxn ang="0">
                    <a:pos x="21" y="186"/>
                  </a:cxn>
                  <a:cxn ang="0">
                    <a:pos x="12" y="172"/>
                  </a:cxn>
                  <a:cxn ang="0">
                    <a:pos x="7" y="157"/>
                  </a:cxn>
                  <a:cxn ang="0">
                    <a:pos x="1" y="140"/>
                  </a:cxn>
                  <a:cxn ang="0">
                    <a:pos x="0" y="124"/>
                  </a:cxn>
                  <a:cxn ang="0">
                    <a:pos x="0" y="105"/>
                  </a:cxn>
                  <a:cxn ang="0">
                    <a:pos x="3" y="87"/>
                  </a:cxn>
                  <a:cxn ang="0">
                    <a:pos x="8" y="72"/>
                  </a:cxn>
                  <a:cxn ang="0">
                    <a:pos x="16" y="57"/>
                  </a:cxn>
                  <a:cxn ang="0">
                    <a:pos x="29" y="40"/>
                  </a:cxn>
                  <a:cxn ang="0">
                    <a:pos x="44" y="26"/>
                  </a:cxn>
                  <a:cxn ang="0">
                    <a:pos x="61" y="17"/>
                  </a:cxn>
                  <a:cxn ang="0">
                    <a:pos x="77" y="10"/>
                  </a:cxn>
                  <a:cxn ang="0">
                    <a:pos x="95" y="4"/>
                  </a:cxn>
                  <a:cxn ang="0">
                    <a:pos x="113" y="1"/>
                  </a:cxn>
                  <a:cxn ang="0">
                    <a:pos x="150" y="0"/>
                  </a:cxn>
                  <a:cxn ang="0">
                    <a:pos x="199" y="0"/>
                  </a:cxn>
                  <a:cxn ang="0">
                    <a:pos x="215" y="1"/>
                  </a:cxn>
                  <a:cxn ang="0">
                    <a:pos x="229" y="1"/>
                  </a:cxn>
                  <a:cxn ang="0">
                    <a:pos x="254" y="4"/>
                  </a:cxn>
                  <a:cxn ang="0">
                    <a:pos x="261" y="6"/>
                  </a:cxn>
                  <a:cxn ang="0">
                    <a:pos x="268" y="7"/>
                  </a:cxn>
                  <a:cxn ang="0">
                    <a:pos x="286" y="10"/>
                  </a:cxn>
                  <a:cxn ang="0">
                    <a:pos x="286" y="82"/>
                  </a:cxn>
                </a:cxnLst>
                <a:rect l="0" t="0" r="r" b="b"/>
                <a:pathLst>
                  <a:path w="287" h="233">
                    <a:moveTo>
                      <a:pt x="286" y="82"/>
                    </a:moveTo>
                    <a:lnTo>
                      <a:pt x="261" y="79"/>
                    </a:lnTo>
                    <a:lnTo>
                      <a:pt x="240" y="76"/>
                    </a:lnTo>
                    <a:lnTo>
                      <a:pt x="224" y="75"/>
                    </a:lnTo>
                    <a:lnTo>
                      <a:pt x="210" y="74"/>
                    </a:lnTo>
                    <a:lnTo>
                      <a:pt x="185" y="75"/>
                    </a:lnTo>
                    <a:lnTo>
                      <a:pt x="171" y="76"/>
                    </a:lnTo>
                    <a:lnTo>
                      <a:pt x="156" y="78"/>
                    </a:lnTo>
                    <a:lnTo>
                      <a:pt x="137" y="87"/>
                    </a:lnTo>
                    <a:lnTo>
                      <a:pt x="123" y="101"/>
                    </a:lnTo>
                    <a:lnTo>
                      <a:pt x="115" y="115"/>
                    </a:lnTo>
                    <a:lnTo>
                      <a:pt x="113" y="129"/>
                    </a:lnTo>
                    <a:lnTo>
                      <a:pt x="116" y="147"/>
                    </a:lnTo>
                    <a:lnTo>
                      <a:pt x="120" y="154"/>
                    </a:lnTo>
                    <a:lnTo>
                      <a:pt x="126" y="161"/>
                    </a:lnTo>
                    <a:lnTo>
                      <a:pt x="135" y="167"/>
                    </a:lnTo>
                    <a:lnTo>
                      <a:pt x="148" y="171"/>
                    </a:lnTo>
                    <a:lnTo>
                      <a:pt x="163" y="174"/>
                    </a:lnTo>
                    <a:lnTo>
                      <a:pt x="184" y="175"/>
                    </a:lnTo>
                    <a:lnTo>
                      <a:pt x="184" y="118"/>
                    </a:lnTo>
                    <a:lnTo>
                      <a:pt x="286" y="118"/>
                    </a:lnTo>
                    <a:lnTo>
                      <a:pt x="286" y="211"/>
                    </a:lnTo>
                    <a:lnTo>
                      <a:pt x="255" y="221"/>
                    </a:lnTo>
                    <a:lnTo>
                      <a:pt x="225" y="226"/>
                    </a:lnTo>
                    <a:lnTo>
                      <a:pt x="193" y="230"/>
                    </a:lnTo>
                    <a:lnTo>
                      <a:pt x="162" y="232"/>
                    </a:lnTo>
                    <a:lnTo>
                      <a:pt x="116" y="229"/>
                    </a:lnTo>
                    <a:lnTo>
                      <a:pt x="95" y="225"/>
                    </a:lnTo>
                    <a:lnTo>
                      <a:pt x="76" y="221"/>
                    </a:lnTo>
                    <a:lnTo>
                      <a:pt x="59" y="214"/>
                    </a:lnTo>
                    <a:lnTo>
                      <a:pt x="44" y="205"/>
                    </a:lnTo>
                    <a:lnTo>
                      <a:pt x="32" y="197"/>
                    </a:lnTo>
                    <a:lnTo>
                      <a:pt x="21" y="186"/>
                    </a:lnTo>
                    <a:lnTo>
                      <a:pt x="12" y="172"/>
                    </a:lnTo>
                    <a:lnTo>
                      <a:pt x="7" y="157"/>
                    </a:lnTo>
                    <a:lnTo>
                      <a:pt x="1" y="140"/>
                    </a:lnTo>
                    <a:lnTo>
                      <a:pt x="0" y="124"/>
                    </a:lnTo>
                    <a:lnTo>
                      <a:pt x="0" y="105"/>
                    </a:lnTo>
                    <a:lnTo>
                      <a:pt x="3" y="87"/>
                    </a:lnTo>
                    <a:lnTo>
                      <a:pt x="8" y="72"/>
                    </a:lnTo>
                    <a:lnTo>
                      <a:pt x="16" y="57"/>
                    </a:lnTo>
                    <a:lnTo>
                      <a:pt x="29" y="40"/>
                    </a:lnTo>
                    <a:lnTo>
                      <a:pt x="44" y="26"/>
                    </a:lnTo>
                    <a:lnTo>
                      <a:pt x="61" y="17"/>
                    </a:lnTo>
                    <a:lnTo>
                      <a:pt x="77" y="10"/>
                    </a:lnTo>
                    <a:lnTo>
                      <a:pt x="95" y="4"/>
                    </a:lnTo>
                    <a:lnTo>
                      <a:pt x="113" y="1"/>
                    </a:lnTo>
                    <a:lnTo>
                      <a:pt x="150" y="0"/>
                    </a:lnTo>
                    <a:lnTo>
                      <a:pt x="199" y="0"/>
                    </a:lnTo>
                    <a:lnTo>
                      <a:pt x="215" y="1"/>
                    </a:lnTo>
                    <a:lnTo>
                      <a:pt x="229" y="1"/>
                    </a:lnTo>
                    <a:lnTo>
                      <a:pt x="254" y="4"/>
                    </a:lnTo>
                    <a:lnTo>
                      <a:pt x="261" y="6"/>
                    </a:lnTo>
                    <a:lnTo>
                      <a:pt x="268" y="7"/>
                    </a:lnTo>
                    <a:lnTo>
                      <a:pt x="286" y="10"/>
                    </a:lnTo>
                    <a:lnTo>
                      <a:pt x="286" y="82"/>
                    </a:lnTo>
                  </a:path>
                </a:pathLst>
              </a:custGeom>
              <a:solidFill>
                <a:srgbClr val="000080">
                  <a:alpha val="50000"/>
                </a:srgbClr>
              </a:solidFill>
              <a:ln w="9525" cap="rnd">
                <a:noFill/>
                <a:round/>
                <a:headEnd/>
                <a:tailEnd/>
              </a:ln>
              <a:effectLst/>
            </p:spPr>
            <p:txBody>
              <a:bodyPr/>
              <a:lstStyle/>
              <a:p>
                <a:pPr eaLnBrk="0" hangingPunct="0">
                  <a:defRPr/>
                </a:pPr>
                <a:endParaRPr lang="en-US" dirty="0">
                  <a:solidFill>
                    <a:srgbClr val="000000"/>
                  </a:solidFill>
                </a:endParaRPr>
              </a:p>
            </p:txBody>
          </p:sp>
        </p:grpSp>
        <p:sp>
          <p:nvSpPr>
            <p:cNvPr id="800793" name="Rectangle 25"/>
            <p:cNvSpPr>
              <a:spLocks noChangeAspect="1" noChangeArrowheads="1"/>
            </p:cNvSpPr>
            <p:nvPr userDrawn="1"/>
          </p:nvSpPr>
          <p:spPr bwMode="auto">
            <a:xfrm>
              <a:off x="5558" y="3693"/>
              <a:ext cx="76" cy="87"/>
            </a:xfrm>
            <a:prstGeom prst="rect">
              <a:avLst/>
            </a:prstGeom>
            <a:solidFill>
              <a:srgbClr val="CCFF33"/>
            </a:solidFill>
            <a:ln w="9525">
              <a:noFill/>
              <a:miter lim="800000"/>
              <a:headEnd/>
              <a:tailEnd/>
            </a:ln>
            <a:effectLst/>
          </p:spPr>
          <p:txBody>
            <a:bodyPr wrap="none" anchor="ctr"/>
            <a:lstStyle/>
            <a:p>
              <a:pPr eaLnBrk="0" hangingPunct="0">
                <a:defRPr/>
              </a:pPr>
              <a:endParaRPr lang="en-US" dirty="0">
                <a:solidFill>
                  <a:srgbClr val="000000"/>
                </a:solidFill>
              </a:endParaRPr>
            </a:p>
          </p:txBody>
        </p:sp>
      </p:grpSp>
      <p:sp>
        <p:nvSpPr>
          <p:cNvPr id="800795" name="Rectangle 27"/>
          <p:cNvSpPr>
            <a:spLocks noChangeArrowheads="1"/>
          </p:cNvSpPr>
          <p:nvPr/>
        </p:nvSpPr>
        <p:spPr bwMode="auto">
          <a:xfrm>
            <a:off x="6297613" y="2411413"/>
            <a:ext cx="320675" cy="366712"/>
          </a:xfrm>
          <a:prstGeom prst="rect">
            <a:avLst/>
          </a:prstGeom>
          <a:solidFill>
            <a:srgbClr val="FFFFEE">
              <a:alpha val="80000"/>
            </a:srgbClr>
          </a:solidFill>
          <a:ln w="9525">
            <a:noFill/>
            <a:miter lim="800000"/>
            <a:headEnd/>
            <a:tailEnd/>
          </a:ln>
          <a:effectLst/>
        </p:spPr>
        <p:txBody>
          <a:bodyPr wrap="none" anchor="ctr"/>
          <a:lstStyle/>
          <a:p>
            <a:pPr eaLnBrk="0" hangingPunct="0">
              <a:defRPr/>
            </a:pPr>
            <a:endParaRPr lang="en-US" dirty="0">
              <a:solidFill>
                <a:srgbClr val="000000"/>
              </a:solidFill>
            </a:endParaRPr>
          </a:p>
        </p:txBody>
      </p:sp>
      <p:sp>
        <p:nvSpPr>
          <p:cNvPr id="800796" name="Rectangle 28"/>
          <p:cNvSpPr>
            <a:spLocks noChangeArrowheads="1"/>
          </p:cNvSpPr>
          <p:nvPr/>
        </p:nvSpPr>
        <p:spPr bwMode="auto">
          <a:xfrm>
            <a:off x="2982913" y="2411413"/>
            <a:ext cx="949325" cy="949325"/>
          </a:xfrm>
          <a:prstGeom prst="rect">
            <a:avLst/>
          </a:prstGeom>
          <a:solidFill>
            <a:srgbClr val="FFFFEE">
              <a:alpha val="50000"/>
            </a:srgbClr>
          </a:solidFill>
          <a:ln w="9525">
            <a:noFill/>
            <a:miter lim="800000"/>
            <a:headEnd/>
            <a:tailEnd/>
          </a:ln>
          <a:effectLst/>
        </p:spPr>
        <p:txBody>
          <a:bodyPr wrap="none" anchor="ctr"/>
          <a:lstStyle/>
          <a:p>
            <a:pPr eaLnBrk="0" hangingPunct="0">
              <a:defRPr/>
            </a:pPr>
            <a:endParaRPr lang="en-US" dirty="0">
              <a:solidFill>
                <a:srgbClr val="000000"/>
              </a:solidFill>
            </a:endParaRPr>
          </a:p>
        </p:txBody>
      </p:sp>
      <p:sp>
        <p:nvSpPr>
          <p:cNvPr id="800776" name="Rectangle 8"/>
          <p:cNvSpPr>
            <a:spLocks noGrp="1" noChangeArrowheads="1"/>
          </p:cNvSpPr>
          <p:nvPr>
            <p:ph type="body" idx="1"/>
          </p:nvPr>
        </p:nvSpPr>
        <p:spPr bwMode="auto">
          <a:xfrm>
            <a:off x="914400" y="1600200"/>
            <a:ext cx="77724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00798" name="Text Box 30"/>
          <p:cNvSpPr txBox="1">
            <a:spLocks noChangeArrowheads="1"/>
          </p:cNvSpPr>
          <p:nvPr/>
        </p:nvSpPr>
        <p:spPr bwMode="auto">
          <a:xfrm>
            <a:off x="3838575" y="6613525"/>
            <a:ext cx="1744663" cy="244475"/>
          </a:xfrm>
          <a:prstGeom prst="rect">
            <a:avLst/>
          </a:prstGeom>
          <a:noFill/>
          <a:ln w="9525">
            <a:noFill/>
            <a:miter lim="800000"/>
            <a:headEnd/>
            <a:tailEnd/>
          </a:ln>
          <a:effectLst/>
        </p:spPr>
        <p:txBody>
          <a:bodyPr wrap="none">
            <a:spAutoFit/>
          </a:bodyPr>
          <a:lstStyle/>
          <a:p>
            <a:pPr eaLnBrk="0" hangingPunct="0">
              <a:defRPr/>
            </a:pPr>
            <a:r>
              <a:rPr lang="sl-SI" sz="1000">
                <a:solidFill>
                  <a:srgbClr val="CCCC99"/>
                </a:solidFill>
              </a:rPr>
              <a:t>UAB BWIM Workshop 2008</a:t>
            </a:r>
            <a:endParaRPr lang="en-GB" sz="1000" dirty="0">
              <a:solidFill>
                <a:srgbClr val="CCCC99"/>
              </a:solidFill>
            </a:endParaRPr>
          </a:p>
        </p:txBody>
      </p:sp>
      <p:pic>
        <p:nvPicPr>
          <p:cNvPr id="14352" name="Picture 26" descr="SiWIM znak"/>
          <p:cNvPicPr>
            <a:picLocks noChangeAspect="1" noChangeArrowheads="1"/>
          </p:cNvPicPr>
          <p:nvPr userDrawn="1"/>
        </p:nvPicPr>
        <p:blipFill>
          <a:blip r:embed="rId17">
            <a:clrChange>
              <a:clrFrom>
                <a:srgbClr val="FFFFFF"/>
              </a:clrFrom>
              <a:clrTo>
                <a:srgbClr val="FFFFFF">
                  <a:alpha val="0"/>
                </a:srgbClr>
              </a:clrTo>
            </a:clrChange>
            <a:lum bright="30000"/>
            <a:extLst>
              <a:ext uri="{28A0092B-C50C-407E-A947-70E740481C1C}">
                <a14:useLocalDpi xmlns:a14="http://schemas.microsoft.com/office/drawing/2010/main" val="0"/>
              </a:ext>
            </a:extLst>
          </a:blip>
          <a:srcRect/>
          <a:stretch>
            <a:fillRect/>
          </a:stretch>
        </p:blipFill>
        <p:spPr bwMode="auto">
          <a:xfrm>
            <a:off x="2890838" y="2200275"/>
            <a:ext cx="3778250" cy="276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3" name="Picture 13"/>
          <p:cNvPicPr>
            <a:picLocks noChangeAspect="1" noChangeArrowheads="1"/>
          </p:cNvPicPr>
          <p:nvPr userDrawn="1"/>
        </p:nvPicPr>
        <p:blipFill>
          <a:blip r:embed="rId19" cstate="print">
            <a:lum bright="48000"/>
            <a:extLst>
              <a:ext uri="{28A0092B-C50C-407E-A947-70E740481C1C}">
                <a14:useLocalDpi xmlns:a14="http://schemas.microsoft.com/office/drawing/2010/main" val="0"/>
              </a:ext>
            </a:extLst>
          </a:blip>
          <a:srcRect/>
          <a:stretch>
            <a:fillRect/>
          </a:stretch>
        </p:blipFill>
        <p:spPr bwMode="auto">
          <a:xfrm>
            <a:off x="207963" y="6343650"/>
            <a:ext cx="1304925"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354" name="Group 21"/>
          <p:cNvGrpSpPr>
            <a:grpSpLocks noChangeAspect="1"/>
          </p:cNvGrpSpPr>
          <p:nvPr userDrawn="1"/>
        </p:nvGrpSpPr>
        <p:grpSpPr bwMode="auto">
          <a:xfrm>
            <a:off x="7861300" y="6251575"/>
            <a:ext cx="1174750" cy="473075"/>
            <a:chOff x="4959" y="3508"/>
            <a:chExt cx="675" cy="272"/>
          </a:xfrm>
        </p:grpSpPr>
        <p:grpSp>
          <p:nvGrpSpPr>
            <p:cNvPr id="14358" name="Group 22"/>
            <p:cNvGrpSpPr>
              <a:grpSpLocks noChangeAspect="1"/>
            </p:cNvGrpSpPr>
            <p:nvPr userDrawn="1"/>
          </p:nvGrpSpPr>
          <p:grpSpPr bwMode="auto">
            <a:xfrm>
              <a:off x="4952" y="3508"/>
              <a:ext cx="583" cy="189"/>
              <a:chOff x="5304" y="3792"/>
              <a:chExt cx="812" cy="233"/>
            </a:xfrm>
          </p:grpSpPr>
          <p:sp>
            <p:nvSpPr>
              <p:cNvPr id="25" name="Freeform 23"/>
              <p:cNvSpPr>
                <a:spLocks noChangeAspect="1"/>
              </p:cNvSpPr>
              <p:nvPr/>
            </p:nvSpPr>
            <p:spPr bwMode="auto">
              <a:xfrm>
                <a:off x="5304" y="3792"/>
                <a:ext cx="546" cy="233"/>
              </a:xfrm>
              <a:custGeom>
                <a:avLst/>
                <a:gdLst>
                  <a:gd name="T0" fmla="*/ 0 w 547"/>
                  <a:gd name="T1" fmla="*/ 0 h 233"/>
                  <a:gd name="T2" fmla="*/ 243 w 547"/>
                  <a:gd name="T3" fmla="*/ 0 h 233"/>
                  <a:gd name="T4" fmla="*/ 243 w 547"/>
                  <a:gd name="T5" fmla="*/ 61 h 233"/>
                  <a:gd name="T6" fmla="*/ 152 w 547"/>
                  <a:gd name="T7" fmla="*/ 154 h 233"/>
                  <a:gd name="T8" fmla="*/ 243 w 547"/>
                  <a:gd name="T9" fmla="*/ 154 h 233"/>
                  <a:gd name="T10" fmla="*/ 291 w 547"/>
                  <a:gd name="T11" fmla="*/ 0 h 233"/>
                  <a:gd name="T12" fmla="*/ 471 w 547"/>
                  <a:gd name="T13" fmla="*/ 0 h 233"/>
                  <a:gd name="T14" fmla="*/ 546 w 547"/>
                  <a:gd name="T15" fmla="*/ 232 h 233"/>
                  <a:gd name="T16" fmla="*/ 432 w 547"/>
                  <a:gd name="T17" fmla="*/ 232 h 233"/>
                  <a:gd name="T18" fmla="*/ 378 w 547"/>
                  <a:gd name="T19" fmla="*/ 72 h 233"/>
                  <a:gd name="T20" fmla="*/ 336 w 547"/>
                  <a:gd name="T21" fmla="*/ 232 h 233"/>
                  <a:gd name="T22" fmla="*/ 0 w 547"/>
                  <a:gd name="T23" fmla="*/ 232 h 233"/>
                  <a:gd name="T24" fmla="*/ 0 w 547"/>
                  <a:gd name="T25" fmla="*/ 182 h 233"/>
                  <a:gd name="T26" fmla="*/ 102 w 547"/>
                  <a:gd name="T27" fmla="*/ 78 h 233"/>
                  <a:gd name="T28" fmla="*/ 0 w 547"/>
                  <a:gd name="T29" fmla="*/ 78 h 233"/>
                  <a:gd name="T30" fmla="*/ 0 w 547"/>
                  <a:gd name="T31" fmla="*/ 0 h 23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47" h="233">
                    <a:moveTo>
                      <a:pt x="0" y="0"/>
                    </a:moveTo>
                    <a:lnTo>
                      <a:pt x="243" y="0"/>
                    </a:lnTo>
                    <a:lnTo>
                      <a:pt x="243" y="61"/>
                    </a:lnTo>
                    <a:lnTo>
                      <a:pt x="152" y="154"/>
                    </a:lnTo>
                    <a:lnTo>
                      <a:pt x="243" y="154"/>
                    </a:lnTo>
                    <a:lnTo>
                      <a:pt x="291" y="0"/>
                    </a:lnTo>
                    <a:lnTo>
                      <a:pt x="471" y="0"/>
                    </a:lnTo>
                    <a:lnTo>
                      <a:pt x="546" y="232"/>
                    </a:lnTo>
                    <a:lnTo>
                      <a:pt x="432" y="232"/>
                    </a:lnTo>
                    <a:lnTo>
                      <a:pt x="378" y="72"/>
                    </a:lnTo>
                    <a:lnTo>
                      <a:pt x="336" y="232"/>
                    </a:lnTo>
                    <a:lnTo>
                      <a:pt x="0" y="232"/>
                    </a:lnTo>
                    <a:lnTo>
                      <a:pt x="0" y="182"/>
                    </a:lnTo>
                    <a:lnTo>
                      <a:pt x="102" y="78"/>
                    </a:lnTo>
                    <a:lnTo>
                      <a:pt x="0" y="78"/>
                    </a:lnTo>
                    <a:lnTo>
                      <a:pt x="0" y="0"/>
                    </a:lnTo>
                  </a:path>
                </a:pathLst>
              </a:custGeom>
              <a:solidFill>
                <a:srgbClr val="000080">
                  <a:alpha val="50195"/>
                </a:srgbClr>
              </a:solidFill>
              <a:ln w="9525" cap="rnd">
                <a:noFill/>
                <a:round/>
                <a:headEnd/>
                <a:tailEnd/>
              </a:ln>
            </p:spPr>
            <p:txBody>
              <a:bodyPr/>
              <a:lstStyle/>
              <a:p>
                <a:pPr eaLnBrk="0" hangingPunct="0">
                  <a:defRPr/>
                </a:pPr>
                <a:endParaRPr lang="sl-SI">
                  <a:solidFill>
                    <a:srgbClr val="000000"/>
                  </a:solidFill>
                </a:endParaRPr>
              </a:p>
            </p:txBody>
          </p:sp>
          <p:sp>
            <p:nvSpPr>
              <p:cNvPr id="26" name="Freeform 24"/>
              <p:cNvSpPr>
                <a:spLocks noChangeAspect="1"/>
              </p:cNvSpPr>
              <p:nvPr/>
            </p:nvSpPr>
            <p:spPr bwMode="auto">
              <a:xfrm>
                <a:off x="5827" y="3792"/>
                <a:ext cx="286" cy="233"/>
              </a:xfrm>
              <a:custGeom>
                <a:avLst/>
                <a:gdLst>
                  <a:gd name="T0" fmla="*/ 286 w 287"/>
                  <a:gd name="T1" fmla="*/ 82 h 233"/>
                  <a:gd name="T2" fmla="*/ 261 w 287"/>
                  <a:gd name="T3" fmla="*/ 79 h 233"/>
                  <a:gd name="T4" fmla="*/ 240 w 287"/>
                  <a:gd name="T5" fmla="*/ 76 h 233"/>
                  <a:gd name="T6" fmla="*/ 224 w 287"/>
                  <a:gd name="T7" fmla="*/ 75 h 233"/>
                  <a:gd name="T8" fmla="*/ 210 w 287"/>
                  <a:gd name="T9" fmla="*/ 74 h 233"/>
                  <a:gd name="T10" fmla="*/ 185 w 287"/>
                  <a:gd name="T11" fmla="*/ 75 h 233"/>
                  <a:gd name="T12" fmla="*/ 171 w 287"/>
                  <a:gd name="T13" fmla="*/ 76 h 233"/>
                  <a:gd name="T14" fmla="*/ 156 w 287"/>
                  <a:gd name="T15" fmla="*/ 78 h 233"/>
                  <a:gd name="T16" fmla="*/ 137 w 287"/>
                  <a:gd name="T17" fmla="*/ 87 h 233"/>
                  <a:gd name="T18" fmla="*/ 123 w 287"/>
                  <a:gd name="T19" fmla="*/ 101 h 233"/>
                  <a:gd name="T20" fmla="*/ 115 w 287"/>
                  <a:gd name="T21" fmla="*/ 115 h 233"/>
                  <a:gd name="T22" fmla="*/ 113 w 287"/>
                  <a:gd name="T23" fmla="*/ 129 h 233"/>
                  <a:gd name="T24" fmla="*/ 116 w 287"/>
                  <a:gd name="T25" fmla="*/ 147 h 233"/>
                  <a:gd name="T26" fmla="*/ 120 w 287"/>
                  <a:gd name="T27" fmla="*/ 154 h 233"/>
                  <a:gd name="T28" fmla="*/ 126 w 287"/>
                  <a:gd name="T29" fmla="*/ 161 h 233"/>
                  <a:gd name="T30" fmla="*/ 135 w 287"/>
                  <a:gd name="T31" fmla="*/ 167 h 233"/>
                  <a:gd name="T32" fmla="*/ 148 w 287"/>
                  <a:gd name="T33" fmla="*/ 171 h 233"/>
                  <a:gd name="T34" fmla="*/ 163 w 287"/>
                  <a:gd name="T35" fmla="*/ 174 h 233"/>
                  <a:gd name="T36" fmla="*/ 184 w 287"/>
                  <a:gd name="T37" fmla="*/ 175 h 233"/>
                  <a:gd name="T38" fmla="*/ 184 w 287"/>
                  <a:gd name="T39" fmla="*/ 118 h 233"/>
                  <a:gd name="T40" fmla="*/ 286 w 287"/>
                  <a:gd name="T41" fmla="*/ 118 h 233"/>
                  <a:gd name="T42" fmla="*/ 286 w 287"/>
                  <a:gd name="T43" fmla="*/ 211 h 233"/>
                  <a:gd name="T44" fmla="*/ 255 w 287"/>
                  <a:gd name="T45" fmla="*/ 221 h 233"/>
                  <a:gd name="T46" fmla="*/ 225 w 287"/>
                  <a:gd name="T47" fmla="*/ 226 h 233"/>
                  <a:gd name="T48" fmla="*/ 193 w 287"/>
                  <a:gd name="T49" fmla="*/ 230 h 233"/>
                  <a:gd name="T50" fmla="*/ 162 w 287"/>
                  <a:gd name="T51" fmla="*/ 232 h 233"/>
                  <a:gd name="T52" fmla="*/ 116 w 287"/>
                  <a:gd name="T53" fmla="*/ 229 h 233"/>
                  <a:gd name="T54" fmla="*/ 95 w 287"/>
                  <a:gd name="T55" fmla="*/ 225 h 233"/>
                  <a:gd name="T56" fmla="*/ 76 w 287"/>
                  <a:gd name="T57" fmla="*/ 221 h 233"/>
                  <a:gd name="T58" fmla="*/ 59 w 287"/>
                  <a:gd name="T59" fmla="*/ 214 h 233"/>
                  <a:gd name="T60" fmla="*/ 44 w 287"/>
                  <a:gd name="T61" fmla="*/ 205 h 233"/>
                  <a:gd name="T62" fmla="*/ 32 w 287"/>
                  <a:gd name="T63" fmla="*/ 197 h 233"/>
                  <a:gd name="T64" fmla="*/ 21 w 287"/>
                  <a:gd name="T65" fmla="*/ 186 h 233"/>
                  <a:gd name="T66" fmla="*/ 12 w 287"/>
                  <a:gd name="T67" fmla="*/ 172 h 233"/>
                  <a:gd name="T68" fmla="*/ 7 w 287"/>
                  <a:gd name="T69" fmla="*/ 157 h 233"/>
                  <a:gd name="T70" fmla="*/ 1 w 287"/>
                  <a:gd name="T71" fmla="*/ 140 h 233"/>
                  <a:gd name="T72" fmla="*/ 0 w 287"/>
                  <a:gd name="T73" fmla="*/ 124 h 233"/>
                  <a:gd name="T74" fmla="*/ 0 w 287"/>
                  <a:gd name="T75" fmla="*/ 105 h 233"/>
                  <a:gd name="T76" fmla="*/ 3 w 287"/>
                  <a:gd name="T77" fmla="*/ 87 h 233"/>
                  <a:gd name="T78" fmla="*/ 8 w 287"/>
                  <a:gd name="T79" fmla="*/ 72 h 233"/>
                  <a:gd name="T80" fmla="*/ 16 w 287"/>
                  <a:gd name="T81" fmla="*/ 57 h 233"/>
                  <a:gd name="T82" fmla="*/ 29 w 287"/>
                  <a:gd name="T83" fmla="*/ 40 h 233"/>
                  <a:gd name="T84" fmla="*/ 44 w 287"/>
                  <a:gd name="T85" fmla="*/ 26 h 233"/>
                  <a:gd name="T86" fmla="*/ 61 w 287"/>
                  <a:gd name="T87" fmla="*/ 17 h 233"/>
                  <a:gd name="T88" fmla="*/ 77 w 287"/>
                  <a:gd name="T89" fmla="*/ 10 h 233"/>
                  <a:gd name="T90" fmla="*/ 95 w 287"/>
                  <a:gd name="T91" fmla="*/ 4 h 233"/>
                  <a:gd name="T92" fmla="*/ 113 w 287"/>
                  <a:gd name="T93" fmla="*/ 1 h 233"/>
                  <a:gd name="T94" fmla="*/ 150 w 287"/>
                  <a:gd name="T95" fmla="*/ 0 h 233"/>
                  <a:gd name="T96" fmla="*/ 199 w 287"/>
                  <a:gd name="T97" fmla="*/ 0 h 233"/>
                  <a:gd name="T98" fmla="*/ 215 w 287"/>
                  <a:gd name="T99" fmla="*/ 1 h 233"/>
                  <a:gd name="T100" fmla="*/ 229 w 287"/>
                  <a:gd name="T101" fmla="*/ 1 h 233"/>
                  <a:gd name="T102" fmla="*/ 254 w 287"/>
                  <a:gd name="T103" fmla="*/ 4 h 233"/>
                  <a:gd name="T104" fmla="*/ 261 w 287"/>
                  <a:gd name="T105" fmla="*/ 6 h 233"/>
                  <a:gd name="T106" fmla="*/ 268 w 287"/>
                  <a:gd name="T107" fmla="*/ 7 h 233"/>
                  <a:gd name="T108" fmla="*/ 286 w 287"/>
                  <a:gd name="T109" fmla="*/ 10 h 233"/>
                  <a:gd name="T110" fmla="*/ 286 w 287"/>
                  <a:gd name="T111" fmla="*/ 82 h 23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87" h="233">
                    <a:moveTo>
                      <a:pt x="286" y="82"/>
                    </a:moveTo>
                    <a:lnTo>
                      <a:pt x="261" y="79"/>
                    </a:lnTo>
                    <a:lnTo>
                      <a:pt x="240" y="76"/>
                    </a:lnTo>
                    <a:lnTo>
                      <a:pt x="224" y="75"/>
                    </a:lnTo>
                    <a:lnTo>
                      <a:pt x="210" y="74"/>
                    </a:lnTo>
                    <a:lnTo>
                      <a:pt x="185" y="75"/>
                    </a:lnTo>
                    <a:lnTo>
                      <a:pt x="171" y="76"/>
                    </a:lnTo>
                    <a:lnTo>
                      <a:pt x="156" y="78"/>
                    </a:lnTo>
                    <a:lnTo>
                      <a:pt x="137" y="87"/>
                    </a:lnTo>
                    <a:lnTo>
                      <a:pt x="123" y="101"/>
                    </a:lnTo>
                    <a:lnTo>
                      <a:pt x="115" y="115"/>
                    </a:lnTo>
                    <a:lnTo>
                      <a:pt x="113" y="129"/>
                    </a:lnTo>
                    <a:lnTo>
                      <a:pt x="116" y="147"/>
                    </a:lnTo>
                    <a:lnTo>
                      <a:pt x="120" y="154"/>
                    </a:lnTo>
                    <a:lnTo>
                      <a:pt x="126" y="161"/>
                    </a:lnTo>
                    <a:lnTo>
                      <a:pt x="135" y="167"/>
                    </a:lnTo>
                    <a:lnTo>
                      <a:pt x="148" y="171"/>
                    </a:lnTo>
                    <a:lnTo>
                      <a:pt x="163" y="174"/>
                    </a:lnTo>
                    <a:lnTo>
                      <a:pt x="184" y="175"/>
                    </a:lnTo>
                    <a:lnTo>
                      <a:pt x="184" y="118"/>
                    </a:lnTo>
                    <a:lnTo>
                      <a:pt x="286" y="118"/>
                    </a:lnTo>
                    <a:lnTo>
                      <a:pt x="286" y="211"/>
                    </a:lnTo>
                    <a:lnTo>
                      <a:pt x="255" y="221"/>
                    </a:lnTo>
                    <a:lnTo>
                      <a:pt x="225" y="226"/>
                    </a:lnTo>
                    <a:lnTo>
                      <a:pt x="193" y="230"/>
                    </a:lnTo>
                    <a:lnTo>
                      <a:pt x="162" y="232"/>
                    </a:lnTo>
                    <a:lnTo>
                      <a:pt x="116" y="229"/>
                    </a:lnTo>
                    <a:lnTo>
                      <a:pt x="95" y="225"/>
                    </a:lnTo>
                    <a:lnTo>
                      <a:pt x="76" y="221"/>
                    </a:lnTo>
                    <a:lnTo>
                      <a:pt x="59" y="214"/>
                    </a:lnTo>
                    <a:lnTo>
                      <a:pt x="44" y="205"/>
                    </a:lnTo>
                    <a:lnTo>
                      <a:pt x="32" y="197"/>
                    </a:lnTo>
                    <a:lnTo>
                      <a:pt x="21" y="186"/>
                    </a:lnTo>
                    <a:lnTo>
                      <a:pt x="12" y="172"/>
                    </a:lnTo>
                    <a:lnTo>
                      <a:pt x="7" y="157"/>
                    </a:lnTo>
                    <a:lnTo>
                      <a:pt x="1" y="140"/>
                    </a:lnTo>
                    <a:lnTo>
                      <a:pt x="0" y="124"/>
                    </a:lnTo>
                    <a:lnTo>
                      <a:pt x="0" y="105"/>
                    </a:lnTo>
                    <a:lnTo>
                      <a:pt x="3" y="87"/>
                    </a:lnTo>
                    <a:lnTo>
                      <a:pt x="8" y="72"/>
                    </a:lnTo>
                    <a:lnTo>
                      <a:pt x="16" y="57"/>
                    </a:lnTo>
                    <a:lnTo>
                      <a:pt x="29" y="40"/>
                    </a:lnTo>
                    <a:lnTo>
                      <a:pt x="44" y="26"/>
                    </a:lnTo>
                    <a:lnTo>
                      <a:pt x="61" y="17"/>
                    </a:lnTo>
                    <a:lnTo>
                      <a:pt x="77" y="10"/>
                    </a:lnTo>
                    <a:lnTo>
                      <a:pt x="95" y="4"/>
                    </a:lnTo>
                    <a:lnTo>
                      <a:pt x="113" y="1"/>
                    </a:lnTo>
                    <a:lnTo>
                      <a:pt x="150" y="0"/>
                    </a:lnTo>
                    <a:lnTo>
                      <a:pt x="199" y="0"/>
                    </a:lnTo>
                    <a:lnTo>
                      <a:pt x="215" y="1"/>
                    </a:lnTo>
                    <a:lnTo>
                      <a:pt x="229" y="1"/>
                    </a:lnTo>
                    <a:lnTo>
                      <a:pt x="254" y="4"/>
                    </a:lnTo>
                    <a:lnTo>
                      <a:pt x="261" y="6"/>
                    </a:lnTo>
                    <a:lnTo>
                      <a:pt x="268" y="7"/>
                    </a:lnTo>
                    <a:lnTo>
                      <a:pt x="286" y="10"/>
                    </a:lnTo>
                    <a:lnTo>
                      <a:pt x="286" y="82"/>
                    </a:lnTo>
                  </a:path>
                </a:pathLst>
              </a:custGeom>
              <a:solidFill>
                <a:srgbClr val="000080">
                  <a:alpha val="50195"/>
                </a:srgbClr>
              </a:solidFill>
              <a:ln w="9525" cap="rnd">
                <a:noFill/>
                <a:round/>
                <a:headEnd/>
                <a:tailEnd/>
              </a:ln>
            </p:spPr>
            <p:txBody>
              <a:bodyPr/>
              <a:lstStyle/>
              <a:p>
                <a:pPr eaLnBrk="0" hangingPunct="0">
                  <a:defRPr/>
                </a:pPr>
                <a:endParaRPr lang="sl-SI">
                  <a:solidFill>
                    <a:srgbClr val="000000"/>
                  </a:solidFill>
                </a:endParaRPr>
              </a:p>
            </p:txBody>
          </p:sp>
        </p:grpSp>
        <p:sp>
          <p:nvSpPr>
            <p:cNvPr id="24" name="Rectangle 25"/>
            <p:cNvSpPr>
              <a:spLocks noChangeAspect="1" noChangeArrowheads="1"/>
            </p:cNvSpPr>
            <p:nvPr userDrawn="1"/>
          </p:nvSpPr>
          <p:spPr bwMode="auto">
            <a:xfrm>
              <a:off x="5558" y="3693"/>
              <a:ext cx="76" cy="87"/>
            </a:xfrm>
            <a:prstGeom prst="rect">
              <a:avLst/>
            </a:prstGeom>
            <a:solidFill>
              <a:srgbClr val="CCFF33"/>
            </a:solidFill>
            <a:ln w="9525">
              <a:noFill/>
              <a:miter lim="800000"/>
              <a:headEnd/>
              <a:tailEnd/>
            </a:ln>
          </p:spPr>
          <p:txBody>
            <a:bodyPr wrap="none" anchor="ctr"/>
            <a:lstStyle/>
            <a:p>
              <a:pPr>
                <a:defRPr/>
              </a:pPr>
              <a:endParaRPr lang="en-US" dirty="0">
                <a:solidFill>
                  <a:srgbClr val="000000"/>
                </a:solidFill>
              </a:endParaRPr>
            </a:p>
          </p:txBody>
        </p:sp>
      </p:grpSp>
      <p:sp>
        <p:nvSpPr>
          <p:cNvPr id="27" name="Rectangle 27"/>
          <p:cNvSpPr>
            <a:spLocks noChangeArrowheads="1"/>
          </p:cNvSpPr>
          <p:nvPr userDrawn="1"/>
        </p:nvSpPr>
        <p:spPr bwMode="auto">
          <a:xfrm>
            <a:off x="6297613" y="2411413"/>
            <a:ext cx="320675" cy="366712"/>
          </a:xfrm>
          <a:prstGeom prst="rect">
            <a:avLst/>
          </a:prstGeom>
          <a:solidFill>
            <a:srgbClr val="FFFFEE">
              <a:alpha val="79999"/>
            </a:srgbClr>
          </a:solidFill>
          <a:ln w="9525">
            <a:noFill/>
            <a:miter lim="800000"/>
            <a:headEnd/>
            <a:tailEnd/>
          </a:ln>
        </p:spPr>
        <p:txBody>
          <a:bodyPr wrap="none" anchor="ctr"/>
          <a:lstStyle/>
          <a:p>
            <a:pPr>
              <a:defRPr/>
            </a:pPr>
            <a:endParaRPr lang="en-US" dirty="0">
              <a:solidFill>
                <a:srgbClr val="000000"/>
              </a:solidFill>
            </a:endParaRPr>
          </a:p>
        </p:txBody>
      </p:sp>
      <p:sp>
        <p:nvSpPr>
          <p:cNvPr id="28" name="Rectangle 28"/>
          <p:cNvSpPr>
            <a:spLocks noChangeArrowheads="1"/>
          </p:cNvSpPr>
          <p:nvPr userDrawn="1"/>
        </p:nvSpPr>
        <p:spPr bwMode="auto">
          <a:xfrm>
            <a:off x="2982913" y="2411413"/>
            <a:ext cx="949325" cy="949325"/>
          </a:xfrm>
          <a:prstGeom prst="rect">
            <a:avLst/>
          </a:prstGeom>
          <a:solidFill>
            <a:srgbClr val="FFFFEE">
              <a:alpha val="50195"/>
            </a:srgbClr>
          </a:solidFill>
          <a:ln w="9525">
            <a:noFill/>
            <a:miter lim="800000"/>
            <a:headEnd/>
            <a:tailEnd/>
          </a:ln>
        </p:spPr>
        <p:txBody>
          <a:bodyPr wrap="none" anchor="ctr"/>
          <a:lstStyle/>
          <a:p>
            <a:pPr>
              <a:defRPr/>
            </a:pPr>
            <a:endParaRPr lang="en-US" dirty="0">
              <a:solidFill>
                <a:srgbClr val="000000"/>
              </a:solidFill>
            </a:endParaRPr>
          </a:p>
        </p:txBody>
      </p:sp>
      <p:sp>
        <p:nvSpPr>
          <p:cNvPr id="29" name="Text Box 30"/>
          <p:cNvSpPr txBox="1">
            <a:spLocks noChangeArrowheads="1"/>
          </p:cNvSpPr>
          <p:nvPr userDrawn="1"/>
        </p:nvSpPr>
        <p:spPr bwMode="auto">
          <a:xfrm>
            <a:off x="3838575" y="6613525"/>
            <a:ext cx="600075" cy="244475"/>
          </a:xfrm>
          <a:prstGeom prst="rect">
            <a:avLst/>
          </a:prstGeom>
          <a:noFill/>
          <a:ln w="9525">
            <a:noFill/>
            <a:miter lim="800000"/>
            <a:headEnd/>
            <a:tailEnd/>
          </a:ln>
          <a:effec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defRPr/>
            </a:pPr>
            <a:r>
              <a:rPr lang="sl-SI" sz="1000" smtClean="0">
                <a:solidFill>
                  <a:srgbClr val="CCCC99"/>
                </a:solidFill>
                <a:latin typeface="Arial" charset="0"/>
              </a:rPr>
              <a:t>SIWIM </a:t>
            </a:r>
            <a:endParaRPr lang="en-GB" sz="1000" dirty="0" smtClean="0">
              <a:solidFill>
                <a:srgbClr val="CCCC99"/>
              </a:solidFill>
              <a:latin typeface="Arial" charset="0"/>
            </a:endParaRPr>
          </a:p>
        </p:txBody>
      </p:sp>
    </p:spTree>
    <p:extLst>
      <p:ext uri="{BB962C8B-B14F-4D97-AF65-F5344CB8AC3E}">
        <p14:creationId xmlns:p14="http://schemas.microsoft.com/office/powerpoint/2010/main" val="186145359"/>
      </p:ext>
    </p:extLst>
  </p:cSld>
  <p:clrMap bg1="lt1" tx1="dk1" bg2="lt2" tx2="dk2" accent1="accent1" accent2="accent2" accent3="accent3" accent4="accent4" accent5="accent5" accent6="accent6" hlink="hlink" folHlink="folHlink"/>
  <p:sldLayoutIdLst>
    <p:sldLayoutId id="2147484220" r:id="rId1"/>
    <p:sldLayoutId id="2147484221" r:id="rId2"/>
    <p:sldLayoutId id="2147484222" r:id="rId3"/>
    <p:sldLayoutId id="2147484223" r:id="rId4"/>
    <p:sldLayoutId id="2147484224" r:id="rId5"/>
    <p:sldLayoutId id="2147484225" r:id="rId6"/>
    <p:sldLayoutId id="2147484226" r:id="rId7"/>
    <p:sldLayoutId id="2147484227" r:id="rId8"/>
    <p:sldLayoutId id="2147484228" r:id="rId9"/>
    <p:sldLayoutId id="2147484229" r:id="rId10"/>
    <p:sldLayoutId id="2147484230" r:id="rId11"/>
    <p:sldLayoutId id="2147484231" r:id="rId12"/>
    <p:sldLayoutId id="2147484232" r:id="rId13"/>
    <p:sldLayoutId id="2147484233" r:id="rId14"/>
    <p:sldLayoutId id="2147484234" r:id="rId15"/>
  </p:sldLayoutIdLst>
  <p:timing>
    <p:tnLst>
      <p:par>
        <p:cTn id="1" dur="indefinite" restart="never" nodeType="tmRoot"/>
      </p:par>
    </p:tnLst>
  </p:timing>
  <p:hf sldNum="0" hdr="0" dt="0"/>
  <p:txStyles>
    <p:titleStyle>
      <a:lvl1pPr algn="l" rtl="0" eaLnBrk="0" fontAlgn="base" hangingPunct="0">
        <a:spcBef>
          <a:spcPct val="0"/>
        </a:spcBef>
        <a:spcAft>
          <a:spcPct val="0"/>
        </a:spcAft>
        <a:defRPr sz="3600">
          <a:solidFill>
            <a:srgbClr val="C00505"/>
          </a:solidFill>
          <a:effectLst>
            <a:outerShdw blurRad="38100" dist="38100" dir="2700000" algn="tl">
              <a:srgbClr val="000000"/>
            </a:outerShdw>
          </a:effectLst>
          <a:latin typeface="+mj-lt"/>
          <a:ea typeface="Arial" pitchFamily="-65" charset="0"/>
          <a:cs typeface="+mj-cs"/>
        </a:defRPr>
      </a:lvl1pPr>
      <a:lvl2pPr algn="l" rtl="0" eaLnBrk="0" fontAlgn="base" hangingPunct="0">
        <a:spcBef>
          <a:spcPct val="0"/>
        </a:spcBef>
        <a:spcAft>
          <a:spcPct val="0"/>
        </a:spcAft>
        <a:defRPr sz="3600">
          <a:solidFill>
            <a:srgbClr val="C00505"/>
          </a:solidFill>
          <a:effectLst>
            <a:outerShdw blurRad="38100" dist="38100" dir="2700000" algn="tl">
              <a:srgbClr val="000000"/>
            </a:outerShdw>
          </a:effectLst>
          <a:latin typeface="Tahoma" pitchFamily="34" charset="0"/>
          <a:ea typeface="Arial" pitchFamily="-65" charset="0"/>
          <a:cs typeface="Arial" charset="0"/>
        </a:defRPr>
      </a:lvl2pPr>
      <a:lvl3pPr algn="l" rtl="0" eaLnBrk="0" fontAlgn="base" hangingPunct="0">
        <a:spcBef>
          <a:spcPct val="0"/>
        </a:spcBef>
        <a:spcAft>
          <a:spcPct val="0"/>
        </a:spcAft>
        <a:defRPr sz="3600">
          <a:solidFill>
            <a:srgbClr val="C00505"/>
          </a:solidFill>
          <a:effectLst>
            <a:outerShdw blurRad="38100" dist="38100" dir="2700000" algn="tl">
              <a:srgbClr val="000000"/>
            </a:outerShdw>
          </a:effectLst>
          <a:latin typeface="Tahoma" pitchFamily="34" charset="0"/>
          <a:ea typeface="Arial" pitchFamily="-65" charset="0"/>
          <a:cs typeface="Arial" charset="0"/>
        </a:defRPr>
      </a:lvl3pPr>
      <a:lvl4pPr algn="l" rtl="0" eaLnBrk="0" fontAlgn="base" hangingPunct="0">
        <a:spcBef>
          <a:spcPct val="0"/>
        </a:spcBef>
        <a:spcAft>
          <a:spcPct val="0"/>
        </a:spcAft>
        <a:defRPr sz="3600">
          <a:solidFill>
            <a:srgbClr val="C00505"/>
          </a:solidFill>
          <a:effectLst>
            <a:outerShdw blurRad="38100" dist="38100" dir="2700000" algn="tl">
              <a:srgbClr val="000000"/>
            </a:outerShdw>
          </a:effectLst>
          <a:latin typeface="Tahoma" pitchFamily="34" charset="0"/>
          <a:ea typeface="Arial" pitchFamily="-65" charset="0"/>
          <a:cs typeface="Arial" charset="0"/>
        </a:defRPr>
      </a:lvl4pPr>
      <a:lvl5pPr algn="l" rtl="0" eaLnBrk="0" fontAlgn="base" hangingPunct="0">
        <a:spcBef>
          <a:spcPct val="0"/>
        </a:spcBef>
        <a:spcAft>
          <a:spcPct val="0"/>
        </a:spcAft>
        <a:defRPr sz="3600">
          <a:solidFill>
            <a:srgbClr val="C00505"/>
          </a:solidFill>
          <a:effectLst>
            <a:outerShdw blurRad="38100" dist="38100" dir="2700000" algn="tl">
              <a:srgbClr val="000000"/>
            </a:outerShdw>
          </a:effectLst>
          <a:latin typeface="Tahoma" pitchFamily="34" charset="0"/>
          <a:ea typeface="Arial" pitchFamily="-65" charset="0"/>
          <a:cs typeface="Arial" charset="0"/>
        </a:defRPr>
      </a:lvl5pPr>
      <a:lvl6pPr marL="457200" algn="l" rtl="0" eaLnBrk="1" fontAlgn="base" hangingPunct="1">
        <a:spcBef>
          <a:spcPct val="0"/>
        </a:spcBef>
        <a:spcAft>
          <a:spcPct val="0"/>
        </a:spcAft>
        <a:defRPr sz="3600">
          <a:solidFill>
            <a:srgbClr val="C00505"/>
          </a:solidFill>
          <a:effectLst>
            <a:outerShdw blurRad="38100" dist="38100" dir="2700000" algn="tl">
              <a:srgbClr val="000000"/>
            </a:outerShdw>
          </a:effectLst>
          <a:latin typeface="Tahoma" pitchFamily="34" charset="0"/>
          <a:cs typeface="Arial" charset="0"/>
        </a:defRPr>
      </a:lvl6pPr>
      <a:lvl7pPr marL="914400" algn="l" rtl="0" eaLnBrk="1" fontAlgn="base" hangingPunct="1">
        <a:spcBef>
          <a:spcPct val="0"/>
        </a:spcBef>
        <a:spcAft>
          <a:spcPct val="0"/>
        </a:spcAft>
        <a:defRPr sz="3600">
          <a:solidFill>
            <a:srgbClr val="C00505"/>
          </a:solidFill>
          <a:effectLst>
            <a:outerShdw blurRad="38100" dist="38100" dir="2700000" algn="tl">
              <a:srgbClr val="000000"/>
            </a:outerShdw>
          </a:effectLst>
          <a:latin typeface="Tahoma" pitchFamily="34" charset="0"/>
          <a:cs typeface="Arial" charset="0"/>
        </a:defRPr>
      </a:lvl7pPr>
      <a:lvl8pPr marL="1371600" algn="l" rtl="0" eaLnBrk="1" fontAlgn="base" hangingPunct="1">
        <a:spcBef>
          <a:spcPct val="0"/>
        </a:spcBef>
        <a:spcAft>
          <a:spcPct val="0"/>
        </a:spcAft>
        <a:defRPr sz="3600">
          <a:solidFill>
            <a:srgbClr val="C00505"/>
          </a:solidFill>
          <a:effectLst>
            <a:outerShdw blurRad="38100" dist="38100" dir="2700000" algn="tl">
              <a:srgbClr val="000000"/>
            </a:outerShdw>
          </a:effectLst>
          <a:latin typeface="Tahoma" pitchFamily="34" charset="0"/>
          <a:cs typeface="Arial" charset="0"/>
        </a:defRPr>
      </a:lvl8pPr>
      <a:lvl9pPr marL="1828800" algn="l" rtl="0" eaLnBrk="1" fontAlgn="base" hangingPunct="1">
        <a:spcBef>
          <a:spcPct val="0"/>
        </a:spcBef>
        <a:spcAft>
          <a:spcPct val="0"/>
        </a:spcAft>
        <a:defRPr sz="3600">
          <a:solidFill>
            <a:srgbClr val="C00505"/>
          </a:solidFill>
          <a:effectLst>
            <a:outerShdw blurRad="38100" dist="38100" dir="2700000" algn="tl">
              <a:srgbClr val="000000"/>
            </a:outerShdw>
          </a:effectLst>
          <a:latin typeface="Tahoma" pitchFamily="34" charset="0"/>
          <a:cs typeface="Arial" charset="0"/>
        </a:defRPr>
      </a:lvl9pPr>
    </p:titleStyle>
    <p:bodyStyle>
      <a:lvl1pPr marL="342900" indent="-342900" algn="l" rtl="0" eaLnBrk="0" fontAlgn="base" hangingPunct="0">
        <a:spcBef>
          <a:spcPct val="20000"/>
        </a:spcBef>
        <a:spcAft>
          <a:spcPct val="0"/>
        </a:spcAft>
        <a:buClr>
          <a:schemeClr val="accent2"/>
        </a:buClr>
        <a:buSzPct val="90000"/>
        <a:buFont typeface="Wingdings" panose="05000000000000000000" pitchFamily="2" charset="2"/>
        <a:buChar char="n"/>
        <a:defRPr sz="2800">
          <a:solidFill>
            <a:srgbClr val="000066"/>
          </a:solidFill>
          <a:effectLst>
            <a:outerShdw blurRad="38100" dist="38100" dir="2700000" algn="tl">
              <a:srgbClr val="000000"/>
            </a:outerShdw>
          </a:effectLst>
          <a:latin typeface="+mn-lt"/>
          <a:ea typeface="Arial" pitchFamily="-65" charset="0"/>
          <a:cs typeface="+mn-cs"/>
        </a:defRPr>
      </a:lvl1pPr>
      <a:lvl2pPr marL="742950" indent="-285750" algn="l" rtl="0" eaLnBrk="0" fontAlgn="base" hangingPunct="0">
        <a:spcBef>
          <a:spcPct val="20000"/>
        </a:spcBef>
        <a:spcAft>
          <a:spcPct val="0"/>
        </a:spcAft>
        <a:buClr>
          <a:srgbClr val="4D4D4D"/>
        </a:buClr>
        <a:buSzPct val="75000"/>
        <a:buFont typeface="Wingdings" panose="05000000000000000000" pitchFamily="2" charset="2"/>
        <a:buChar char="n"/>
        <a:defRPr sz="2600">
          <a:solidFill>
            <a:schemeClr val="tx1"/>
          </a:solidFill>
          <a:effectLst>
            <a:outerShdw blurRad="38100" dist="38100" dir="2700000" algn="tl">
              <a:srgbClr val="FFFFFF"/>
            </a:outerShdw>
          </a:effectLst>
          <a:latin typeface="+mn-lt"/>
          <a:ea typeface="Arial" pitchFamily="-65" charset="0"/>
          <a:cs typeface="+mn-cs"/>
        </a:defRPr>
      </a:lvl2pPr>
      <a:lvl3pPr marL="1143000" indent="-228600" algn="l" rtl="0" eaLnBrk="0" fontAlgn="base" hangingPunct="0">
        <a:spcBef>
          <a:spcPct val="20000"/>
        </a:spcBef>
        <a:spcAft>
          <a:spcPct val="0"/>
        </a:spcAft>
        <a:buClr>
          <a:srgbClr val="808080"/>
        </a:buClr>
        <a:buSzPct val="55000"/>
        <a:buFont typeface="Wingdings" panose="05000000000000000000" pitchFamily="2" charset="2"/>
        <a:buChar char="n"/>
        <a:defRPr sz="2300">
          <a:solidFill>
            <a:schemeClr val="tx1"/>
          </a:solidFill>
          <a:effectLst>
            <a:outerShdw blurRad="38100" dist="38100" dir="2700000" algn="tl">
              <a:srgbClr val="FFFFFF"/>
            </a:outerShdw>
          </a:effectLst>
          <a:latin typeface="+mn-lt"/>
          <a:ea typeface="Arial" pitchFamily="-65" charset="0"/>
          <a:cs typeface="+mn-cs"/>
        </a:defRPr>
      </a:lvl3pPr>
      <a:lvl4pPr marL="1600200" indent="-228600" algn="l" rtl="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effectLst>
            <a:outerShdw blurRad="38100" dist="38100" dir="2700000" algn="tl">
              <a:srgbClr val="FFFFFF"/>
            </a:outerShdw>
          </a:effectLst>
          <a:latin typeface="+mn-lt"/>
          <a:ea typeface="Arial" pitchFamily="-65" charset="0"/>
          <a:cs typeface="+mn-cs"/>
        </a:defRPr>
      </a:lvl4pPr>
      <a:lvl5pPr marL="2057400" indent="-228600" algn="l" rtl="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effectLst>
            <a:outerShdw blurRad="38100" dist="38100" dir="2700000" algn="tl">
              <a:srgbClr val="FFFFFF"/>
            </a:outerShdw>
          </a:effectLst>
          <a:latin typeface="+mn-lt"/>
          <a:ea typeface="Arial" pitchFamily="-65" charset="0"/>
          <a:cs typeface="+mn-cs"/>
        </a:defRPr>
      </a:lvl5pPr>
      <a:lvl6pPr marL="2514600" indent="-228600" algn="l" rtl="0" eaLnBrk="1" fontAlgn="base" hangingPunct="1">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6pPr>
      <a:lvl7pPr marL="2971800" indent="-228600" algn="l" rtl="0" eaLnBrk="1" fontAlgn="base" hangingPunct="1">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7pPr>
      <a:lvl8pPr marL="3429000" indent="-228600" algn="l" rtl="0" eaLnBrk="1" fontAlgn="base" hangingPunct="1">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8pPr>
      <a:lvl9pPr marL="3886200" indent="-228600" algn="l" rtl="0" eaLnBrk="1" fontAlgn="base" hangingPunct="1">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jpe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9.png"/><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9.png"/><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9.png"/><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25.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9.png"/><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9.png"/><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9.png"/><Relationship Id="rId4" Type="http://schemas.openxmlformats.org/officeDocument/2006/relationships/image" Target="../media/image14.jpe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7.png"/><Relationship Id="rId7"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28.png"/><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35.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28.png"/><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28.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png"/><Relationship Id="rId4" Type="http://schemas.openxmlformats.org/officeDocument/2006/relationships/image" Target="../media/image8.jpeg"/></Relationships>
</file>

<file path=ppt/slides/_rels/slide20.xml.rels><?xml version="1.0" encoding="UTF-8" standalone="yes"?>
<Relationships xmlns="http://schemas.openxmlformats.org/package/2006/relationships"><Relationship Id="rId8" Type="http://schemas.openxmlformats.org/officeDocument/2006/relationships/image" Target="../media/image39.emf"/><Relationship Id="rId3" Type="http://schemas.openxmlformats.org/officeDocument/2006/relationships/image" Target="../media/image7.png"/><Relationship Id="rId7" Type="http://schemas.openxmlformats.org/officeDocument/2006/relationships/image" Target="../media/image38.emf"/><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37.jpeg"/><Relationship Id="rId5" Type="http://schemas.openxmlformats.org/officeDocument/2006/relationships/image" Target="../media/image28.png"/><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41.emf"/><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28.png"/><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9.png"/><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28.png"/><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28.png"/><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46.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45.emf"/><Relationship Id="rId5" Type="http://schemas.openxmlformats.org/officeDocument/2006/relationships/image" Target="../media/image28.png"/><Relationship Id="rId4" Type="http://schemas.openxmlformats.org/officeDocument/2006/relationships/image" Target="../media/image9.png"/></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jpeg"/></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9.png"/></Relationships>
</file>

<file path=ppt/slides/_rels/slide2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8.xml"/><Relationship Id="rId1" Type="http://schemas.openxmlformats.org/officeDocument/2006/relationships/slideLayout" Target="../slideLayouts/slideLayout1.xml"/><Relationship Id="rId5" Type="http://schemas.openxmlformats.org/officeDocument/2006/relationships/image" Target="../media/image49.jpg"/><Relationship Id="rId4" Type="http://schemas.openxmlformats.org/officeDocument/2006/relationships/image" Target="../media/image48.png"/></Relationships>
</file>

<file path=ppt/slides/_rels/slide2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50.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9.png"/><Relationship Id="rId4" Type="http://schemas.openxmlformats.org/officeDocument/2006/relationships/image" Target="../media/image8.jpeg"/></Relationships>
</file>

<file path=ppt/slides/_rels/slide3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51.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8" Type="http://schemas.openxmlformats.org/officeDocument/2006/relationships/image" Target="../media/image57.wmf"/><Relationship Id="rId13" Type="http://schemas.openxmlformats.org/officeDocument/2006/relationships/image" Target="../media/image62.wmf"/><Relationship Id="rId3" Type="http://schemas.openxmlformats.org/officeDocument/2006/relationships/image" Target="../media/image52.wmf"/><Relationship Id="rId7" Type="http://schemas.openxmlformats.org/officeDocument/2006/relationships/image" Target="../media/image56.jpeg"/><Relationship Id="rId12" Type="http://schemas.openxmlformats.org/officeDocument/2006/relationships/image" Target="../media/image61.wmf"/><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55.wmf"/><Relationship Id="rId11" Type="http://schemas.openxmlformats.org/officeDocument/2006/relationships/image" Target="../media/image60.wmf"/><Relationship Id="rId5" Type="http://schemas.openxmlformats.org/officeDocument/2006/relationships/image" Target="../media/image54.jpeg"/><Relationship Id="rId15" Type="http://schemas.openxmlformats.org/officeDocument/2006/relationships/image" Target="../media/image64.wmf"/><Relationship Id="rId10" Type="http://schemas.openxmlformats.org/officeDocument/2006/relationships/image" Target="../media/image59.wmf"/><Relationship Id="rId4" Type="http://schemas.openxmlformats.org/officeDocument/2006/relationships/image" Target="../media/image53.wmf"/><Relationship Id="rId9" Type="http://schemas.openxmlformats.org/officeDocument/2006/relationships/image" Target="../media/image58.wmf"/><Relationship Id="rId14" Type="http://schemas.openxmlformats.org/officeDocument/2006/relationships/image" Target="../media/image63.wmf"/></Relationships>
</file>

<file path=ppt/slides/_rels/slide33.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9.png"/><Relationship Id="rId4" Type="http://schemas.openxmlformats.org/officeDocument/2006/relationships/image" Target="../media/image8.jpeg"/></Relationships>
</file>

<file path=ppt/slides/_rels/slide4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73.png"/></Relationships>
</file>

<file path=ppt/slides/_rels/slide41.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75.jpeg"/></Relationships>
</file>

<file path=ppt/slides/_rels/slide42.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39.xml"/><Relationship Id="rId1" Type="http://schemas.openxmlformats.org/officeDocument/2006/relationships/slideLayout" Target="../slideLayouts/slideLayout1.xml"/><Relationship Id="rId4" Type="http://schemas.openxmlformats.org/officeDocument/2006/relationships/image" Target="../media/image77.png"/></Relationships>
</file>

<file path=ppt/slides/_rels/slide43.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40.xml"/><Relationship Id="rId1" Type="http://schemas.openxmlformats.org/officeDocument/2006/relationships/slideLayout" Target="../slideLayouts/slideLayout1.xml"/><Relationship Id="rId4" Type="http://schemas.openxmlformats.org/officeDocument/2006/relationships/image" Target="../media/image77.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79.png"/></Relationships>
</file>

<file path=ppt/slides/_rels/slide46.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44.xml"/><Relationship Id="rId1" Type="http://schemas.openxmlformats.org/officeDocument/2006/relationships/slideLayout" Target="../slideLayouts/slideLayout1.xml"/><Relationship Id="rId5" Type="http://schemas.openxmlformats.org/officeDocument/2006/relationships/image" Target="../media/image82.png"/><Relationship Id="rId4" Type="http://schemas.microsoft.com/office/2007/relationships/hdphoto" Target="../media/hdphoto1.wdp"/></Relationships>
</file>

<file path=ppt/slides/_rels/slide48.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14.jpeg"/><Relationship Id="rId4" Type="http://schemas.openxmlformats.org/officeDocument/2006/relationships/image" Target="../media/image7.png"/></Relationships>
</file>

<file path=ppt/slides/_rels/slide50.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47.xml"/><Relationship Id="rId1" Type="http://schemas.openxmlformats.org/officeDocument/2006/relationships/slideLayout" Target="../slideLayouts/slideLayout1.xml"/><Relationship Id="rId4" Type="http://schemas.openxmlformats.org/officeDocument/2006/relationships/image" Target="../media/image86.jpeg"/></Relationships>
</file>

<file path=ppt/slides/_rels/slide5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48.xml"/><Relationship Id="rId1" Type="http://schemas.openxmlformats.org/officeDocument/2006/relationships/slideLayout" Target="../slideLayouts/slideLayout1.xml"/><Relationship Id="rId5" Type="http://schemas.openxmlformats.org/officeDocument/2006/relationships/image" Target="../media/image89.png"/><Relationship Id="rId4" Type="http://schemas.openxmlformats.org/officeDocument/2006/relationships/image" Target="../media/image88.png"/></Relationships>
</file>

<file path=ppt/slides/_rels/slide52.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95.png"/></Relationships>
</file>

<file path=ppt/slides/_rels/slide57.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97.png"/></Relationships>
</file>

<file path=ppt/slides/_rels/slide58.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9.png"/><Relationship Id="rId4" Type="http://schemas.openxmlformats.org/officeDocument/2006/relationships/image" Target="../media/image14.jpeg"/></Relationships>
</file>

<file path=ppt/slides/_rels/slide6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6.xml"/><Relationship Id="rId1" Type="http://schemas.openxmlformats.org/officeDocument/2006/relationships/slideLayout" Target="../slideLayouts/slideLayout1.xml"/><Relationship Id="rId5" Type="http://schemas.openxmlformats.org/officeDocument/2006/relationships/image" Target="../media/image49.jpg"/><Relationship Id="rId4" Type="http://schemas.openxmlformats.org/officeDocument/2006/relationships/image" Target="../media/image48.png"/></Relationships>
</file>

<file path=ppt/slides/_rels/slide6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7.xml"/><Relationship Id="rId1" Type="http://schemas.openxmlformats.org/officeDocument/2006/relationships/slideLayout" Target="../slideLayouts/slideLayout1.xml"/><Relationship Id="rId4" Type="http://schemas.openxmlformats.org/officeDocument/2006/relationships/image" Target="../media/image50.png"/></Relationships>
</file>

<file path=ppt/slides/_rels/slide6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8.xml"/><Relationship Id="rId1" Type="http://schemas.openxmlformats.org/officeDocument/2006/relationships/slideLayout" Target="../slideLayouts/slideLayout1.xml"/><Relationship Id="rId4" Type="http://schemas.openxmlformats.org/officeDocument/2006/relationships/image" Target="../media/image51.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8" Type="http://schemas.openxmlformats.org/officeDocument/2006/relationships/image" Target="../media/image57.wmf"/><Relationship Id="rId13" Type="http://schemas.openxmlformats.org/officeDocument/2006/relationships/image" Target="../media/image62.wmf"/><Relationship Id="rId3" Type="http://schemas.openxmlformats.org/officeDocument/2006/relationships/image" Target="../media/image52.wmf"/><Relationship Id="rId7" Type="http://schemas.openxmlformats.org/officeDocument/2006/relationships/image" Target="../media/image56.jpeg"/><Relationship Id="rId12" Type="http://schemas.openxmlformats.org/officeDocument/2006/relationships/image" Target="../media/image61.wmf"/><Relationship Id="rId2" Type="http://schemas.openxmlformats.org/officeDocument/2006/relationships/notesSlide" Target="../notesSlides/notesSlide60.xml"/><Relationship Id="rId1" Type="http://schemas.openxmlformats.org/officeDocument/2006/relationships/slideLayout" Target="../slideLayouts/slideLayout1.xml"/><Relationship Id="rId6" Type="http://schemas.openxmlformats.org/officeDocument/2006/relationships/image" Target="../media/image55.wmf"/><Relationship Id="rId11" Type="http://schemas.openxmlformats.org/officeDocument/2006/relationships/image" Target="../media/image60.wmf"/><Relationship Id="rId5" Type="http://schemas.openxmlformats.org/officeDocument/2006/relationships/image" Target="../media/image54.jpeg"/><Relationship Id="rId15" Type="http://schemas.openxmlformats.org/officeDocument/2006/relationships/image" Target="../media/image64.wmf"/><Relationship Id="rId10" Type="http://schemas.openxmlformats.org/officeDocument/2006/relationships/image" Target="../media/image59.wmf"/><Relationship Id="rId4" Type="http://schemas.openxmlformats.org/officeDocument/2006/relationships/image" Target="../media/image53.wmf"/><Relationship Id="rId9" Type="http://schemas.openxmlformats.org/officeDocument/2006/relationships/image" Target="../media/image58.wmf"/><Relationship Id="rId14" Type="http://schemas.openxmlformats.org/officeDocument/2006/relationships/image" Target="../media/image63.wmf"/></Relationships>
</file>

<file path=ppt/slides/_rels/slide66.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9.png"/><Relationship Id="rId4" Type="http://schemas.openxmlformats.org/officeDocument/2006/relationships/image" Target="../media/image14.jpeg"/></Relationships>
</file>

<file path=ppt/slides/_rels/slide7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65.xml"/><Relationship Id="rId1" Type="http://schemas.openxmlformats.org/officeDocument/2006/relationships/slideLayout" Target="../slideLayouts/slideLayout1.xml"/><Relationship Id="rId4" Type="http://schemas.openxmlformats.org/officeDocument/2006/relationships/image" Target="../media/image73.png"/></Relationships>
</file>

<file path=ppt/slides/_rels/slide74.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66.xml"/><Relationship Id="rId1" Type="http://schemas.openxmlformats.org/officeDocument/2006/relationships/slideLayout" Target="../slideLayouts/slideLayout1.xml"/><Relationship Id="rId4" Type="http://schemas.openxmlformats.org/officeDocument/2006/relationships/image" Target="../media/image75.jpeg"/></Relationships>
</file>

<file path=ppt/slides/_rels/slide75.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67.xml"/><Relationship Id="rId1" Type="http://schemas.openxmlformats.org/officeDocument/2006/relationships/slideLayout" Target="../slideLayouts/slideLayout1.xml"/><Relationship Id="rId4" Type="http://schemas.openxmlformats.org/officeDocument/2006/relationships/image" Target="../media/image77.png"/></Relationships>
</file>

<file path=ppt/slides/_rels/slide76.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68.xml"/><Relationship Id="rId1" Type="http://schemas.openxmlformats.org/officeDocument/2006/relationships/slideLayout" Target="../slideLayouts/slideLayout1.xml"/><Relationship Id="rId4" Type="http://schemas.openxmlformats.org/officeDocument/2006/relationships/image" Target="../media/image77.png"/></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70.xml"/><Relationship Id="rId1" Type="http://schemas.openxmlformats.org/officeDocument/2006/relationships/slideLayout" Target="../slideLayouts/slideLayout1.xml"/><Relationship Id="rId4" Type="http://schemas.openxmlformats.org/officeDocument/2006/relationships/image" Target="../media/image79.png"/></Relationships>
</file>

<file path=ppt/slides/_rels/slide79.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9.png"/><Relationship Id="rId4" Type="http://schemas.openxmlformats.org/officeDocument/2006/relationships/image" Target="../media/image14.jpeg"/></Relationships>
</file>

<file path=ppt/slides/_rels/slide80.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72.xml"/><Relationship Id="rId1" Type="http://schemas.openxmlformats.org/officeDocument/2006/relationships/slideLayout" Target="../slideLayouts/slideLayout1.xml"/><Relationship Id="rId5" Type="http://schemas.openxmlformats.org/officeDocument/2006/relationships/image" Target="../media/image82.png"/><Relationship Id="rId4" Type="http://schemas.microsoft.com/office/2007/relationships/hdphoto" Target="../media/hdphoto1.wdp"/></Relationships>
</file>

<file path=ppt/slides/_rels/slide81.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75.xml"/><Relationship Id="rId1" Type="http://schemas.openxmlformats.org/officeDocument/2006/relationships/slideLayout" Target="../slideLayouts/slideLayout1.xml"/><Relationship Id="rId4" Type="http://schemas.openxmlformats.org/officeDocument/2006/relationships/image" Target="../media/image86.jpeg"/></Relationships>
</file>

<file path=ppt/slides/_rels/slide84.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76.xml"/><Relationship Id="rId1" Type="http://schemas.openxmlformats.org/officeDocument/2006/relationships/slideLayout" Target="../slideLayouts/slideLayout1.xml"/><Relationship Id="rId5" Type="http://schemas.openxmlformats.org/officeDocument/2006/relationships/image" Target="../media/image89.png"/><Relationship Id="rId4" Type="http://schemas.openxmlformats.org/officeDocument/2006/relationships/image" Target="../media/image88.png"/></Relationships>
</file>

<file path=ppt/slides/_rels/slide85.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80.xml"/><Relationship Id="rId1" Type="http://schemas.openxmlformats.org/officeDocument/2006/relationships/slideLayout" Target="../slideLayouts/slideLayout2.xml"/><Relationship Id="rId4" Type="http://schemas.openxmlformats.org/officeDocument/2006/relationships/image" Target="../media/image95.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9.png"/><Relationship Id="rId4" Type="http://schemas.openxmlformats.org/officeDocument/2006/relationships/image" Target="../media/image14.jpeg"/></Relationships>
</file>

<file path=ppt/slides/_rels/slide90.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81.xml"/><Relationship Id="rId1" Type="http://schemas.openxmlformats.org/officeDocument/2006/relationships/slideLayout" Target="../slideLayouts/slideLayout2.xml"/><Relationship Id="rId4" Type="http://schemas.openxmlformats.org/officeDocument/2006/relationships/image" Target="../media/image97.png"/></Relationships>
</file>

<file path=ppt/slides/_rels/slide91.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85.xml"/><Relationship Id="rId1" Type="http://schemas.openxmlformats.org/officeDocument/2006/relationships/slideLayout" Target="../slideLayouts/slideLayout1.xml"/><Relationship Id="rId4" Type="http://schemas.openxmlformats.org/officeDocument/2006/relationships/image" Target="../media/image101.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 y="5917096"/>
            <a:ext cx="9143999" cy="940904"/>
          </a:xfrm>
          <a:prstGeom prst="rect">
            <a:avLst/>
          </a:prstGeom>
          <a:solidFill>
            <a:srgbClr val="DFDEBC"/>
          </a:solidFill>
        </p:spPr>
        <p:txBody>
          <a:bodyPr wrap="square" rtlCol="0">
            <a:spAutoFit/>
          </a:bodyPr>
          <a:lstStyle/>
          <a:p>
            <a:endParaRPr lang="en-US" dirty="0"/>
          </a:p>
        </p:txBody>
      </p:sp>
      <p:sp>
        <p:nvSpPr>
          <p:cNvPr id="4" name="TextBox 3"/>
          <p:cNvSpPr txBox="1"/>
          <p:nvPr/>
        </p:nvSpPr>
        <p:spPr>
          <a:xfrm>
            <a:off x="0" y="0"/>
            <a:ext cx="9143999" cy="940904"/>
          </a:xfrm>
          <a:prstGeom prst="rect">
            <a:avLst/>
          </a:prstGeom>
          <a:solidFill>
            <a:srgbClr val="10016B"/>
          </a:solidFill>
        </p:spPr>
        <p:txBody>
          <a:bodyPr wrap="square" rtlCol="0">
            <a:spAutoFit/>
          </a:bodyPr>
          <a:lstStyle/>
          <a:p>
            <a:endParaRPr lang="en-US" dirty="0"/>
          </a:p>
        </p:txBody>
      </p:sp>
      <p:pic>
        <p:nvPicPr>
          <p:cNvPr id="2052" name="Picture 4" descr="Transportation.or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6818" y="0"/>
            <a:ext cx="2637182" cy="896043"/>
          </a:xfrm>
          <a:prstGeom prst="rect">
            <a:avLst/>
          </a:prstGeom>
          <a:solidFill>
            <a:srgbClr val="10016B"/>
          </a:solidFill>
          <a:ln>
            <a:solidFill>
              <a:schemeClr val="accent1"/>
            </a:solidFill>
          </a:ln>
        </p:spPr>
      </p:pic>
      <p:pic>
        <p:nvPicPr>
          <p:cNvPr id="8" name="Picture 2" descr="smallaldotsea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04383" y="6033640"/>
            <a:ext cx="887895" cy="746379"/>
          </a:xfrm>
          <a:prstGeom prst="rect">
            <a:avLst/>
          </a:prstGeom>
          <a:solidFill>
            <a:srgbClr val="FFFF99"/>
          </a:solidFill>
          <a:ln>
            <a:noFill/>
          </a:ln>
          <a:extLst/>
        </p:spPr>
      </p:pic>
      <p:pic>
        <p:nvPicPr>
          <p:cNvPr id="2054" name="Picture 6" descr="https://www.cestel.eu/media/img/logo-cestel.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45287" y="6266516"/>
            <a:ext cx="1182618" cy="279229"/>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4"/>
          <p:cNvSpPr txBox="1">
            <a:spLocks noChangeArrowheads="1"/>
          </p:cNvSpPr>
          <p:nvPr/>
        </p:nvSpPr>
        <p:spPr bwMode="auto">
          <a:xfrm>
            <a:off x="245660" y="3679798"/>
            <a:ext cx="8898340" cy="1752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SzPct val="90000"/>
              <a:buFont typeface="Wingdings" pitchFamily="-65" charset="2"/>
              <a:buChar char="n"/>
              <a:defRPr sz="2800">
                <a:solidFill>
                  <a:srgbClr val="000066"/>
                </a:solidFill>
                <a:effectLst>
                  <a:outerShdw blurRad="38100" dist="38100" dir="2700000" algn="tl">
                    <a:srgbClr val="000000"/>
                  </a:outerShdw>
                </a:effectLst>
                <a:latin typeface="+mn-lt"/>
                <a:ea typeface="Arial" pitchFamily="-65" charset="0"/>
                <a:cs typeface="+mn-cs"/>
              </a:defRPr>
            </a:lvl1pPr>
            <a:lvl2pPr marL="742950" indent="-285750" algn="l" rtl="0" eaLnBrk="0" fontAlgn="base" hangingPunct="0">
              <a:spcBef>
                <a:spcPct val="20000"/>
              </a:spcBef>
              <a:spcAft>
                <a:spcPct val="0"/>
              </a:spcAft>
              <a:buClr>
                <a:srgbClr val="4D4D4D"/>
              </a:buClr>
              <a:buSzPct val="75000"/>
              <a:buFont typeface="Wingdings" pitchFamily="-65" charset="2"/>
              <a:buChar char="n"/>
              <a:defRPr sz="2600">
                <a:solidFill>
                  <a:schemeClr val="tx1"/>
                </a:solidFill>
                <a:effectLst>
                  <a:outerShdw blurRad="38100" dist="38100" dir="2700000" algn="tl">
                    <a:srgbClr val="FFFFFF"/>
                  </a:outerShdw>
                </a:effectLst>
                <a:latin typeface="+mn-lt"/>
                <a:ea typeface="Arial" pitchFamily="-65" charset="0"/>
                <a:cs typeface="+mn-cs"/>
              </a:defRPr>
            </a:lvl2pPr>
            <a:lvl3pPr marL="1143000" indent="-228600" algn="l" rtl="0" eaLnBrk="0" fontAlgn="base" hangingPunct="0">
              <a:spcBef>
                <a:spcPct val="20000"/>
              </a:spcBef>
              <a:spcAft>
                <a:spcPct val="0"/>
              </a:spcAft>
              <a:buClr>
                <a:srgbClr val="808080"/>
              </a:buClr>
              <a:buSzPct val="55000"/>
              <a:buFont typeface="Wingdings" pitchFamily="-65" charset="2"/>
              <a:buChar char="n"/>
              <a:defRPr sz="2300">
                <a:solidFill>
                  <a:schemeClr val="tx1"/>
                </a:solidFill>
                <a:effectLst>
                  <a:outerShdw blurRad="38100" dist="38100" dir="2700000" algn="tl">
                    <a:srgbClr val="FFFFFF"/>
                  </a:outerShdw>
                </a:effectLst>
                <a:latin typeface="+mn-lt"/>
                <a:ea typeface="Arial" pitchFamily="-65" charset="0"/>
                <a:cs typeface="+mn-cs"/>
              </a:defRPr>
            </a:lvl3pPr>
            <a:lvl4pPr marL="16002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4pPr>
            <a:lvl5pPr marL="20574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9pPr>
          </a:lstStyle>
          <a:p>
            <a:pPr eaLnBrk="1" hangingPunct="1"/>
            <a:endParaRPr lang="en-GB" sz="2400" b="1" kern="0" dirty="0" smtClean="0">
              <a:solidFill>
                <a:schemeClr val="tx1"/>
              </a:solidFill>
              <a:effectLst>
                <a:outerShdw blurRad="38100" dist="38100" dir="2700000" algn="tl">
                  <a:srgbClr val="FFFFFF"/>
                </a:outerShdw>
              </a:effectLst>
              <a:latin typeface="Verdana" panose="020B0604030504040204" pitchFamily="34" charset="0"/>
            </a:endParaRPr>
          </a:p>
          <a:p>
            <a:pPr algn="ctr" eaLnBrk="1" hangingPunct="1">
              <a:buNone/>
            </a:pPr>
            <a:r>
              <a:rPr lang="en-US" sz="2400" b="1" kern="0" dirty="0" smtClean="0">
                <a:solidFill>
                  <a:schemeClr val="accent3">
                    <a:lumMod val="25000"/>
                  </a:schemeClr>
                </a:solidFill>
                <a:effectLst/>
                <a:latin typeface="Verdana" panose="020B0604030504040204" pitchFamily="34" charset="0"/>
              </a:rPr>
              <a:t>Eric Christie, PE</a:t>
            </a:r>
            <a:endParaRPr lang="en-US" sz="2400" b="1" kern="0" dirty="0" smtClean="0">
              <a:solidFill>
                <a:schemeClr val="accent3">
                  <a:lumMod val="25000"/>
                </a:schemeClr>
              </a:solidFill>
              <a:effectLst/>
              <a:latin typeface="Verdana" panose="020B0604030504040204" pitchFamily="34" charset="0"/>
            </a:endParaRPr>
          </a:p>
          <a:p>
            <a:pPr algn="ctr" eaLnBrk="1" hangingPunct="1">
              <a:buNone/>
            </a:pPr>
            <a:r>
              <a:rPr lang="en-US" sz="1200" b="1" kern="0" dirty="0" smtClean="0">
                <a:solidFill>
                  <a:schemeClr val="accent3">
                    <a:lumMod val="25000"/>
                  </a:schemeClr>
                </a:solidFill>
                <a:effectLst/>
                <a:latin typeface="Verdana" panose="020B0604030504040204" pitchFamily="34" charset="0"/>
              </a:rPr>
              <a:t>Deputy State Maintenance Engineer, ALDOT</a:t>
            </a:r>
            <a:endParaRPr lang="sl-SI" sz="1200" b="1" kern="0" dirty="0">
              <a:solidFill>
                <a:schemeClr val="accent3">
                  <a:lumMod val="25000"/>
                </a:schemeClr>
              </a:solidFill>
              <a:effectLst/>
              <a:latin typeface="Verdana" panose="020B0604030504040204" pitchFamily="34" charset="0"/>
            </a:endParaRPr>
          </a:p>
          <a:p>
            <a:pPr algn="ctr" eaLnBrk="1" hangingPunct="1">
              <a:buNone/>
            </a:pPr>
            <a:r>
              <a:rPr lang="en-US" sz="2400" b="1" kern="0" dirty="0" smtClean="0">
                <a:solidFill>
                  <a:schemeClr val="accent3">
                    <a:lumMod val="25000"/>
                  </a:schemeClr>
                </a:solidFill>
                <a:effectLst/>
                <a:latin typeface="Verdana" panose="020B0604030504040204" pitchFamily="34" charset="0"/>
              </a:rPr>
              <a:t>Robert J. Taylor, PE</a:t>
            </a:r>
          </a:p>
          <a:p>
            <a:pPr algn="ctr" eaLnBrk="1" hangingPunct="1">
              <a:buFont typeface="Wingdings" panose="05000000000000000000" pitchFamily="2" charset="2"/>
              <a:buNone/>
            </a:pPr>
            <a:r>
              <a:rPr lang="en-US" sz="1200" b="1" kern="0" dirty="0" smtClean="0">
                <a:solidFill>
                  <a:schemeClr val="accent3">
                    <a:lumMod val="25000"/>
                  </a:schemeClr>
                </a:solidFill>
                <a:effectLst/>
                <a:latin typeface="Verdana" panose="020B0604030504040204" pitchFamily="34" charset="0"/>
              </a:rPr>
              <a:t>United States </a:t>
            </a:r>
            <a:r>
              <a:rPr lang="en-US" sz="1200" b="1" kern="0" dirty="0" smtClean="0">
                <a:solidFill>
                  <a:schemeClr val="accent3">
                    <a:lumMod val="25000"/>
                  </a:schemeClr>
                </a:solidFill>
                <a:effectLst/>
                <a:latin typeface="Verdana" panose="020B0604030504040204" pitchFamily="34" charset="0"/>
              </a:rPr>
              <a:t>Sales, </a:t>
            </a:r>
            <a:r>
              <a:rPr lang="en-US" sz="1200" b="1" kern="0" dirty="0" smtClean="0">
                <a:solidFill>
                  <a:schemeClr val="accent3">
                    <a:lumMod val="25000"/>
                  </a:schemeClr>
                </a:solidFill>
                <a:effectLst/>
                <a:latin typeface="Verdana" panose="020B0604030504040204" pitchFamily="34" charset="0"/>
              </a:rPr>
              <a:t>CESTEL</a:t>
            </a:r>
            <a:endParaRPr lang="sl-SI" sz="1200" b="1" kern="0" dirty="0">
              <a:solidFill>
                <a:schemeClr val="accent3">
                  <a:lumMod val="25000"/>
                </a:schemeClr>
              </a:solidFill>
              <a:effectLst/>
              <a:latin typeface="Verdana" panose="020B0604030504040204" pitchFamily="34" charset="0"/>
            </a:endParaRPr>
          </a:p>
        </p:txBody>
      </p:sp>
      <p:sp>
        <p:nvSpPr>
          <p:cNvPr id="12" name="Rectangle 4"/>
          <p:cNvSpPr txBox="1">
            <a:spLocks noChangeArrowheads="1"/>
          </p:cNvSpPr>
          <p:nvPr/>
        </p:nvSpPr>
        <p:spPr bwMode="auto">
          <a:xfrm>
            <a:off x="119765" y="1778111"/>
            <a:ext cx="8898340" cy="1752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SzPct val="90000"/>
              <a:buFont typeface="Wingdings" pitchFamily="-65" charset="2"/>
              <a:buChar char="n"/>
              <a:defRPr sz="2800">
                <a:solidFill>
                  <a:srgbClr val="000066"/>
                </a:solidFill>
                <a:effectLst>
                  <a:outerShdw blurRad="38100" dist="38100" dir="2700000" algn="tl">
                    <a:srgbClr val="000000"/>
                  </a:outerShdw>
                </a:effectLst>
                <a:latin typeface="+mn-lt"/>
                <a:ea typeface="Arial" pitchFamily="-65" charset="0"/>
                <a:cs typeface="+mn-cs"/>
              </a:defRPr>
            </a:lvl1pPr>
            <a:lvl2pPr marL="742950" indent="-285750" algn="l" rtl="0" eaLnBrk="0" fontAlgn="base" hangingPunct="0">
              <a:spcBef>
                <a:spcPct val="20000"/>
              </a:spcBef>
              <a:spcAft>
                <a:spcPct val="0"/>
              </a:spcAft>
              <a:buClr>
                <a:srgbClr val="4D4D4D"/>
              </a:buClr>
              <a:buSzPct val="75000"/>
              <a:buFont typeface="Wingdings" pitchFamily="-65" charset="2"/>
              <a:buChar char="n"/>
              <a:defRPr sz="2600">
                <a:solidFill>
                  <a:schemeClr val="tx1"/>
                </a:solidFill>
                <a:effectLst>
                  <a:outerShdw blurRad="38100" dist="38100" dir="2700000" algn="tl">
                    <a:srgbClr val="FFFFFF"/>
                  </a:outerShdw>
                </a:effectLst>
                <a:latin typeface="+mn-lt"/>
                <a:ea typeface="Arial" pitchFamily="-65" charset="0"/>
                <a:cs typeface="+mn-cs"/>
              </a:defRPr>
            </a:lvl2pPr>
            <a:lvl3pPr marL="1143000" indent="-228600" algn="l" rtl="0" eaLnBrk="0" fontAlgn="base" hangingPunct="0">
              <a:spcBef>
                <a:spcPct val="20000"/>
              </a:spcBef>
              <a:spcAft>
                <a:spcPct val="0"/>
              </a:spcAft>
              <a:buClr>
                <a:srgbClr val="808080"/>
              </a:buClr>
              <a:buSzPct val="55000"/>
              <a:buFont typeface="Wingdings" pitchFamily="-65" charset="2"/>
              <a:buChar char="n"/>
              <a:defRPr sz="2300">
                <a:solidFill>
                  <a:schemeClr val="tx1"/>
                </a:solidFill>
                <a:effectLst>
                  <a:outerShdw blurRad="38100" dist="38100" dir="2700000" algn="tl">
                    <a:srgbClr val="FFFFFF"/>
                  </a:outerShdw>
                </a:effectLst>
                <a:latin typeface="+mn-lt"/>
                <a:ea typeface="Arial" pitchFamily="-65" charset="0"/>
                <a:cs typeface="+mn-cs"/>
              </a:defRPr>
            </a:lvl3pPr>
            <a:lvl4pPr marL="16002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4pPr>
            <a:lvl5pPr marL="20574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9pPr>
          </a:lstStyle>
          <a:p>
            <a:pPr eaLnBrk="1" hangingPunct="1"/>
            <a:endParaRPr lang="en-GB" sz="2400" b="1" kern="0" dirty="0" smtClean="0">
              <a:solidFill>
                <a:schemeClr val="tx1"/>
              </a:solidFill>
              <a:effectLst>
                <a:outerShdw blurRad="38100" dist="38100" dir="2700000" algn="tl">
                  <a:srgbClr val="FFFFFF"/>
                </a:outerShdw>
              </a:effectLst>
              <a:latin typeface="Verdana" panose="020B0604030504040204" pitchFamily="34" charset="0"/>
            </a:endParaRPr>
          </a:p>
          <a:p>
            <a:pPr algn="ctr" eaLnBrk="1" hangingPunct="1">
              <a:buNone/>
            </a:pPr>
            <a:r>
              <a:rPr lang="en-US" sz="3200" b="1" kern="0" dirty="0" smtClean="0">
                <a:solidFill>
                  <a:schemeClr val="accent3">
                    <a:lumMod val="25000"/>
                  </a:schemeClr>
                </a:solidFill>
                <a:effectLst/>
                <a:latin typeface="Verdana" panose="020B0604030504040204" pitchFamily="34" charset="0"/>
              </a:rPr>
              <a:t>“The Portable Bridge WIM”</a:t>
            </a:r>
            <a:endParaRPr lang="sl-SI" sz="3200" b="1" kern="0" dirty="0">
              <a:solidFill>
                <a:schemeClr val="accent3">
                  <a:lumMod val="25000"/>
                </a:schemeClr>
              </a:solidFill>
              <a:effectLst/>
              <a:latin typeface="Verdana" panose="020B0604030504040204" pitchFamily="34" charset="0"/>
            </a:endParaRPr>
          </a:p>
        </p:txBody>
      </p:sp>
    </p:spTree>
    <p:extLst>
      <p:ext uri="{BB962C8B-B14F-4D97-AF65-F5344CB8AC3E}">
        <p14:creationId xmlns:p14="http://schemas.microsoft.com/office/powerpoint/2010/main" val="222602454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 y="6242447"/>
            <a:ext cx="9143999" cy="615553"/>
          </a:xfrm>
          <a:prstGeom prst="rect">
            <a:avLst/>
          </a:prstGeom>
          <a:solidFill>
            <a:srgbClr val="DFDEBC"/>
          </a:solidFill>
        </p:spPr>
        <p:txBody>
          <a:bodyPr wrap="square" rtlCol="0">
            <a:spAutoFit/>
          </a:bodyPr>
          <a:lstStyle/>
          <a:p>
            <a:endParaRPr lang="en-US" sz="3400" dirty="0"/>
          </a:p>
        </p:txBody>
      </p:sp>
      <p:sp>
        <p:nvSpPr>
          <p:cNvPr id="4" name="TextBox 3"/>
          <p:cNvSpPr txBox="1"/>
          <p:nvPr/>
        </p:nvSpPr>
        <p:spPr>
          <a:xfrm>
            <a:off x="0" y="0"/>
            <a:ext cx="9143999" cy="940904"/>
          </a:xfrm>
          <a:prstGeom prst="rect">
            <a:avLst/>
          </a:prstGeom>
          <a:solidFill>
            <a:srgbClr val="10016B"/>
          </a:solidFill>
        </p:spPr>
        <p:txBody>
          <a:bodyPr wrap="square" rtlCol="0">
            <a:spAutoFit/>
          </a:bodyPr>
          <a:lstStyle/>
          <a:p>
            <a:endParaRPr lang="en-US" dirty="0"/>
          </a:p>
        </p:txBody>
      </p:sp>
      <p:pic>
        <p:nvPicPr>
          <p:cNvPr id="2052" name="Picture 4" descr="Transportation.or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6818" y="0"/>
            <a:ext cx="2637182" cy="896043"/>
          </a:xfrm>
          <a:prstGeom prst="rect">
            <a:avLst/>
          </a:prstGeom>
          <a:solidFill>
            <a:srgbClr val="10016B"/>
          </a:solidFill>
          <a:ln>
            <a:solidFill>
              <a:schemeClr val="accent1"/>
            </a:solidFill>
          </a:ln>
        </p:spPr>
      </p:pic>
      <p:pic>
        <p:nvPicPr>
          <p:cNvPr id="8" name="Picture 2" descr="smallaldotseal"/>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29366" y="6328081"/>
            <a:ext cx="630392" cy="529919"/>
          </a:xfrm>
          <a:prstGeom prst="rect">
            <a:avLst/>
          </a:prstGeom>
          <a:solidFill>
            <a:srgbClr val="FFFF99"/>
          </a:solidFill>
          <a:ln>
            <a:noFill/>
          </a:ln>
          <a:extLst/>
        </p:spPr>
      </p:pic>
      <p:pic>
        <p:nvPicPr>
          <p:cNvPr id="2054" name="Picture 6" descr="https://www.cestel.eu/media/img/logo-cestel.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24800" y="6412302"/>
            <a:ext cx="1126435" cy="265964"/>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55291" y="1940780"/>
            <a:ext cx="6862274" cy="4115464"/>
          </a:xfrm>
          <a:prstGeom prst="rect">
            <a:avLst/>
          </a:prstGeom>
          <a:noFill/>
          <a:extLst>
            <a:ext uri="{909E8E84-426E-40DD-AFC4-6F175D3DCCD1}">
              <a14:hiddenFill xmlns:a14="http://schemas.microsoft.com/office/drawing/2010/main">
                <a:solidFill>
                  <a:srgbClr val="FFFFFF"/>
                </a:solidFill>
              </a14:hiddenFill>
            </a:ext>
          </a:extLst>
        </p:spPr>
      </p:pic>
      <p:sp>
        <p:nvSpPr>
          <p:cNvPr id="18" name="Title 1"/>
          <p:cNvSpPr txBox="1">
            <a:spLocks/>
          </p:cNvSpPr>
          <p:nvPr/>
        </p:nvSpPr>
        <p:spPr bwMode="auto">
          <a:xfrm>
            <a:off x="1031959" y="1133772"/>
            <a:ext cx="7536426" cy="546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2400" dirty="0" smtClean="0">
                <a:solidFill>
                  <a:srgbClr val="10016B"/>
                </a:solidFill>
              </a:rPr>
              <a:t>Incremental GVW </a:t>
            </a:r>
            <a:r>
              <a:rPr lang="en-US" sz="2400" dirty="0">
                <a:solidFill>
                  <a:srgbClr val="10016B"/>
                </a:solidFill>
              </a:rPr>
              <a:t>overloading on 1-S-3 trucks with lift axle up </a:t>
            </a:r>
            <a:r>
              <a:rPr lang="en-US" sz="2400" dirty="0" smtClean="0">
                <a:solidFill>
                  <a:srgbClr val="10016B"/>
                </a:solidFill>
              </a:rPr>
              <a:t> (</a:t>
            </a:r>
            <a:r>
              <a:rPr lang="en-US" sz="2400" dirty="0">
                <a:solidFill>
                  <a:srgbClr val="10016B"/>
                </a:solidFill>
              </a:rPr>
              <a:t>US-80 Montgomery County)</a:t>
            </a:r>
          </a:p>
          <a:p>
            <a:endParaRPr lang="en-US" sz="2400" dirty="0">
              <a:solidFill>
                <a:srgbClr val="0070C0"/>
              </a:solidFill>
              <a:latin typeface="Verdana" pitchFamily="-65" charset="0"/>
            </a:endParaRPr>
          </a:p>
        </p:txBody>
      </p:sp>
      <p:sp>
        <p:nvSpPr>
          <p:cNvPr id="12" name="Rectangle 4"/>
          <p:cNvSpPr txBox="1">
            <a:spLocks noChangeArrowheads="1"/>
          </p:cNvSpPr>
          <p:nvPr/>
        </p:nvSpPr>
        <p:spPr bwMode="auto">
          <a:xfrm>
            <a:off x="112642" y="6383242"/>
            <a:ext cx="4625009" cy="56752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SzPct val="90000"/>
              <a:buFont typeface="Wingdings" pitchFamily="-65" charset="2"/>
              <a:buChar char="n"/>
              <a:defRPr sz="2800">
                <a:solidFill>
                  <a:srgbClr val="000066"/>
                </a:solidFill>
                <a:effectLst>
                  <a:outerShdw blurRad="38100" dist="38100" dir="2700000" algn="tl">
                    <a:srgbClr val="000000"/>
                  </a:outerShdw>
                </a:effectLst>
                <a:latin typeface="+mn-lt"/>
                <a:ea typeface="Arial" pitchFamily="-65" charset="0"/>
                <a:cs typeface="+mn-cs"/>
              </a:defRPr>
            </a:lvl1pPr>
            <a:lvl2pPr marL="742950" indent="-285750" algn="l" rtl="0" eaLnBrk="0" fontAlgn="base" hangingPunct="0">
              <a:spcBef>
                <a:spcPct val="20000"/>
              </a:spcBef>
              <a:spcAft>
                <a:spcPct val="0"/>
              </a:spcAft>
              <a:buClr>
                <a:srgbClr val="4D4D4D"/>
              </a:buClr>
              <a:buSzPct val="75000"/>
              <a:buFont typeface="Wingdings" pitchFamily="-65" charset="2"/>
              <a:buChar char="n"/>
              <a:defRPr sz="2600">
                <a:solidFill>
                  <a:schemeClr val="tx1"/>
                </a:solidFill>
                <a:effectLst>
                  <a:outerShdw blurRad="38100" dist="38100" dir="2700000" algn="tl">
                    <a:srgbClr val="FFFFFF"/>
                  </a:outerShdw>
                </a:effectLst>
                <a:latin typeface="+mn-lt"/>
                <a:ea typeface="Arial" pitchFamily="-65" charset="0"/>
                <a:cs typeface="+mn-cs"/>
              </a:defRPr>
            </a:lvl2pPr>
            <a:lvl3pPr marL="1143000" indent="-228600" algn="l" rtl="0" eaLnBrk="0" fontAlgn="base" hangingPunct="0">
              <a:spcBef>
                <a:spcPct val="20000"/>
              </a:spcBef>
              <a:spcAft>
                <a:spcPct val="0"/>
              </a:spcAft>
              <a:buClr>
                <a:srgbClr val="808080"/>
              </a:buClr>
              <a:buSzPct val="55000"/>
              <a:buFont typeface="Wingdings" pitchFamily="-65" charset="2"/>
              <a:buChar char="n"/>
              <a:defRPr sz="2300">
                <a:solidFill>
                  <a:schemeClr val="tx1"/>
                </a:solidFill>
                <a:effectLst>
                  <a:outerShdw blurRad="38100" dist="38100" dir="2700000" algn="tl">
                    <a:srgbClr val="FFFFFF"/>
                  </a:outerShdw>
                </a:effectLst>
                <a:latin typeface="+mn-lt"/>
                <a:ea typeface="Arial" pitchFamily="-65" charset="0"/>
                <a:cs typeface="+mn-cs"/>
              </a:defRPr>
            </a:lvl3pPr>
            <a:lvl4pPr marL="16002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4pPr>
            <a:lvl5pPr marL="20574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9pPr>
          </a:lstStyle>
          <a:p>
            <a:pPr eaLnBrk="1" hangingPunct="1">
              <a:buNone/>
            </a:pPr>
            <a:r>
              <a:rPr lang="en-US" sz="2000" b="1" kern="0" dirty="0" smtClean="0">
                <a:solidFill>
                  <a:schemeClr val="accent3">
                    <a:lumMod val="25000"/>
                  </a:schemeClr>
                </a:solidFill>
                <a:effectLst/>
                <a:latin typeface="Verdana" panose="020B0604030504040204" pitchFamily="34" charset="0"/>
              </a:rPr>
              <a:t>2018 </a:t>
            </a:r>
            <a:r>
              <a:rPr lang="en-US" sz="2000" b="1" kern="0" dirty="0" smtClean="0">
                <a:solidFill>
                  <a:schemeClr val="accent3">
                    <a:lumMod val="25000"/>
                  </a:schemeClr>
                </a:solidFill>
                <a:effectLst/>
                <a:latin typeface="Verdana" panose="020B0604030504040204" pitchFamily="34" charset="0"/>
              </a:rPr>
              <a:t>Alabama Lift </a:t>
            </a:r>
            <a:r>
              <a:rPr lang="en-US" sz="2000" b="1" kern="0" dirty="0" smtClean="0">
                <a:solidFill>
                  <a:schemeClr val="accent3">
                    <a:lumMod val="25000"/>
                  </a:schemeClr>
                </a:solidFill>
                <a:effectLst/>
                <a:latin typeface="Verdana" panose="020B0604030504040204" pitchFamily="34" charset="0"/>
              </a:rPr>
              <a:t>Axle Study</a:t>
            </a:r>
            <a:endParaRPr lang="sl-SI" sz="2000" b="1" kern="0" dirty="0">
              <a:solidFill>
                <a:schemeClr val="accent3">
                  <a:lumMod val="25000"/>
                </a:schemeClr>
              </a:solidFill>
              <a:effectLst/>
              <a:latin typeface="Verdana" panose="020B0604030504040204" pitchFamily="34" charset="0"/>
            </a:endParaRPr>
          </a:p>
        </p:txBody>
      </p:sp>
    </p:spTree>
    <p:extLst>
      <p:ext uri="{BB962C8B-B14F-4D97-AF65-F5344CB8AC3E}">
        <p14:creationId xmlns:p14="http://schemas.microsoft.com/office/powerpoint/2010/main" val="149123147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 y="6242447"/>
            <a:ext cx="9143999" cy="615553"/>
          </a:xfrm>
          <a:prstGeom prst="rect">
            <a:avLst/>
          </a:prstGeom>
          <a:solidFill>
            <a:srgbClr val="DFDEBC"/>
          </a:solidFill>
        </p:spPr>
        <p:txBody>
          <a:bodyPr wrap="square" rtlCol="0">
            <a:spAutoFit/>
          </a:bodyPr>
          <a:lstStyle/>
          <a:p>
            <a:endParaRPr lang="en-US" sz="3400" dirty="0"/>
          </a:p>
        </p:txBody>
      </p:sp>
      <p:sp>
        <p:nvSpPr>
          <p:cNvPr id="4" name="TextBox 3"/>
          <p:cNvSpPr txBox="1"/>
          <p:nvPr/>
        </p:nvSpPr>
        <p:spPr>
          <a:xfrm>
            <a:off x="0" y="0"/>
            <a:ext cx="9143999" cy="940904"/>
          </a:xfrm>
          <a:prstGeom prst="rect">
            <a:avLst/>
          </a:prstGeom>
          <a:solidFill>
            <a:srgbClr val="10016B"/>
          </a:solidFill>
        </p:spPr>
        <p:txBody>
          <a:bodyPr wrap="square" rtlCol="0">
            <a:spAutoFit/>
          </a:bodyPr>
          <a:lstStyle/>
          <a:p>
            <a:endParaRPr lang="en-US" dirty="0"/>
          </a:p>
        </p:txBody>
      </p:sp>
      <p:pic>
        <p:nvPicPr>
          <p:cNvPr id="2052" name="Picture 4" descr="Transportation.or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6818" y="0"/>
            <a:ext cx="2637182" cy="896043"/>
          </a:xfrm>
          <a:prstGeom prst="rect">
            <a:avLst/>
          </a:prstGeom>
          <a:solidFill>
            <a:srgbClr val="10016B"/>
          </a:solidFill>
          <a:ln>
            <a:solidFill>
              <a:schemeClr val="accent1"/>
            </a:solidFill>
          </a:ln>
        </p:spPr>
      </p:pic>
      <p:pic>
        <p:nvPicPr>
          <p:cNvPr id="8" name="Picture 2" descr="smallaldotseal"/>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29366" y="6328081"/>
            <a:ext cx="630392" cy="529919"/>
          </a:xfrm>
          <a:prstGeom prst="rect">
            <a:avLst/>
          </a:prstGeom>
          <a:solidFill>
            <a:srgbClr val="FFFF99"/>
          </a:solidFill>
          <a:ln>
            <a:noFill/>
          </a:ln>
          <a:extLst/>
        </p:spPr>
      </p:pic>
      <p:pic>
        <p:nvPicPr>
          <p:cNvPr id="2054" name="Picture 6" descr="https://www.cestel.eu/media/img/logo-cestel.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24800" y="6412302"/>
            <a:ext cx="1126435" cy="265964"/>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2"/>
          <p:cNvSpPr>
            <a:spLocks noChangeArrowheads="1"/>
          </p:cNvSpPr>
          <p:nvPr/>
        </p:nvSpPr>
        <p:spPr bwMode="auto">
          <a:xfrm>
            <a:off x="1008993" y="2459421"/>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5121" name="Picture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81958" y="2301765"/>
            <a:ext cx="6243145" cy="3752805"/>
          </a:xfrm>
          <a:prstGeom prst="rect">
            <a:avLst/>
          </a:prstGeom>
          <a:noFill/>
          <a:extLst>
            <a:ext uri="{909E8E84-426E-40DD-AFC4-6F175D3DCCD1}">
              <a14:hiddenFill xmlns:a14="http://schemas.microsoft.com/office/drawing/2010/main">
                <a:solidFill>
                  <a:srgbClr val="FFFFFF"/>
                </a:solidFill>
              </a14:hiddenFill>
            </a:ext>
          </a:extLst>
        </p:spPr>
      </p:pic>
      <p:sp>
        <p:nvSpPr>
          <p:cNvPr id="12" name="Title 1"/>
          <p:cNvSpPr txBox="1">
            <a:spLocks/>
          </p:cNvSpPr>
          <p:nvPr/>
        </p:nvSpPr>
        <p:spPr bwMode="auto">
          <a:xfrm>
            <a:off x="1031958" y="1133772"/>
            <a:ext cx="7670607" cy="546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2400" dirty="0" smtClean="0">
                <a:solidFill>
                  <a:srgbClr val="10016B"/>
                </a:solidFill>
              </a:rPr>
              <a:t>Incremental GVW </a:t>
            </a:r>
            <a:r>
              <a:rPr lang="en-US" sz="2400" dirty="0">
                <a:solidFill>
                  <a:srgbClr val="10016B"/>
                </a:solidFill>
              </a:rPr>
              <a:t>overloading on </a:t>
            </a:r>
            <a:r>
              <a:rPr lang="en-US" sz="2400" dirty="0" smtClean="0">
                <a:solidFill>
                  <a:srgbClr val="10016B"/>
                </a:solidFill>
              </a:rPr>
              <a:t>4-axle trucks  (US-80 </a:t>
            </a:r>
            <a:r>
              <a:rPr lang="en-US" sz="2400" dirty="0">
                <a:solidFill>
                  <a:srgbClr val="10016B"/>
                </a:solidFill>
              </a:rPr>
              <a:t>Montgomery County)</a:t>
            </a:r>
          </a:p>
          <a:p>
            <a:endParaRPr lang="en-US" sz="2400" dirty="0">
              <a:solidFill>
                <a:srgbClr val="0070C0"/>
              </a:solidFill>
              <a:latin typeface="Verdana" pitchFamily="-65" charset="0"/>
            </a:endParaRPr>
          </a:p>
        </p:txBody>
      </p:sp>
      <p:sp>
        <p:nvSpPr>
          <p:cNvPr id="13" name="Rectangle 4"/>
          <p:cNvSpPr txBox="1">
            <a:spLocks noChangeArrowheads="1"/>
          </p:cNvSpPr>
          <p:nvPr/>
        </p:nvSpPr>
        <p:spPr bwMode="auto">
          <a:xfrm>
            <a:off x="112642" y="6383242"/>
            <a:ext cx="4625009" cy="56752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SzPct val="90000"/>
              <a:buFont typeface="Wingdings" pitchFamily="-65" charset="2"/>
              <a:buChar char="n"/>
              <a:defRPr sz="2800">
                <a:solidFill>
                  <a:srgbClr val="000066"/>
                </a:solidFill>
                <a:effectLst>
                  <a:outerShdw blurRad="38100" dist="38100" dir="2700000" algn="tl">
                    <a:srgbClr val="000000"/>
                  </a:outerShdw>
                </a:effectLst>
                <a:latin typeface="+mn-lt"/>
                <a:ea typeface="Arial" pitchFamily="-65" charset="0"/>
                <a:cs typeface="+mn-cs"/>
              </a:defRPr>
            </a:lvl1pPr>
            <a:lvl2pPr marL="742950" indent="-285750" algn="l" rtl="0" eaLnBrk="0" fontAlgn="base" hangingPunct="0">
              <a:spcBef>
                <a:spcPct val="20000"/>
              </a:spcBef>
              <a:spcAft>
                <a:spcPct val="0"/>
              </a:spcAft>
              <a:buClr>
                <a:srgbClr val="4D4D4D"/>
              </a:buClr>
              <a:buSzPct val="75000"/>
              <a:buFont typeface="Wingdings" pitchFamily="-65" charset="2"/>
              <a:buChar char="n"/>
              <a:defRPr sz="2600">
                <a:solidFill>
                  <a:schemeClr val="tx1"/>
                </a:solidFill>
                <a:effectLst>
                  <a:outerShdw blurRad="38100" dist="38100" dir="2700000" algn="tl">
                    <a:srgbClr val="FFFFFF"/>
                  </a:outerShdw>
                </a:effectLst>
                <a:latin typeface="+mn-lt"/>
                <a:ea typeface="Arial" pitchFamily="-65" charset="0"/>
                <a:cs typeface="+mn-cs"/>
              </a:defRPr>
            </a:lvl2pPr>
            <a:lvl3pPr marL="1143000" indent="-228600" algn="l" rtl="0" eaLnBrk="0" fontAlgn="base" hangingPunct="0">
              <a:spcBef>
                <a:spcPct val="20000"/>
              </a:spcBef>
              <a:spcAft>
                <a:spcPct val="0"/>
              </a:spcAft>
              <a:buClr>
                <a:srgbClr val="808080"/>
              </a:buClr>
              <a:buSzPct val="55000"/>
              <a:buFont typeface="Wingdings" pitchFamily="-65" charset="2"/>
              <a:buChar char="n"/>
              <a:defRPr sz="2300">
                <a:solidFill>
                  <a:schemeClr val="tx1"/>
                </a:solidFill>
                <a:effectLst>
                  <a:outerShdw blurRad="38100" dist="38100" dir="2700000" algn="tl">
                    <a:srgbClr val="FFFFFF"/>
                  </a:outerShdw>
                </a:effectLst>
                <a:latin typeface="+mn-lt"/>
                <a:ea typeface="Arial" pitchFamily="-65" charset="0"/>
                <a:cs typeface="+mn-cs"/>
              </a:defRPr>
            </a:lvl3pPr>
            <a:lvl4pPr marL="16002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4pPr>
            <a:lvl5pPr marL="20574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9pPr>
          </a:lstStyle>
          <a:p>
            <a:pPr eaLnBrk="1" hangingPunct="1">
              <a:buNone/>
            </a:pPr>
            <a:r>
              <a:rPr lang="en-US" sz="2000" b="1" kern="0" dirty="0" smtClean="0">
                <a:solidFill>
                  <a:schemeClr val="accent3">
                    <a:lumMod val="25000"/>
                  </a:schemeClr>
                </a:solidFill>
                <a:effectLst/>
                <a:latin typeface="Verdana" panose="020B0604030504040204" pitchFamily="34" charset="0"/>
              </a:rPr>
              <a:t>2018 </a:t>
            </a:r>
            <a:r>
              <a:rPr lang="en-US" sz="2000" b="1" kern="0" dirty="0" smtClean="0">
                <a:solidFill>
                  <a:schemeClr val="accent3">
                    <a:lumMod val="25000"/>
                  </a:schemeClr>
                </a:solidFill>
                <a:effectLst/>
                <a:latin typeface="Verdana" panose="020B0604030504040204" pitchFamily="34" charset="0"/>
              </a:rPr>
              <a:t>Alabama Lift </a:t>
            </a:r>
            <a:r>
              <a:rPr lang="en-US" sz="2000" b="1" kern="0" dirty="0" smtClean="0">
                <a:solidFill>
                  <a:schemeClr val="accent3">
                    <a:lumMod val="25000"/>
                  </a:schemeClr>
                </a:solidFill>
                <a:effectLst/>
                <a:latin typeface="Verdana" panose="020B0604030504040204" pitchFamily="34" charset="0"/>
              </a:rPr>
              <a:t>Axle Study</a:t>
            </a:r>
            <a:endParaRPr lang="sl-SI" sz="2000" b="1" kern="0" dirty="0">
              <a:solidFill>
                <a:schemeClr val="accent3">
                  <a:lumMod val="25000"/>
                </a:schemeClr>
              </a:solidFill>
              <a:effectLst/>
              <a:latin typeface="Verdana" panose="020B0604030504040204" pitchFamily="34" charset="0"/>
            </a:endParaRPr>
          </a:p>
        </p:txBody>
      </p:sp>
    </p:spTree>
    <p:extLst>
      <p:ext uri="{BB962C8B-B14F-4D97-AF65-F5344CB8AC3E}">
        <p14:creationId xmlns:p14="http://schemas.microsoft.com/office/powerpoint/2010/main" val="33341817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 y="6242447"/>
            <a:ext cx="9143999" cy="615553"/>
          </a:xfrm>
          <a:prstGeom prst="rect">
            <a:avLst/>
          </a:prstGeom>
          <a:solidFill>
            <a:srgbClr val="DFDEBC"/>
          </a:solidFill>
        </p:spPr>
        <p:txBody>
          <a:bodyPr wrap="square" rtlCol="0">
            <a:spAutoFit/>
          </a:bodyPr>
          <a:lstStyle/>
          <a:p>
            <a:endParaRPr lang="en-US" sz="3400" dirty="0"/>
          </a:p>
        </p:txBody>
      </p:sp>
      <p:sp>
        <p:nvSpPr>
          <p:cNvPr id="4" name="TextBox 3"/>
          <p:cNvSpPr txBox="1"/>
          <p:nvPr/>
        </p:nvSpPr>
        <p:spPr>
          <a:xfrm>
            <a:off x="0" y="0"/>
            <a:ext cx="9143999" cy="940904"/>
          </a:xfrm>
          <a:prstGeom prst="rect">
            <a:avLst/>
          </a:prstGeom>
          <a:solidFill>
            <a:srgbClr val="10016B"/>
          </a:solidFill>
        </p:spPr>
        <p:txBody>
          <a:bodyPr wrap="square" rtlCol="0">
            <a:spAutoFit/>
          </a:bodyPr>
          <a:lstStyle/>
          <a:p>
            <a:endParaRPr lang="en-US" dirty="0"/>
          </a:p>
        </p:txBody>
      </p:sp>
      <p:pic>
        <p:nvPicPr>
          <p:cNvPr id="2052" name="Picture 4" descr="Transportation.or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6818" y="0"/>
            <a:ext cx="2637182" cy="896043"/>
          </a:xfrm>
          <a:prstGeom prst="rect">
            <a:avLst/>
          </a:prstGeom>
          <a:solidFill>
            <a:srgbClr val="10016B"/>
          </a:solidFill>
          <a:ln>
            <a:solidFill>
              <a:schemeClr val="accent1"/>
            </a:solidFill>
          </a:ln>
        </p:spPr>
      </p:pic>
      <p:pic>
        <p:nvPicPr>
          <p:cNvPr id="8" name="Picture 2" descr="smallaldotseal"/>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29366" y="6328081"/>
            <a:ext cx="630392" cy="529919"/>
          </a:xfrm>
          <a:prstGeom prst="rect">
            <a:avLst/>
          </a:prstGeom>
          <a:solidFill>
            <a:srgbClr val="FFFF99"/>
          </a:solidFill>
          <a:ln>
            <a:noFill/>
          </a:ln>
          <a:extLst/>
        </p:spPr>
      </p:pic>
      <p:pic>
        <p:nvPicPr>
          <p:cNvPr id="2054" name="Picture 6" descr="https://www.cestel.eu/media/img/logo-cestel.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24800" y="6412302"/>
            <a:ext cx="1126435" cy="265964"/>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1"/>
          <p:cNvSpPr txBox="1">
            <a:spLocks/>
          </p:cNvSpPr>
          <p:nvPr/>
        </p:nvSpPr>
        <p:spPr bwMode="auto">
          <a:xfrm>
            <a:off x="1237970" y="1245211"/>
            <a:ext cx="7536426" cy="546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2400" dirty="0" smtClean="0">
                <a:solidFill>
                  <a:srgbClr val="10016B"/>
                </a:solidFill>
              </a:rPr>
              <a:t>GVW </a:t>
            </a:r>
            <a:r>
              <a:rPr lang="en-US" sz="2400" dirty="0">
                <a:solidFill>
                  <a:srgbClr val="10016B"/>
                </a:solidFill>
              </a:rPr>
              <a:t>overloading on 1-S-3 trucks with lift axle </a:t>
            </a:r>
            <a:r>
              <a:rPr lang="en-US" sz="2400" dirty="0" smtClean="0">
                <a:solidFill>
                  <a:srgbClr val="10016B"/>
                </a:solidFill>
              </a:rPr>
              <a:t>down   </a:t>
            </a:r>
            <a:r>
              <a:rPr lang="en-US" sz="2400" dirty="0" smtClean="0">
                <a:solidFill>
                  <a:srgbClr val="10016B"/>
                </a:solidFill>
              </a:rPr>
              <a:t>(</a:t>
            </a:r>
            <a:r>
              <a:rPr lang="en-US" sz="2400" dirty="0">
                <a:solidFill>
                  <a:srgbClr val="10016B"/>
                </a:solidFill>
              </a:rPr>
              <a:t>US-80 </a:t>
            </a:r>
            <a:r>
              <a:rPr lang="en-US" sz="2400" dirty="0" smtClean="0">
                <a:solidFill>
                  <a:srgbClr val="10016B"/>
                </a:solidFill>
              </a:rPr>
              <a:t>Macon County) 50% Min. Loading</a:t>
            </a:r>
            <a:endParaRPr lang="en-US" sz="2400" dirty="0">
              <a:solidFill>
                <a:srgbClr val="10016B"/>
              </a:solidFill>
            </a:endParaRPr>
          </a:p>
          <a:p>
            <a:endParaRPr lang="en-US" sz="2400" dirty="0">
              <a:solidFill>
                <a:srgbClr val="0070C0"/>
              </a:solidFill>
              <a:latin typeface="Verdana" pitchFamily="-65" charset="0"/>
            </a:endParaRPr>
          </a:p>
        </p:txBody>
      </p:sp>
      <p:pic>
        <p:nvPicPr>
          <p:cNvPr id="12" name="Picture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55064" y="2115276"/>
            <a:ext cx="6481624" cy="3775588"/>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4"/>
          <p:cNvSpPr txBox="1">
            <a:spLocks noChangeArrowheads="1"/>
          </p:cNvSpPr>
          <p:nvPr/>
        </p:nvSpPr>
        <p:spPr bwMode="auto">
          <a:xfrm>
            <a:off x="112642" y="6383242"/>
            <a:ext cx="4625009" cy="56752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SzPct val="90000"/>
              <a:buFont typeface="Wingdings" pitchFamily="-65" charset="2"/>
              <a:buChar char="n"/>
              <a:defRPr sz="2800">
                <a:solidFill>
                  <a:srgbClr val="000066"/>
                </a:solidFill>
                <a:effectLst>
                  <a:outerShdw blurRad="38100" dist="38100" dir="2700000" algn="tl">
                    <a:srgbClr val="000000"/>
                  </a:outerShdw>
                </a:effectLst>
                <a:latin typeface="+mn-lt"/>
                <a:ea typeface="Arial" pitchFamily="-65" charset="0"/>
                <a:cs typeface="+mn-cs"/>
              </a:defRPr>
            </a:lvl1pPr>
            <a:lvl2pPr marL="742950" indent="-285750" algn="l" rtl="0" eaLnBrk="0" fontAlgn="base" hangingPunct="0">
              <a:spcBef>
                <a:spcPct val="20000"/>
              </a:spcBef>
              <a:spcAft>
                <a:spcPct val="0"/>
              </a:spcAft>
              <a:buClr>
                <a:srgbClr val="4D4D4D"/>
              </a:buClr>
              <a:buSzPct val="75000"/>
              <a:buFont typeface="Wingdings" pitchFamily="-65" charset="2"/>
              <a:buChar char="n"/>
              <a:defRPr sz="2600">
                <a:solidFill>
                  <a:schemeClr val="tx1"/>
                </a:solidFill>
                <a:effectLst>
                  <a:outerShdw blurRad="38100" dist="38100" dir="2700000" algn="tl">
                    <a:srgbClr val="FFFFFF"/>
                  </a:outerShdw>
                </a:effectLst>
                <a:latin typeface="+mn-lt"/>
                <a:ea typeface="Arial" pitchFamily="-65" charset="0"/>
                <a:cs typeface="+mn-cs"/>
              </a:defRPr>
            </a:lvl2pPr>
            <a:lvl3pPr marL="1143000" indent="-228600" algn="l" rtl="0" eaLnBrk="0" fontAlgn="base" hangingPunct="0">
              <a:spcBef>
                <a:spcPct val="20000"/>
              </a:spcBef>
              <a:spcAft>
                <a:spcPct val="0"/>
              </a:spcAft>
              <a:buClr>
                <a:srgbClr val="808080"/>
              </a:buClr>
              <a:buSzPct val="55000"/>
              <a:buFont typeface="Wingdings" pitchFamily="-65" charset="2"/>
              <a:buChar char="n"/>
              <a:defRPr sz="2300">
                <a:solidFill>
                  <a:schemeClr val="tx1"/>
                </a:solidFill>
                <a:effectLst>
                  <a:outerShdw blurRad="38100" dist="38100" dir="2700000" algn="tl">
                    <a:srgbClr val="FFFFFF"/>
                  </a:outerShdw>
                </a:effectLst>
                <a:latin typeface="+mn-lt"/>
                <a:ea typeface="Arial" pitchFamily="-65" charset="0"/>
                <a:cs typeface="+mn-cs"/>
              </a:defRPr>
            </a:lvl3pPr>
            <a:lvl4pPr marL="16002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4pPr>
            <a:lvl5pPr marL="20574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9pPr>
          </a:lstStyle>
          <a:p>
            <a:pPr eaLnBrk="1" hangingPunct="1">
              <a:buNone/>
            </a:pPr>
            <a:r>
              <a:rPr lang="en-US" sz="2000" b="1" kern="0" dirty="0" smtClean="0">
                <a:solidFill>
                  <a:schemeClr val="accent3">
                    <a:lumMod val="25000"/>
                  </a:schemeClr>
                </a:solidFill>
                <a:effectLst/>
                <a:latin typeface="Verdana" panose="020B0604030504040204" pitchFamily="34" charset="0"/>
              </a:rPr>
              <a:t>2018 </a:t>
            </a:r>
            <a:r>
              <a:rPr lang="en-US" sz="2000" b="1" kern="0" dirty="0" smtClean="0">
                <a:solidFill>
                  <a:schemeClr val="accent3">
                    <a:lumMod val="25000"/>
                  </a:schemeClr>
                </a:solidFill>
                <a:effectLst/>
                <a:latin typeface="Verdana" panose="020B0604030504040204" pitchFamily="34" charset="0"/>
              </a:rPr>
              <a:t>Alabama Lift </a:t>
            </a:r>
            <a:r>
              <a:rPr lang="en-US" sz="2000" b="1" kern="0" dirty="0" smtClean="0">
                <a:solidFill>
                  <a:schemeClr val="accent3">
                    <a:lumMod val="25000"/>
                  </a:schemeClr>
                </a:solidFill>
                <a:effectLst/>
                <a:latin typeface="Verdana" panose="020B0604030504040204" pitchFamily="34" charset="0"/>
              </a:rPr>
              <a:t>Axle Study</a:t>
            </a:r>
            <a:endParaRPr lang="sl-SI" sz="2000" b="1" kern="0" dirty="0">
              <a:solidFill>
                <a:schemeClr val="accent3">
                  <a:lumMod val="25000"/>
                </a:schemeClr>
              </a:solidFill>
              <a:effectLst/>
              <a:latin typeface="Verdana" panose="020B0604030504040204" pitchFamily="34" charset="0"/>
            </a:endParaRPr>
          </a:p>
        </p:txBody>
      </p:sp>
    </p:spTree>
    <p:extLst>
      <p:ext uri="{BB962C8B-B14F-4D97-AF65-F5344CB8AC3E}">
        <p14:creationId xmlns:p14="http://schemas.microsoft.com/office/powerpoint/2010/main" val="343311054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 y="6242447"/>
            <a:ext cx="9143999" cy="615553"/>
          </a:xfrm>
          <a:prstGeom prst="rect">
            <a:avLst/>
          </a:prstGeom>
          <a:solidFill>
            <a:srgbClr val="DFDEBC"/>
          </a:solidFill>
        </p:spPr>
        <p:txBody>
          <a:bodyPr wrap="square" rtlCol="0">
            <a:spAutoFit/>
          </a:bodyPr>
          <a:lstStyle/>
          <a:p>
            <a:endParaRPr lang="en-US" sz="3400" dirty="0"/>
          </a:p>
        </p:txBody>
      </p:sp>
      <p:sp>
        <p:nvSpPr>
          <p:cNvPr id="4" name="TextBox 3"/>
          <p:cNvSpPr txBox="1"/>
          <p:nvPr/>
        </p:nvSpPr>
        <p:spPr>
          <a:xfrm>
            <a:off x="0" y="0"/>
            <a:ext cx="9143999" cy="940904"/>
          </a:xfrm>
          <a:prstGeom prst="rect">
            <a:avLst/>
          </a:prstGeom>
          <a:solidFill>
            <a:srgbClr val="10016B"/>
          </a:solidFill>
        </p:spPr>
        <p:txBody>
          <a:bodyPr wrap="square" rtlCol="0">
            <a:spAutoFit/>
          </a:bodyPr>
          <a:lstStyle/>
          <a:p>
            <a:endParaRPr lang="en-US" dirty="0"/>
          </a:p>
        </p:txBody>
      </p:sp>
      <p:pic>
        <p:nvPicPr>
          <p:cNvPr id="2052" name="Picture 4" descr="Transportation.or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6818" y="0"/>
            <a:ext cx="2637182" cy="896043"/>
          </a:xfrm>
          <a:prstGeom prst="rect">
            <a:avLst/>
          </a:prstGeom>
          <a:solidFill>
            <a:srgbClr val="10016B"/>
          </a:solidFill>
          <a:ln>
            <a:solidFill>
              <a:schemeClr val="accent1"/>
            </a:solidFill>
          </a:ln>
        </p:spPr>
      </p:pic>
      <p:pic>
        <p:nvPicPr>
          <p:cNvPr id="8" name="Picture 2" descr="smallaldotseal"/>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29366" y="6328081"/>
            <a:ext cx="630392" cy="529919"/>
          </a:xfrm>
          <a:prstGeom prst="rect">
            <a:avLst/>
          </a:prstGeom>
          <a:solidFill>
            <a:srgbClr val="FFFF99"/>
          </a:solidFill>
          <a:ln>
            <a:noFill/>
          </a:ln>
          <a:extLst/>
        </p:spPr>
      </p:pic>
      <p:pic>
        <p:nvPicPr>
          <p:cNvPr id="2054" name="Picture 6" descr="https://www.cestel.eu/media/img/logo-cestel.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24800" y="6412302"/>
            <a:ext cx="1126435" cy="265964"/>
          </a:xfrm>
          <a:prstGeom prst="rect">
            <a:avLst/>
          </a:prstGeom>
          <a:noFill/>
          <a:extLst>
            <a:ext uri="{909E8E84-426E-40DD-AFC4-6F175D3DCCD1}">
              <a14:hiddenFill xmlns:a14="http://schemas.microsoft.com/office/drawing/2010/main">
                <a:solidFill>
                  <a:srgbClr val="FFFFFF"/>
                </a:solidFill>
              </a14:hiddenFill>
            </a:ext>
          </a:extLst>
        </p:spPr>
      </p:pic>
      <p:pic>
        <p:nvPicPr>
          <p:cNvPr id="13" name="Content Placeholder 3"/>
          <p:cNvPicPr>
            <a:picLocks noGrp="1"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47539" y="1134747"/>
            <a:ext cx="6694134" cy="5012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p:cNvPicPr>
            <a:picLocks noChangeAspect="1"/>
          </p:cNvPicPr>
          <p:nvPr/>
        </p:nvPicPr>
        <p:blipFill rotWithShape="1">
          <a:blip r:embed="rId7" cstate="print">
            <a:extLst>
              <a:ext uri="{28A0092B-C50C-407E-A947-70E740481C1C}">
                <a14:useLocalDpi xmlns:a14="http://schemas.microsoft.com/office/drawing/2010/main" val="0"/>
              </a:ext>
            </a:extLst>
          </a:blip>
          <a:srcRect l="-241" t="20431"/>
          <a:stretch/>
        </p:blipFill>
        <p:spPr>
          <a:xfrm>
            <a:off x="1146412" y="4380931"/>
            <a:ext cx="2968470" cy="1767227"/>
          </a:xfrm>
          <a:prstGeom prst="rect">
            <a:avLst/>
          </a:prstGeom>
        </p:spPr>
      </p:pic>
      <p:sp>
        <p:nvSpPr>
          <p:cNvPr id="10" name="Rectangle 4"/>
          <p:cNvSpPr txBox="1">
            <a:spLocks noChangeArrowheads="1"/>
          </p:cNvSpPr>
          <p:nvPr/>
        </p:nvSpPr>
        <p:spPr bwMode="auto">
          <a:xfrm>
            <a:off x="112642" y="6383242"/>
            <a:ext cx="4625009" cy="56752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SzPct val="90000"/>
              <a:buFont typeface="Wingdings" pitchFamily="-65" charset="2"/>
              <a:buChar char="n"/>
              <a:defRPr sz="2800">
                <a:solidFill>
                  <a:srgbClr val="000066"/>
                </a:solidFill>
                <a:effectLst>
                  <a:outerShdw blurRad="38100" dist="38100" dir="2700000" algn="tl">
                    <a:srgbClr val="000000"/>
                  </a:outerShdw>
                </a:effectLst>
                <a:latin typeface="+mn-lt"/>
                <a:ea typeface="Arial" pitchFamily="-65" charset="0"/>
                <a:cs typeface="+mn-cs"/>
              </a:defRPr>
            </a:lvl1pPr>
            <a:lvl2pPr marL="742950" indent="-285750" algn="l" rtl="0" eaLnBrk="0" fontAlgn="base" hangingPunct="0">
              <a:spcBef>
                <a:spcPct val="20000"/>
              </a:spcBef>
              <a:spcAft>
                <a:spcPct val="0"/>
              </a:spcAft>
              <a:buClr>
                <a:srgbClr val="4D4D4D"/>
              </a:buClr>
              <a:buSzPct val="75000"/>
              <a:buFont typeface="Wingdings" pitchFamily="-65" charset="2"/>
              <a:buChar char="n"/>
              <a:defRPr sz="2600">
                <a:solidFill>
                  <a:schemeClr val="tx1"/>
                </a:solidFill>
                <a:effectLst>
                  <a:outerShdw blurRad="38100" dist="38100" dir="2700000" algn="tl">
                    <a:srgbClr val="FFFFFF"/>
                  </a:outerShdw>
                </a:effectLst>
                <a:latin typeface="+mn-lt"/>
                <a:ea typeface="Arial" pitchFamily="-65" charset="0"/>
                <a:cs typeface="+mn-cs"/>
              </a:defRPr>
            </a:lvl2pPr>
            <a:lvl3pPr marL="1143000" indent="-228600" algn="l" rtl="0" eaLnBrk="0" fontAlgn="base" hangingPunct="0">
              <a:spcBef>
                <a:spcPct val="20000"/>
              </a:spcBef>
              <a:spcAft>
                <a:spcPct val="0"/>
              </a:spcAft>
              <a:buClr>
                <a:srgbClr val="808080"/>
              </a:buClr>
              <a:buSzPct val="55000"/>
              <a:buFont typeface="Wingdings" pitchFamily="-65" charset="2"/>
              <a:buChar char="n"/>
              <a:defRPr sz="2300">
                <a:solidFill>
                  <a:schemeClr val="tx1"/>
                </a:solidFill>
                <a:effectLst>
                  <a:outerShdw blurRad="38100" dist="38100" dir="2700000" algn="tl">
                    <a:srgbClr val="FFFFFF"/>
                  </a:outerShdw>
                </a:effectLst>
                <a:latin typeface="+mn-lt"/>
                <a:ea typeface="Arial" pitchFamily="-65" charset="0"/>
                <a:cs typeface="+mn-cs"/>
              </a:defRPr>
            </a:lvl3pPr>
            <a:lvl4pPr marL="16002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4pPr>
            <a:lvl5pPr marL="20574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9pPr>
          </a:lstStyle>
          <a:p>
            <a:pPr eaLnBrk="1" hangingPunct="1">
              <a:buNone/>
            </a:pPr>
            <a:r>
              <a:rPr lang="en-US" sz="2000" b="1" kern="0" dirty="0" smtClean="0">
                <a:solidFill>
                  <a:schemeClr val="accent3">
                    <a:lumMod val="25000"/>
                  </a:schemeClr>
                </a:solidFill>
                <a:effectLst/>
                <a:latin typeface="Verdana" panose="020B0604030504040204" pitchFamily="34" charset="0"/>
              </a:rPr>
              <a:t>2018 </a:t>
            </a:r>
            <a:r>
              <a:rPr lang="en-US" sz="2000" b="1" kern="0" dirty="0" smtClean="0">
                <a:solidFill>
                  <a:schemeClr val="accent3">
                    <a:lumMod val="25000"/>
                  </a:schemeClr>
                </a:solidFill>
                <a:effectLst/>
                <a:latin typeface="Verdana" panose="020B0604030504040204" pitchFamily="34" charset="0"/>
              </a:rPr>
              <a:t>Alabama Lift </a:t>
            </a:r>
            <a:r>
              <a:rPr lang="en-US" sz="2000" b="1" kern="0" dirty="0" smtClean="0">
                <a:solidFill>
                  <a:schemeClr val="accent3">
                    <a:lumMod val="25000"/>
                  </a:schemeClr>
                </a:solidFill>
                <a:effectLst/>
                <a:latin typeface="Verdana" panose="020B0604030504040204" pitchFamily="34" charset="0"/>
              </a:rPr>
              <a:t>Axle Study</a:t>
            </a:r>
            <a:endParaRPr lang="sl-SI" sz="2000" b="1" kern="0" dirty="0">
              <a:solidFill>
                <a:schemeClr val="accent3">
                  <a:lumMod val="25000"/>
                </a:schemeClr>
              </a:solidFill>
              <a:effectLst/>
              <a:latin typeface="Verdana" panose="020B0604030504040204" pitchFamily="34" charset="0"/>
            </a:endParaRPr>
          </a:p>
        </p:txBody>
      </p:sp>
    </p:spTree>
    <p:extLst>
      <p:ext uri="{BB962C8B-B14F-4D97-AF65-F5344CB8AC3E}">
        <p14:creationId xmlns:p14="http://schemas.microsoft.com/office/powerpoint/2010/main" val="420317434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 y="6242447"/>
            <a:ext cx="9143999" cy="615553"/>
          </a:xfrm>
          <a:prstGeom prst="rect">
            <a:avLst/>
          </a:prstGeom>
          <a:solidFill>
            <a:srgbClr val="DFDEBC"/>
          </a:solidFill>
        </p:spPr>
        <p:txBody>
          <a:bodyPr wrap="square" rtlCol="0">
            <a:spAutoFit/>
          </a:bodyPr>
          <a:lstStyle/>
          <a:p>
            <a:endParaRPr lang="en-US" sz="3400" dirty="0"/>
          </a:p>
        </p:txBody>
      </p:sp>
      <p:sp>
        <p:nvSpPr>
          <p:cNvPr id="4" name="TextBox 3"/>
          <p:cNvSpPr txBox="1"/>
          <p:nvPr/>
        </p:nvSpPr>
        <p:spPr>
          <a:xfrm>
            <a:off x="0" y="0"/>
            <a:ext cx="9143999" cy="940904"/>
          </a:xfrm>
          <a:prstGeom prst="rect">
            <a:avLst/>
          </a:prstGeom>
          <a:solidFill>
            <a:srgbClr val="10016B"/>
          </a:solidFill>
        </p:spPr>
        <p:txBody>
          <a:bodyPr wrap="square" rtlCol="0">
            <a:spAutoFit/>
          </a:bodyPr>
          <a:lstStyle/>
          <a:p>
            <a:endParaRPr lang="en-US" dirty="0"/>
          </a:p>
        </p:txBody>
      </p:sp>
      <p:pic>
        <p:nvPicPr>
          <p:cNvPr id="2052" name="Picture 4" descr="Transportation.or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6818" y="0"/>
            <a:ext cx="2637182" cy="896043"/>
          </a:xfrm>
          <a:prstGeom prst="rect">
            <a:avLst/>
          </a:prstGeom>
          <a:solidFill>
            <a:srgbClr val="10016B"/>
          </a:solidFill>
          <a:ln>
            <a:solidFill>
              <a:schemeClr val="accent1"/>
            </a:solidFill>
          </a:ln>
        </p:spPr>
      </p:pic>
      <p:pic>
        <p:nvPicPr>
          <p:cNvPr id="8" name="Picture 2" descr="smallaldotseal"/>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29366" y="6328081"/>
            <a:ext cx="630392" cy="529919"/>
          </a:xfrm>
          <a:prstGeom prst="rect">
            <a:avLst/>
          </a:prstGeom>
          <a:solidFill>
            <a:srgbClr val="FFFF99"/>
          </a:solidFill>
          <a:ln>
            <a:noFill/>
          </a:ln>
          <a:extLst/>
        </p:spPr>
      </p:pic>
      <p:pic>
        <p:nvPicPr>
          <p:cNvPr id="2054" name="Picture 6" descr="https://www.cestel.eu/media/img/logo-cestel.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24800" y="6412302"/>
            <a:ext cx="1126435" cy="265964"/>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p:cNvPicPr>
            <a:picLocks noChangeAspect="1"/>
          </p:cNvPicPr>
          <p:nvPr/>
        </p:nvPicPr>
        <p:blipFill rotWithShape="1">
          <a:blip r:embed="rId6"/>
          <a:srcRect t="9700" r="949" b="6556"/>
          <a:stretch/>
        </p:blipFill>
        <p:spPr>
          <a:xfrm>
            <a:off x="314282" y="1579418"/>
            <a:ext cx="8446620" cy="4016068"/>
          </a:xfrm>
          <a:prstGeom prst="rect">
            <a:avLst/>
          </a:prstGeom>
        </p:spPr>
      </p:pic>
      <p:sp>
        <p:nvSpPr>
          <p:cNvPr id="14" name="Title 1"/>
          <p:cNvSpPr txBox="1">
            <a:spLocks/>
          </p:cNvSpPr>
          <p:nvPr/>
        </p:nvSpPr>
        <p:spPr bwMode="auto">
          <a:xfrm>
            <a:off x="240443" y="5650956"/>
            <a:ext cx="7536426" cy="546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2400" dirty="0" smtClean="0">
                <a:solidFill>
                  <a:srgbClr val="10016B"/>
                </a:solidFill>
              </a:rPr>
              <a:t>Monday – December 5, 2016  (2:55PM)</a:t>
            </a:r>
            <a:endParaRPr lang="en-US" sz="2400" dirty="0">
              <a:solidFill>
                <a:srgbClr val="10016B"/>
              </a:solidFill>
            </a:endParaRPr>
          </a:p>
          <a:p>
            <a:endParaRPr lang="en-US" sz="2400" dirty="0">
              <a:solidFill>
                <a:srgbClr val="0070C0"/>
              </a:solidFill>
              <a:latin typeface="Verdana" pitchFamily="-65" charset="0"/>
            </a:endParaRPr>
          </a:p>
        </p:txBody>
      </p:sp>
      <p:sp>
        <p:nvSpPr>
          <p:cNvPr id="10" name="Rectangle 4"/>
          <p:cNvSpPr txBox="1">
            <a:spLocks noChangeArrowheads="1"/>
          </p:cNvSpPr>
          <p:nvPr/>
        </p:nvSpPr>
        <p:spPr bwMode="auto">
          <a:xfrm>
            <a:off x="112642" y="6383242"/>
            <a:ext cx="4625009" cy="56752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SzPct val="90000"/>
              <a:buFont typeface="Wingdings" pitchFamily="-65" charset="2"/>
              <a:buChar char="n"/>
              <a:defRPr sz="2800">
                <a:solidFill>
                  <a:srgbClr val="000066"/>
                </a:solidFill>
                <a:effectLst>
                  <a:outerShdw blurRad="38100" dist="38100" dir="2700000" algn="tl">
                    <a:srgbClr val="000000"/>
                  </a:outerShdw>
                </a:effectLst>
                <a:latin typeface="+mn-lt"/>
                <a:ea typeface="Arial" pitchFamily="-65" charset="0"/>
                <a:cs typeface="+mn-cs"/>
              </a:defRPr>
            </a:lvl1pPr>
            <a:lvl2pPr marL="742950" indent="-285750" algn="l" rtl="0" eaLnBrk="0" fontAlgn="base" hangingPunct="0">
              <a:spcBef>
                <a:spcPct val="20000"/>
              </a:spcBef>
              <a:spcAft>
                <a:spcPct val="0"/>
              </a:spcAft>
              <a:buClr>
                <a:srgbClr val="4D4D4D"/>
              </a:buClr>
              <a:buSzPct val="75000"/>
              <a:buFont typeface="Wingdings" pitchFamily="-65" charset="2"/>
              <a:buChar char="n"/>
              <a:defRPr sz="2600">
                <a:solidFill>
                  <a:schemeClr val="tx1"/>
                </a:solidFill>
                <a:effectLst>
                  <a:outerShdw blurRad="38100" dist="38100" dir="2700000" algn="tl">
                    <a:srgbClr val="FFFFFF"/>
                  </a:outerShdw>
                </a:effectLst>
                <a:latin typeface="+mn-lt"/>
                <a:ea typeface="Arial" pitchFamily="-65" charset="0"/>
                <a:cs typeface="+mn-cs"/>
              </a:defRPr>
            </a:lvl2pPr>
            <a:lvl3pPr marL="1143000" indent="-228600" algn="l" rtl="0" eaLnBrk="0" fontAlgn="base" hangingPunct="0">
              <a:spcBef>
                <a:spcPct val="20000"/>
              </a:spcBef>
              <a:spcAft>
                <a:spcPct val="0"/>
              </a:spcAft>
              <a:buClr>
                <a:srgbClr val="808080"/>
              </a:buClr>
              <a:buSzPct val="55000"/>
              <a:buFont typeface="Wingdings" pitchFamily="-65" charset="2"/>
              <a:buChar char="n"/>
              <a:defRPr sz="2300">
                <a:solidFill>
                  <a:schemeClr val="tx1"/>
                </a:solidFill>
                <a:effectLst>
                  <a:outerShdw blurRad="38100" dist="38100" dir="2700000" algn="tl">
                    <a:srgbClr val="FFFFFF"/>
                  </a:outerShdw>
                </a:effectLst>
                <a:latin typeface="+mn-lt"/>
                <a:ea typeface="Arial" pitchFamily="-65" charset="0"/>
                <a:cs typeface="+mn-cs"/>
              </a:defRPr>
            </a:lvl3pPr>
            <a:lvl4pPr marL="16002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4pPr>
            <a:lvl5pPr marL="20574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9pPr>
          </a:lstStyle>
          <a:p>
            <a:pPr eaLnBrk="1" hangingPunct="1">
              <a:buNone/>
            </a:pPr>
            <a:r>
              <a:rPr lang="en-US" sz="2000" b="1" kern="0" dirty="0" smtClean="0">
                <a:solidFill>
                  <a:schemeClr val="accent3">
                    <a:lumMod val="25000"/>
                  </a:schemeClr>
                </a:solidFill>
                <a:effectLst/>
                <a:latin typeface="Verdana" panose="020B0604030504040204" pitchFamily="34" charset="0"/>
              </a:rPr>
              <a:t>2018 </a:t>
            </a:r>
            <a:r>
              <a:rPr lang="en-US" sz="2000" b="1" kern="0" dirty="0" smtClean="0">
                <a:solidFill>
                  <a:schemeClr val="accent3">
                    <a:lumMod val="25000"/>
                  </a:schemeClr>
                </a:solidFill>
                <a:effectLst/>
                <a:latin typeface="Verdana" panose="020B0604030504040204" pitchFamily="34" charset="0"/>
              </a:rPr>
              <a:t>Alabama Lift </a:t>
            </a:r>
            <a:r>
              <a:rPr lang="en-US" sz="2000" b="1" kern="0" dirty="0" smtClean="0">
                <a:solidFill>
                  <a:schemeClr val="accent3">
                    <a:lumMod val="25000"/>
                  </a:schemeClr>
                </a:solidFill>
                <a:effectLst/>
                <a:latin typeface="Verdana" panose="020B0604030504040204" pitchFamily="34" charset="0"/>
              </a:rPr>
              <a:t>Axle Study</a:t>
            </a:r>
            <a:endParaRPr lang="sl-SI" sz="2000" b="1" kern="0" dirty="0">
              <a:solidFill>
                <a:schemeClr val="accent3">
                  <a:lumMod val="25000"/>
                </a:schemeClr>
              </a:solidFill>
              <a:effectLst/>
              <a:latin typeface="Verdana" panose="020B0604030504040204" pitchFamily="34" charset="0"/>
            </a:endParaRPr>
          </a:p>
        </p:txBody>
      </p:sp>
    </p:spTree>
    <p:extLst>
      <p:ext uri="{BB962C8B-B14F-4D97-AF65-F5344CB8AC3E}">
        <p14:creationId xmlns:p14="http://schemas.microsoft.com/office/powerpoint/2010/main" val="153022877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 y="6242447"/>
            <a:ext cx="9143999" cy="615553"/>
          </a:xfrm>
          <a:prstGeom prst="rect">
            <a:avLst/>
          </a:prstGeom>
          <a:solidFill>
            <a:srgbClr val="DFDEBC"/>
          </a:solidFill>
        </p:spPr>
        <p:txBody>
          <a:bodyPr wrap="square" rtlCol="0">
            <a:spAutoFit/>
          </a:bodyPr>
          <a:lstStyle/>
          <a:p>
            <a:endParaRPr lang="en-US" sz="3400" dirty="0"/>
          </a:p>
        </p:txBody>
      </p:sp>
      <p:sp>
        <p:nvSpPr>
          <p:cNvPr id="4" name="TextBox 3"/>
          <p:cNvSpPr txBox="1"/>
          <p:nvPr/>
        </p:nvSpPr>
        <p:spPr>
          <a:xfrm>
            <a:off x="0" y="0"/>
            <a:ext cx="9143999" cy="940904"/>
          </a:xfrm>
          <a:prstGeom prst="rect">
            <a:avLst/>
          </a:prstGeom>
          <a:solidFill>
            <a:srgbClr val="10016B"/>
          </a:solidFill>
        </p:spPr>
        <p:txBody>
          <a:bodyPr wrap="square" rtlCol="0">
            <a:spAutoFit/>
          </a:bodyPr>
          <a:lstStyle/>
          <a:p>
            <a:endParaRPr lang="en-US" dirty="0"/>
          </a:p>
        </p:txBody>
      </p:sp>
      <p:pic>
        <p:nvPicPr>
          <p:cNvPr id="2052" name="Picture 4" descr="Transportation.or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6818" y="0"/>
            <a:ext cx="2637182" cy="896043"/>
          </a:xfrm>
          <a:prstGeom prst="rect">
            <a:avLst/>
          </a:prstGeom>
          <a:solidFill>
            <a:srgbClr val="10016B"/>
          </a:solidFill>
          <a:ln>
            <a:solidFill>
              <a:schemeClr val="accent1"/>
            </a:solidFill>
          </a:ln>
        </p:spPr>
      </p:pic>
      <p:pic>
        <p:nvPicPr>
          <p:cNvPr id="8" name="Picture 2" descr="smallaldotseal"/>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29366" y="6328081"/>
            <a:ext cx="630392" cy="529919"/>
          </a:xfrm>
          <a:prstGeom prst="rect">
            <a:avLst/>
          </a:prstGeom>
          <a:solidFill>
            <a:srgbClr val="FFFF99"/>
          </a:solidFill>
          <a:ln>
            <a:noFill/>
          </a:ln>
          <a:extLst/>
        </p:spPr>
      </p:pic>
      <p:pic>
        <p:nvPicPr>
          <p:cNvPr id="2054" name="Picture 6" descr="https://www.cestel.eu/media/img/logo-cestel.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24800" y="6412302"/>
            <a:ext cx="1126435" cy="265964"/>
          </a:xfrm>
          <a:prstGeom prst="rect">
            <a:avLst/>
          </a:prstGeom>
          <a:noFill/>
          <a:extLst>
            <a:ext uri="{909E8E84-426E-40DD-AFC4-6F175D3DCCD1}">
              <a14:hiddenFill xmlns:a14="http://schemas.microsoft.com/office/drawing/2010/main">
                <a:solidFill>
                  <a:srgbClr val="FFFFFF"/>
                </a:solidFill>
              </a14:hiddenFill>
            </a:ext>
          </a:extLst>
        </p:spPr>
      </p:pic>
      <p:sp>
        <p:nvSpPr>
          <p:cNvPr id="12" name="Title 1"/>
          <p:cNvSpPr txBox="1">
            <a:spLocks/>
          </p:cNvSpPr>
          <p:nvPr/>
        </p:nvSpPr>
        <p:spPr bwMode="auto">
          <a:xfrm>
            <a:off x="822918" y="2406621"/>
            <a:ext cx="3215148" cy="1519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2400" dirty="0" smtClean="0">
                <a:solidFill>
                  <a:srgbClr val="0070C0"/>
                </a:solidFill>
              </a:rPr>
              <a:t>ALDOT Summary</a:t>
            </a:r>
            <a:endParaRPr lang="en-US" sz="2400" dirty="0">
              <a:solidFill>
                <a:srgbClr val="0070C0"/>
              </a:solidFill>
            </a:endParaRPr>
          </a:p>
          <a:p>
            <a:endParaRPr lang="en-US" sz="2400" dirty="0">
              <a:solidFill>
                <a:srgbClr val="0070C0"/>
              </a:solidFill>
              <a:latin typeface="Verdana" pitchFamily="-65" charset="0"/>
            </a:endParaRPr>
          </a:p>
        </p:txBody>
      </p:sp>
      <p:pic>
        <p:nvPicPr>
          <p:cNvPr id="3074" name="Picture 2" descr="2018-10-19-13-42-04-996"/>
          <p:cNvPicPr>
            <a:picLocks noChangeAspect="1" noChangeArrowheads="1"/>
          </p:cNvPicPr>
          <p:nvPr/>
        </p:nvPicPr>
        <p:blipFill>
          <a:blip r:embed="rId6">
            <a:extLst>
              <a:ext uri="{28A0092B-C50C-407E-A947-70E740481C1C}">
                <a14:useLocalDpi xmlns:a14="http://schemas.microsoft.com/office/drawing/2010/main" val="0"/>
              </a:ext>
            </a:extLst>
          </a:blip>
          <a:srcRect b="32811"/>
          <a:stretch>
            <a:fillRect/>
          </a:stretch>
        </p:blipFill>
        <p:spPr bwMode="auto">
          <a:xfrm>
            <a:off x="852024" y="1555930"/>
            <a:ext cx="7501558" cy="3784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4"/>
          <p:cNvSpPr txBox="1">
            <a:spLocks noChangeArrowheads="1"/>
          </p:cNvSpPr>
          <p:nvPr/>
        </p:nvSpPr>
        <p:spPr bwMode="auto">
          <a:xfrm>
            <a:off x="5079898" y="4881586"/>
            <a:ext cx="2128978" cy="56752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SzPct val="90000"/>
              <a:buFont typeface="Wingdings" pitchFamily="-65" charset="2"/>
              <a:buChar char="n"/>
              <a:defRPr sz="2800">
                <a:solidFill>
                  <a:srgbClr val="000066"/>
                </a:solidFill>
                <a:effectLst>
                  <a:outerShdw blurRad="38100" dist="38100" dir="2700000" algn="tl">
                    <a:srgbClr val="000000"/>
                  </a:outerShdw>
                </a:effectLst>
                <a:latin typeface="+mn-lt"/>
                <a:ea typeface="Arial" pitchFamily="-65" charset="0"/>
                <a:cs typeface="+mn-cs"/>
              </a:defRPr>
            </a:lvl1pPr>
            <a:lvl2pPr marL="742950" indent="-285750" algn="l" rtl="0" eaLnBrk="0" fontAlgn="base" hangingPunct="0">
              <a:spcBef>
                <a:spcPct val="20000"/>
              </a:spcBef>
              <a:spcAft>
                <a:spcPct val="0"/>
              </a:spcAft>
              <a:buClr>
                <a:srgbClr val="4D4D4D"/>
              </a:buClr>
              <a:buSzPct val="75000"/>
              <a:buFont typeface="Wingdings" pitchFamily="-65" charset="2"/>
              <a:buChar char="n"/>
              <a:defRPr sz="2600">
                <a:solidFill>
                  <a:schemeClr val="tx1"/>
                </a:solidFill>
                <a:effectLst>
                  <a:outerShdw blurRad="38100" dist="38100" dir="2700000" algn="tl">
                    <a:srgbClr val="FFFFFF"/>
                  </a:outerShdw>
                </a:effectLst>
                <a:latin typeface="+mn-lt"/>
                <a:ea typeface="Arial" pitchFamily="-65" charset="0"/>
                <a:cs typeface="+mn-cs"/>
              </a:defRPr>
            </a:lvl2pPr>
            <a:lvl3pPr marL="1143000" indent="-228600" algn="l" rtl="0" eaLnBrk="0" fontAlgn="base" hangingPunct="0">
              <a:spcBef>
                <a:spcPct val="20000"/>
              </a:spcBef>
              <a:spcAft>
                <a:spcPct val="0"/>
              </a:spcAft>
              <a:buClr>
                <a:srgbClr val="808080"/>
              </a:buClr>
              <a:buSzPct val="55000"/>
              <a:buFont typeface="Wingdings" pitchFamily="-65" charset="2"/>
              <a:buChar char="n"/>
              <a:defRPr sz="2300">
                <a:solidFill>
                  <a:schemeClr val="tx1"/>
                </a:solidFill>
                <a:effectLst>
                  <a:outerShdw blurRad="38100" dist="38100" dir="2700000" algn="tl">
                    <a:srgbClr val="FFFFFF"/>
                  </a:outerShdw>
                </a:effectLst>
                <a:latin typeface="+mn-lt"/>
                <a:ea typeface="Arial" pitchFamily="-65" charset="0"/>
                <a:cs typeface="+mn-cs"/>
              </a:defRPr>
            </a:lvl3pPr>
            <a:lvl4pPr marL="16002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4pPr>
            <a:lvl5pPr marL="20574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9pPr>
          </a:lstStyle>
          <a:p>
            <a:pPr eaLnBrk="1" hangingPunct="1">
              <a:buNone/>
            </a:pPr>
            <a:r>
              <a:rPr lang="en-US" sz="2000" b="1" kern="0" dirty="0" smtClean="0">
                <a:solidFill>
                  <a:schemeClr val="bg1"/>
                </a:solidFill>
                <a:effectLst/>
                <a:latin typeface="Verdana" panose="020B0604030504040204" pitchFamily="34" charset="0"/>
              </a:rPr>
              <a:t>115,412 </a:t>
            </a:r>
            <a:r>
              <a:rPr lang="en-US" sz="2000" b="1" kern="0" dirty="0" err="1" smtClean="0">
                <a:solidFill>
                  <a:schemeClr val="bg1"/>
                </a:solidFill>
                <a:effectLst/>
                <a:latin typeface="Verdana" panose="020B0604030504040204" pitchFamily="34" charset="0"/>
              </a:rPr>
              <a:t>lbs</a:t>
            </a:r>
            <a:endParaRPr lang="sl-SI" sz="2000" b="1" kern="0" dirty="0">
              <a:solidFill>
                <a:schemeClr val="bg1"/>
              </a:solidFill>
              <a:effectLst/>
              <a:latin typeface="Verdana" panose="020B0604030504040204" pitchFamily="34" charset="0"/>
            </a:endParaRPr>
          </a:p>
        </p:txBody>
      </p:sp>
      <p:sp>
        <p:nvSpPr>
          <p:cNvPr id="13" name="Rectangle 4"/>
          <p:cNvSpPr txBox="1">
            <a:spLocks noChangeArrowheads="1"/>
          </p:cNvSpPr>
          <p:nvPr/>
        </p:nvSpPr>
        <p:spPr bwMode="auto">
          <a:xfrm>
            <a:off x="112642" y="6383242"/>
            <a:ext cx="4625009" cy="56752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SzPct val="90000"/>
              <a:buFont typeface="Wingdings" pitchFamily="-65" charset="2"/>
              <a:buChar char="n"/>
              <a:defRPr sz="2800">
                <a:solidFill>
                  <a:srgbClr val="000066"/>
                </a:solidFill>
                <a:effectLst>
                  <a:outerShdw blurRad="38100" dist="38100" dir="2700000" algn="tl">
                    <a:srgbClr val="000000"/>
                  </a:outerShdw>
                </a:effectLst>
                <a:latin typeface="+mn-lt"/>
                <a:ea typeface="Arial" pitchFamily="-65" charset="0"/>
                <a:cs typeface="+mn-cs"/>
              </a:defRPr>
            </a:lvl1pPr>
            <a:lvl2pPr marL="742950" indent="-285750" algn="l" rtl="0" eaLnBrk="0" fontAlgn="base" hangingPunct="0">
              <a:spcBef>
                <a:spcPct val="20000"/>
              </a:spcBef>
              <a:spcAft>
                <a:spcPct val="0"/>
              </a:spcAft>
              <a:buClr>
                <a:srgbClr val="4D4D4D"/>
              </a:buClr>
              <a:buSzPct val="75000"/>
              <a:buFont typeface="Wingdings" pitchFamily="-65" charset="2"/>
              <a:buChar char="n"/>
              <a:defRPr sz="2600">
                <a:solidFill>
                  <a:schemeClr val="tx1"/>
                </a:solidFill>
                <a:effectLst>
                  <a:outerShdw blurRad="38100" dist="38100" dir="2700000" algn="tl">
                    <a:srgbClr val="FFFFFF"/>
                  </a:outerShdw>
                </a:effectLst>
                <a:latin typeface="+mn-lt"/>
                <a:ea typeface="Arial" pitchFamily="-65" charset="0"/>
                <a:cs typeface="+mn-cs"/>
              </a:defRPr>
            </a:lvl2pPr>
            <a:lvl3pPr marL="1143000" indent="-228600" algn="l" rtl="0" eaLnBrk="0" fontAlgn="base" hangingPunct="0">
              <a:spcBef>
                <a:spcPct val="20000"/>
              </a:spcBef>
              <a:spcAft>
                <a:spcPct val="0"/>
              </a:spcAft>
              <a:buClr>
                <a:srgbClr val="808080"/>
              </a:buClr>
              <a:buSzPct val="55000"/>
              <a:buFont typeface="Wingdings" pitchFamily="-65" charset="2"/>
              <a:buChar char="n"/>
              <a:defRPr sz="2300">
                <a:solidFill>
                  <a:schemeClr val="tx1"/>
                </a:solidFill>
                <a:effectLst>
                  <a:outerShdw blurRad="38100" dist="38100" dir="2700000" algn="tl">
                    <a:srgbClr val="FFFFFF"/>
                  </a:outerShdw>
                </a:effectLst>
                <a:latin typeface="+mn-lt"/>
                <a:ea typeface="Arial" pitchFamily="-65" charset="0"/>
                <a:cs typeface="+mn-cs"/>
              </a:defRPr>
            </a:lvl3pPr>
            <a:lvl4pPr marL="16002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4pPr>
            <a:lvl5pPr marL="20574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9pPr>
          </a:lstStyle>
          <a:p>
            <a:pPr eaLnBrk="1" hangingPunct="1">
              <a:buNone/>
            </a:pPr>
            <a:r>
              <a:rPr lang="en-US" sz="2000" b="1" kern="0" dirty="0" smtClean="0">
                <a:solidFill>
                  <a:schemeClr val="accent3">
                    <a:lumMod val="25000"/>
                  </a:schemeClr>
                </a:solidFill>
                <a:effectLst/>
                <a:latin typeface="Verdana" panose="020B0604030504040204" pitchFamily="34" charset="0"/>
              </a:rPr>
              <a:t>2018 </a:t>
            </a:r>
            <a:r>
              <a:rPr lang="en-US" sz="2000" b="1" kern="0" dirty="0" smtClean="0">
                <a:solidFill>
                  <a:schemeClr val="accent3">
                    <a:lumMod val="25000"/>
                  </a:schemeClr>
                </a:solidFill>
                <a:effectLst/>
                <a:latin typeface="Verdana" panose="020B0604030504040204" pitchFamily="34" charset="0"/>
              </a:rPr>
              <a:t>Alabama Lift </a:t>
            </a:r>
            <a:r>
              <a:rPr lang="en-US" sz="2000" b="1" kern="0" dirty="0" smtClean="0">
                <a:solidFill>
                  <a:schemeClr val="accent3">
                    <a:lumMod val="25000"/>
                  </a:schemeClr>
                </a:solidFill>
                <a:effectLst/>
                <a:latin typeface="Verdana" panose="020B0604030504040204" pitchFamily="34" charset="0"/>
              </a:rPr>
              <a:t>Axle Study</a:t>
            </a:r>
            <a:endParaRPr lang="sl-SI" sz="2000" b="1" kern="0" dirty="0">
              <a:solidFill>
                <a:schemeClr val="accent3">
                  <a:lumMod val="25000"/>
                </a:schemeClr>
              </a:solidFill>
              <a:effectLst/>
              <a:latin typeface="Verdana" panose="020B0604030504040204" pitchFamily="34" charset="0"/>
            </a:endParaRPr>
          </a:p>
        </p:txBody>
      </p:sp>
    </p:spTree>
    <p:extLst>
      <p:ext uri="{BB962C8B-B14F-4D97-AF65-F5344CB8AC3E}">
        <p14:creationId xmlns:p14="http://schemas.microsoft.com/office/powerpoint/2010/main" val="86421912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 y="6242447"/>
            <a:ext cx="9143999" cy="615553"/>
          </a:xfrm>
          <a:prstGeom prst="rect">
            <a:avLst/>
          </a:prstGeom>
          <a:solidFill>
            <a:srgbClr val="DFDEBC"/>
          </a:solidFill>
        </p:spPr>
        <p:txBody>
          <a:bodyPr wrap="square" rtlCol="0">
            <a:spAutoFit/>
          </a:bodyPr>
          <a:lstStyle/>
          <a:p>
            <a:endParaRPr lang="en-US" sz="3400" dirty="0"/>
          </a:p>
        </p:txBody>
      </p:sp>
      <p:sp>
        <p:nvSpPr>
          <p:cNvPr id="4" name="TextBox 3"/>
          <p:cNvSpPr txBox="1"/>
          <p:nvPr/>
        </p:nvSpPr>
        <p:spPr>
          <a:xfrm>
            <a:off x="0" y="0"/>
            <a:ext cx="9143999" cy="940904"/>
          </a:xfrm>
          <a:prstGeom prst="rect">
            <a:avLst/>
          </a:prstGeom>
          <a:solidFill>
            <a:srgbClr val="10016B"/>
          </a:solidFill>
        </p:spPr>
        <p:txBody>
          <a:bodyPr wrap="square" rtlCol="0">
            <a:spAutoFit/>
          </a:bodyPr>
          <a:lstStyle/>
          <a:p>
            <a:endParaRPr lang="en-US" dirty="0"/>
          </a:p>
        </p:txBody>
      </p:sp>
      <p:pic>
        <p:nvPicPr>
          <p:cNvPr id="2052" name="Picture 4" descr="Transportation.or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6818" y="0"/>
            <a:ext cx="2637182" cy="896043"/>
          </a:xfrm>
          <a:prstGeom prst="rect">
            <a:avLst/>
          </a:prstGeom>
          <a:solidFill>
            <a:srgbClr val="10016B"/>
          </a:solidFill>
          <a:ln>
            <a:solidFill>
              <a:schemeClr val="accent1"/>
            </a:solidFill>
          </a:ln>
        </p:spPr>
      </p:pic>
      <p:pic>
        <p:nvPicPr>
          <p:cNvPr id="2054" name="Picture 6" descr="https://www.cestel.eu/media/img/logo-cestel.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24800" y="6412302"/>
            <a:ext cx="1126435" cy="265964"/>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4"/>
          <p:cNvSpPr txBox="1">
            <a:spLocks noChangeArrowheads="1"/>
          </p:cNvSpPr>
          <p:nvPr/>
        </p:nvSpPr>
        <p:spPr bwMode="auto">
          <a:xfrm>
            <a:off x="112642" y="6383242"/>
            <a:ext cx="5214732" cy="56752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SzPct val="90000"/>
              <a:buFont typeface="Wingdings" pitchFamily="-65" charset="2"/>
              <a:buChar char="n"/>
              <a:defRPr sz="2800">
                <a:solidFill>
                  <a:srgbClr val="000066"/>
                </a:solidFill>
                <a:effectLst>
                  <a:outerShdw blurRad="38100" dist="38100" dir="2700000" algn="tl">
                    <a:srgbClr val="000000"/>
                  </a:outerShdw>
                </a:effectLst>
                <a:latin typeface="+mn-lt"/>
                <a:ea typeface="Arial" pitchFamily="-65" charset="0"/>
                <a:cs typeface="+mn-cs"/>
              </a:defRPr>
            </a:lvl1pPr>
            <a:lvl2pPr marL="742950" indent="-285750" algn="l" rtl="0" eaLnBrk="0" fontAlgn="base" hangingPunct="0">
              <a:spcBef>
                <a:spcPct val="20000"/>
              </a:spcBef>
              <a:spcAft>
                <a:spcPct val="0"/>
              </a:spcAft>
              <a:buClr>
                <a:srgbClr val="4D4D4D"/>
              </a:buClr>
              <a:buSzPct val="75000"/>
              <a:buFont typeface="Wingdings" pitchFamily="-65" charset="2"/>
              <a:buChar char="n"/>
              <a:defRPr sz="2600">
                <a:solidFill>
                  <a:schemeClr val="tx1"/>
                </a:solidFill>
                <a:effectLst>
                  <a:outerShdw blurRad="38100" dist="38100" dir="2700000" algn="tl">
                    <a:srgbClr val="FFFFFF"/>
                  </a:outerShdw>
                </a:effectLst>
                <a:latin typeface="+mn-lt"/>
                <a:ea typeface="Arial" pitchFamily="-65" charset="0"/>
                <a:cs typeface="+mn-cs"/>
              </a:defRPr>
            </a:lvl2pPr>
            <a:lvl3pPr marL="1143000" indent="-228600" algn="l" rtl="0" eaLnBrk="0" fontAlgn="base" hangingPunct="0">
              <a:spcBef>
                <a:spcPct val="20000"/>
              </a:spcBef>
              <a:spcAft>
                <a:spcPct val="0"/>
              </a:spcAft>
              <a:buClr>
                <a:srgbClr val="808080"/>
              </a:buClr>
              <a:buSzPct val="55000"/>
              <a:buFont typeface="Wingdings" pitchFamily="-65" charset="2"/>
              <a:buChar char="n"/>
              <a:defRPr sz="2300">
                <a:solidFill>
                  <a:schemeClr val="tx1"/>
                </a:solidFill>
                <a:effectLst>
                  <a:outerShdw blurRad="38100" dist="38100" dir="2700000" algn="tl">
                    <a:srgbClr val="FFFFFF"/>
                  </a:outerShdw>
                </a:effectLst>
                <a:latin typeface="+mn-lt"/>
                <a:ea typeface="Arial" pitchFamily="-65" charset="0"/>
                <a:cs typeface="+mn-cs"/>
              </a:defRPr>
            </a:lvl3pPr>
            <a:lvl4pPr marL="16002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4pPr>
            <a:lvl5pPr marL="20574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9pPr>
          </a:lstStyle>
          <a:p>
            <a:pPr eaLnBrk="1" hangingPunct="1">
              <a:buNone/>
            </a:pPr>
            <a:r>
              <a:rPr lang="en-US" sz="2000" b="1" kern="0" dirty="0" smtClean="0">
                <a:solidFill>
                  <a:schemeClr val="accent3">
                    <a:lumMod val="25000"/>
                  </a:schemeClr>
                </a:solidFill>
                <a:effectLst/>
                <a:latin typeface="Verdana" panose="020B0604030504040204" pitchFamily="34" charset="0"/>
              </a:rPr>
              <a:t>2018 </a:t>
            </a:r>
            <a:r>
              <a:rPr lang="en-US" sz="2000" b="1" kern="0" dirty="0" smtClean="0">
                <a:solidFill>
                  <a:schemeClr val="accent3">
                    <a:lumMod val="25000"/>
                  </a:schemeClr>
                </a:solidFill>
                <a:effectLst/>
                <a:latin typeface="Verdana" panose="020B0604030504040204" pitchFamily="34" charset="0"/>
              </a:rPr>
              <a:t>Mississippi Harvest </a:t>
            </a:r>
            <a:r>
              <a:rPr lang="en-US" sz="2000" b="1" kern="0" dirty="0" smtClean="0">
                <a:solidFill>
                  <a:schemeClr val="accent3">
                    <a:lumMod val="25000"/>
                  </a:schemeClr>
                </a:solidFill>
                <a:effectLst/>
                <a:latin typeface="Verdana" panose="020B0604030504040204" pitchFamily="34" charset="0"/>
              </a:rPr>
              <a:t>Study</a:t>
            </a:r>
            <a:endParaRPr lang="sl-SI" sz="2000" b="1" kern="0" dirty="0">
              <a:solidFill>
                <a:schemeClr val="accent3">
                  <a:lumMod val="25000"/>
                </a:schemeClr>
              </a:solidFill>
              <a:effectLst/>
              <a:latin typeface="Verdana" panose="020B0604030504040204" pitchFamily="34" charset="0"/>
            </a:endParaRPr>
          </a:p>
        </p:txBody>
      </p:sp>
      <p:pic>
        <p:nvPicPr>
          <p:cNvPr id="3074" name="Picture 2" descr="http://mdot.ms.gov/portal/images/traffic_safety_icon.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2723" y="6372225"/>
            <a:ext cx="476250" cy="48577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p:nvPr/>
        </p:nvPicPr>
        <p:blipFill rotWithShape="1">
          <a:blip r:embed="rId6"/>
          <a:srcRect l="24748" t="9292" r="6007" b="19399"/>
          <a:stretch/>
        </p:blipFill>
        <p:spPr bwMode="auto">
          <a:xfrm>
            <a:off x="840659" y="1743945"/>
            <a:ext cx="7447936" cy="4041058"/>
          </a:xfrm>
          <a:prstGeom prst="rect">
            <a:avLst/>
          </a:prstGeom>
          <a:ln w="38100">
            <a:solidFill>
              <a:schemeClr val="tx1"/>
            </a:solidFill>
          </a:ln>
          <a:extLst>
            <a:ext uri="{53640926-AAD7-44D8-BBD7-CCE9431645EC}">
              <a14:shadowObscured xmlns:a14="http://schemas.microsoft.com/office/drawing/2010/main"/>
            </a:ext>
          </a:extLst>
        </p:spPr>
      </p:pic>
      <p:pic>
        <p:nvPicPr>
          <p:cNvPr id="2" name="Picture 1"/>
          <p:cNvPicPr>
            <a:picLocks noChangeAspect="1"/>
          </p:cNvPicPr>
          <p:nvPr/>
        </p:nvPicPr>
        <p:blipFill rotWithShape="1">
          <a:blip r:embed="rId7"/>
          <a:srcRect l="24782" t="33575" r="66377" b="45040"/>
          <a:stretch/>
        </p:blipFill>
        <p:spPr>
          <a:xfrm>
            <a:off x="7407965" y="1802296"/>
            <a:ext cx="808382" cy="1099930"/>
          </a:xfrm>
          <a:prstGeom prst="rect">
            <a:avLst/>
          </a:prstGeom>
        </p:spPr>
      </p:pic>
      <p:sp>
        <p:nvSpPr>
          <p:cNvPr id="13" name="5-Point Star 12"/>
          <p:cNvSpPr/>
          <p:nvPr/>
        </p:nvSpPr>
        <p:spPr bwMode="auto">
          <a:xfrm>
            <a:off x="7646505" y="1948070"/>
            <a:ext cx="185530" cy="172278"/>
          </a:xfrm>
          <a:prstGeom prst="star5">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Tree>
    <p:extLst>
      <p:ext uri="{BB962C8B-B14F-4D97-AF65-F5344CB8AC3E}">
        <p14:creationId xmlns:p14="http://schemas.microsoft.com/office/powerpoint/2010/main" val="107201139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 y="6242447"/>
            <a:ext cx="9143999" cy="615553"/>
          </a:xfrm>
          <a:prstGeom prst="rect">
            <a:avLst/>
          </a:prstGeom>
          <a:solidFill>
            <a:srgbClr val="DFDEBC"/>
          </a:solidFill>
        </p:spPr>
        <p:txBody>
          <a:bodyPr wrap="square" rtlCol="0">
            <a:spAutoFit/>
          </a:bodyPr>
          <a:lstStyle/>
          <a:p>
            <a:endParaRPr lang="en-US" sz="3400" dirty="0"/>
          </a:p>
        </p:txBody>
      </p:sp>
      <p:sp>
        <p:nvSpPr>
          <p:cNvPr id="4" name="TextBox 3"/>
          <p:cNvSpPr txBox="1"/>
          <p:nvPr/>
        </p:nvSpPr>
        <p:spPr>
          <a:xfrm>
            <a:off x="0" y="0"/>
            <a:ext cx="9143999" cy="940904"/>
          </a:xfrm>
          <a:prstGeom prst="rect">
            <a:avLst/>
          </a:prstGeom>
          <a:solidFill>
            <a:srgbClr val="10016B"/>
          </a:solidFill>
        </p:spPr>
        <p:txBody>
          <a:bodyPr wrap="square" rtlCol="0">
            <a:spAutoFit/>
          </a:bodyPr>
          <a:lstStyle/>
          <a:p>
            <a:endParaRPr lang="en-US" dirty="0"/>
          </a:p>
        </p:txBody>
      </p:sp>
      <p:pic>
        <p:nvPicPr>
          <p:cNvPr id="2052" name="Picture 4" descr="Transportation.or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6818" y="0"/>
            <a:ext cx="2637182" cy="896043"/>
          </a:xfrm>
          <a:prstGeom prst="rect">
            <a:avLst/>
          </a:prstGeom>
          <a:solidFill>
            <a:srgbClr val="10016B"/>
          </a:solidFill>
          <a:ln>
            <a:solidFill>
              <a:schemeClr val="accent1"/>
            </a:solidFill>
          </a:ln>
        </p:spPr>
      </p:pic>
      <p:pic>
        <p:nvPicPr>
          <p:cNvPr id="2054" name="Picture 6" descr="https://www.cestel.eu/media/img/logo-cestel.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24800" y="6412302"/>
            <a:ext cx="1126435" cy="265964"/>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4"/>
          <p:cNvSpPr txBox="1">
            <a:spLocks noChangeArrowheads="1"/>
          </p:cNvSpPr>
          <p:nvPr/>
        </p:nvSpPr>
        <p:spPr bwMode="auto">
          <a:xfrm>
            <a:off x="112642" y="6383242"/>
            <a:ext cx="5214732" cy="56752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SzPct val="90000"/>
              <a:buFont typeface="Wingdings" pitchFamily="-65" charset="2"/>
              <a:buChar char="n"/>
              <a:defRPr sz="2800">
                <a:solidFill>
                  <a:srgbClr val="000066"/>
                </a:solidFill>
                <a:effectLst>
                  <a:outerShdw blurRad="38100" dist="38100" dir="2700000" algn="tl">
                    <a:srgbClr val="000000"/>
                  </a:outerShdw>
                </a:effectLst>
                <a:latin typeface="+mn-lt"/>
                <a:ea typeface="Arial" pitchFamily="-65" charset="0"/>
                <a:cs typeface="+mn-cs"/>
              </a:defRPr>
            </a:lvl1pPr>
            <a:lvl2pPr marL="742950" indent="-285750" algn="l" rtl="0" eaLnBrk="0" fontAlgn="base" hangingPunct="0">
              <a:spcBef>
                <a:spcPct val="20000"/>
              </a:spcBef>
              <a:spcAft>
                <a:spcPct val="0"/>
              </a:spcAft>
              <a:buClr>
                <a:srgbClr val="4D4D4D"/>
              </a:buClr>
              <a:buSzPct val="75000"/>
              <a:buFont typeface="Wingdings" pitchFamily="-65" charset="2"/>
              <a:buChar char="n"/>
              <a:defRPr sz="2600">
                <a:solidFill>
                  <a:schemeClr val="tx1"/>
                </a:solidFill>
                <a:effectLst>
                  <a:outerShdw blurRad="38100" dist="38100" dir="2700000" algn="tl">
                    <a:srgbClr val="FFFFFF"/>
                  </a:outerShdw>
                </a:effectLst>
                <a:latin typeface="+mn-lt"/>
                <a:ea typeface="Arial" pitchFamily="-65" charset="0"/>
                <a:cs typeface="+mn-cs"/>
              </a:defRPr>
            </a:lvl2pPr>
            <a:lvl3pPr marL="1143000" indent="-228600" algn="l" rtl="0" eaLnBrk="0" fontAlgn="base" hangingPunct="0">
              <a:spcBef>
                <a:spcPct val="20000"/>
              </a:spcBef>
              <a:spcAft>
                <a:spcPct val="0"/>
              </a:spcAft>
              <a:buClr>
                <a:srgbClr val="808080"/>
              </a:buClr>
              <a:buSzPct val="55000"/>
              <a:buFont typeface="Wingdings" pitchFamily="-65" charset="2"/>
              <a:buChar char="n"/>
              <a:defRPr sz="2300">
                <a:solidFill>
                  <a:schemeClr val="tx1"/>
                </a:solidFill>
                <a:effectLst>
                  <a:outerShdw blurRad="38100" dist="38100" dir="2700000" algn="tl">
                    <a:srgbClr val="FFFFFF"/>
                  </a:outerShdw>
                </a:effectLst>
                <a:latin typeface="+mn-lt"/>
                <a:ea typeface="Arial" pitchFamily="-65" charset="0"/>
                <a:cs typeface="+mn-cs"/>
              </a:defRPr>
            </a:lvl3pPr>
            <a:lvl4pPr marL="16002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4pPr>
            <a:lvl5pPr marL="20574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9pPr>
          </a:lstStyle>
          <a:p>
            <a:pPr eaLnBrk="1" hangingPunct="1">
              <a:buNone/>
            </a:pPr>
            <a:r>
              <a:rPr lang="en-US" sz="2000" b="1" kern="0" dirty="0" smtClean="0">
                <a:solidFill>
                  <a:schemeClr val="accent3">
                    <a:lumMod val="25000"/>
                  </a:schemeClr>
                </a:solidFill>
                <a:effectLst/>
                <a:latin typeface="Verdana" panose="020B0604030504040204" pitchFamily="34" charset="0"/>
              </a:rPr>
              <a:t>2018 </a:t>
            </a:r>
            <a:r>
              <a:rPr lang="en-US" sz="2000" b="1" kern="0" dirty="0" smtClean="0">
                <a:solidFill>
                  <a:schemeClr val="accent3">
                    <a:lumMod val="25000"/>
                  </a:schemeClr>
                </a:solidFill>
                <a:effectLst/>
                <a:latin typeface="Verdana" panose="020B0604030504040204" pitchFamily="34" charset="0"/>
              </a:rPr>
              <a:t>Mississippi Harvest </a:t>
            </a:r>
            <a:r>
              <a:rPr lang="en-US" sz="2000" b="1" kern="0" dirty="0" smtClean="0">
                <a:solidFill>
                  <a:schemeClr val="accent3">
                    <a:lumMod val="25000"/>
                  </a:schemeClr>
                </a:solidFill>
                <a:effectLst/>
                <a:latin typeface="Verdana" panose="020B0604030504040204" pitchFamily="34" charset="0"/>
              </a:rPr>
              <a:t>Study</a:t>
            </a:r>
            <a:endParaRPr lang="sl-SI" sz="2000" b="1" kern="0" dirty="0">
              <a:solidFill>
                <a:schemeClr val="accent3">
                  <a:lumMod val="25000"/>
                </a:schemeClr>
              </a:solidFill>
              <a:effectLst/>
              <a:latin typeface="Verdana" panose="020B0604030504040204" pitchFamily="34" charset="0"/>
            </a:endParaRPr>
          </a:p>
        </p:txBody>
      </p:sp>
      <p:pic>
        <p:nvPicPr>
          <p:cNvPr id="3074" name="Picture 2" descr="http://mdot.ms.gov/portal/images/traffic_safety_icon.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2723" y="6372225"/>
            <a:ext cx="476250" cy="485775"/>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Group 11"/>
          <p:cNvGrpSpPr/>
          <p:nvPr/>
        </p:nvGrpSpPr>
        <p:grpSpPr>
          <a:xfrm>
            <a:off x="1565573" y="1401808"/>
            <a:ext cx="7763957" cy="4276322"/>
            <a:chOff x="1565573" y="1401808"/>
            <a:chExt cx="7772400" cy="4276322"/>
          </a:xfrm>
        </p:grpSpPr>
        <p:grpSp>
          <p:nvGrpSpPr>
            <p:cNvPr id="14" name="Group 13"/>
            <p:cNvGrpSpPr/>
            <p:nvPr/>
          </p:nvGrpSpPr>
          <p:grpSpPr>
            <a:xfrm>
              <a:off x="1696064" y="3937820"/>
              <a:ext cx="5772193" cy="1740310"/>
              <a:chOff x="855406" y="1828800"/>
              <a:chExt cx="5772193" cy="1740310"/>
            </a:xfrm>
          </p:grpSpPr>
          <p:pic>
            <p:nvPicPr>
              <p:cNvPr id="18" name="Picture 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55406" y="1828800"/>
                <a:ext cx="2879725" cy="1730375"/>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731342" y="1828801"/>
                <a:ext cx="2896257" cy="1740309"/>
              </a:xfrm>
              <a:prstGeom prst="rect">
                <a:avLst/>
              </a:prstGeom>
              <a:noFill/>
              <a:extLst>
                <a:ext uri="{909E8E84-426E-40DD-AFC4-6F175D3DCCD1}">
                  <a14:hiddenFill xmlns:a14="http://schemas.microsoft.com/office/drawing/2010/main">
                    <a:solidFill>
                      <a:srgbClr val="FFFFFF"/>
                    </a:solidFill>
                  </a14:hiddenFill>
                </a:ext>
              </a:extLst>
            </p:spPr>
          </p:pic>
        </p:grpSp>
        <p:pic>
          <p:nvPicPr>
            <p:cNvPr id="15" name="Picture 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696065" y="1873045"/>
              <a:ext cx="5759450" cy="1917700"/>
            </a:xfrm>
            <a:prstGeom prst="rect">
              <a:avLst/>
            </a:prstGeom>
            <a:noFill/>
            <a:extLst>
              <a:ext uri="{909E8E84-426E-40DD-AFC4-6F175D3DCCD1}">
                <a14:hiddenFill xmlns:a14="http://schemas.microsoft.com/office/drawing/2010/main">
                  <a:solidFill>
                    <a:srgbClr val="FFFFFF"/>
                  </a:solidFill>
                </a14:hiddenFill>
              </a:ext>
            </a:extLst>
          </p:spPr>
        </p:pic>
        <p:sp>
          <p:nvSpPr>
            <p:cNvPr id="16" name="Title 1"/>
            <p:cNvSpPr txBox="1">
              <a:spLocks/>
            </p:cNvSpPr>
            <p:nvPr/>
          </p:nvSpPr>
          <p:spPr bwMode="auto">
            <a:xfrm>
              <a:off x="1565573" y="1401808"/>
              <a:ext cx="7772400" cy="546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2400" kern="0" dirty="0" smtClean="0">
                  <a:solidFill>
                    <a:srgbClr val="10016B"/>
                  </a:solidFill>
                  <a:ea typeface="Arial" pitchFamily="-65" charset="0"/>
                </a:rPr>
                <a:t>        Vehicle </a:t>
              </a:r>
              <a:r>
                <a:rPr lang="en-US" sz="2400" kern="0" dirty="0" smtClean="0">
                  <a:solidFill>
                    <a:srgbClr val="10016B"/>
                  </a:solidFill>
                  <a:ea typeface="Arial" pitchFamily="-65" charset="0"/>
                </a:rPr>
                <a:t>Distribution Daily Average</a:t>
              </a:r>
              <a:endParaRPr lang="en-US" sz="2400" dirty="0">
                <a:solidFill>
                  <a:srgbClr val="10016B"/>
                </a:solidFill>
                <a:latin typeface="Verdana" pitchFamily="-65" charset="0"/>
              </a:endParaRPr>
            </a:p>
          </p:txBody>
        </p:sp>
      </p:grpSp>
    </p:spTree>
    <p:extLst>
      <p:ext uri="{BB962C8B-B14F-4D97-AF65-F5344CB8AC3E}">
        <p14:creationId xmlns:p14="http://schemas.microsoft.com/office/powerpoint/2010/main" val="340287823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 y="6242447"/>
            <a:ext cx="9143999" cy="615553"/>
          </a:xfrm>
          <a:prstGeom prst="rect">
            <a:avLst/>
          </a:prstGeom>
          <a:solidFill>
            <a:srgbClr val="DFDEBC"/>
          </a:solidFill>
        </p:spPr>
        <p:txBody>
          <a:bodyPr wrap="square" rtlCol="0">
            <a:spAutoFit/>
          </a:bodyPr>
          <a:lstStyle/>
          <a:p>
            <a:endParaRPr lang="en-US" sz="3400" dirty="0"/>
          </a:p>
        </p:txBody>
      </p:sp>
      <p:sp>
        <p:nvSpPr>
          <p:cNvPr id="4" name="TextBox 3"/>
          <p:cNvSpPr txBox="1"/>
          <p:nvPr/>
        </p:nvSpPr>
        <p:spPr>
          <a:xfrm>
            <a:off x="0" y="0"/>
            <a:ext cx="9143999" cy="940904"/>
          </a:xfrm>
          <a:prstGeom prst="rect">
            <a:avLst/>
          </a:prstGeom>
          <a:solidFill>
            <a:srgbClr val="10016B"/>
          </a:solidFill>
        </p:spPr>
        <p:txBody>
          <a:bodyPr wrap="square" rtlCol="0">
            <a:spAutoFit/>
          </a:bodyPr>
          <a:lstStyle/>
          <a:p>
            <a:endParaRPr lang="en-US" dirty="0"/>
          </a:p>
        </p:txBody>
      </p:sp>
      <p:pic>
        <p:nvPicPr>
          <p:cNvPr id="2052" name="Picture 4" descr="Transportation.or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6818" y="0"/>
            <a:ext cx="2637182" cy="896043"/>
          </a:xfrm>
          <a:prstGeom prst="rect">
            <a:avLst/>
          </a:prstGeom>
          <a:solidFill>
            <a:srgbClr val="10016B"/>
          </a:solidFill>
          <a:ln>
            <a:solidFill>
              <a:schemeClr val="accent1"/>
            </a:solidFill>
          </a:ln>
        </p:spPr>
      </p:pic>
      <p:pic>
        <p:nvPicPr>
          <p:cNvPr id="2054" name="Picture 6" descr="https://www.cestel.eu/media/img/logo-cestel.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24800" y="6412302"/>
            <a:ext cx="1126435" cy="265964"/>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4"/>
          <p:cNvSpPr txBox="1">
            <a:spLocks noChangeArrowheads="1"/>
          </p:cNvSpPr>
          <p:nvPr/>
        </p:nvSpPr>
        <p:spPr bwMode="auto">
          <a:xfrm>
            <a:off x="112642" y="6383242"/>
            <a:ext cx="5214732" cy="56752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SzPct val="90000"/>
              <a:buFont typeface="Wingdings" pitchFamily="-65" charset="2"/>
              <a:buChar char="n"/>
              <a:defRPr sz="2800">
                <a:solidFill>
                  <a:srgbClr val="000066"/>
                </a:solidFill>
                <a:effectLst>
                  <a:outerShdw blurRad="38100" dist="38100" dir="2700000" algn="tl">
                    <a:srgbClr val="000000"/>
                  </a:outerShdw>
                </a:effectLst>
                <a:latin typeface="+mn-lt"/>
                <a:ea typeface="Arial" pitchFamily="-65" charset="0"/>
                <a:cs typeface="+mn-cs"/>
              </a:defRPr>
            </a:lvl1pPr>
            <a:lvl2pPr marL="742950" indent="-285750" algn="l" rtl="0" eaLnBrk="0" fontAlgn="base" hangingPunct="0">
              <a:spcBef>
                <a:spcPct val="20000"/>
              </a:spcBef>
              <a:spcAft>
                <a:spcPct val="0"/>
              </a:spcAft>
              <a:buClr>
                <a:srgbClr val="4D4D4D"/>
              </a:buClr>
              <a:buSzPct val="75000"/>
              <a:buFont typeface="Wingdings" pitchFamily="-65" charset="2"/>
              <a:buChar char="n"/>
              <a:defRPr sz="2600">
                <a:solidFill>
                  <a:schemeClr val="tx1"/>
                </a:solidFill>
                <a:effectLst>
                  <a:outerShdw blurRad="38100" dist="38100" dir="2700000" algn="tl">
                    <a:srgbClr val="FFFFFF"/>
                  </a:outerShdw>
                </a:effectLst>
                <a:latin typeface="+mn-lt"/>
                <a:ea typeface="Arial" pitchFamily="-65" charset="0"/>
                <a:cs typeface="+mn-cs"/>
              </a:defRPr>
            </a:lvl2pPr>
            <a:lvl3pPr marL="1143000" indent="-228600" algn="l" rtl="0" eaLnBrk="0" fontAlgn="base" hangingPunct="0">
              <a:spcBef>
                <a:spcPct val="20000"/>
              </a:spcBef>
              <a:spcAft>
                <a:spcPct val="0"/>
              </a:spcAft>
              <a:buClr>
                <a:srgbClr val="808080"/>
              </a:buClr>
              <a:buSzPct val="55000"/>
              <a:buFont typeface="Wingdings" pitchFamily="-65" charset="2"/>
              <a:buChar char="n"/>
              <a:defRPr sz="2300">
                <a:solidFill>
                  <a:schemeClr val="tx1"/>
                </a:solidFill>
                <a:effectLst>
                  <a:outerShdw blurRad="38100" dist="38100" dir="2700000" algn="tl">
                    <a:srgbClr val="FFFFFF"/>
                  </a:outerShdw>
                </a:effectLst>
                <a:latin typeface="+mn-lt"/>
                <a:ea typeface="Arial" pitchFamily="-65" charset="0"/>
                <a:cs typeface="+mn-cs"/>
              </a:defRPr>
            </a:lvl3pPr>
            <a:lvl4pPr marL="16002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4pPr>
            <a:lvl5pPr marL="20574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9pPr>
          </a:lstStyle>
          <a:p>
            <a:pPr eaLnBrk="1" hangingPunct="1">
              <a:buNone/>
            </a:pPr>
            <a:r>
              <a:rPr lang="en-US" sz="2000" b="1" kern="0" dirty="0" smtClean="0">
                <a:solidFill>
                  <a:schemeClr val="accent3">
                    <a:lumMod val="25000"/>
                  </a:schemeClr>
                </a:solidFill>
                <a:effectLst/>
                <a:latin typeface="Verdana" panose="020B0604030504040204" pitchFamily="34" charset="0"/>
              </a:rPr>
              <a:t>2018 </a:t>
            </a:r>
            <a:r>
              <a:rPr lang="en-US" sz="2000" b="1" kern="0" dirty="0" smtClean="0">
                <a:solidFill>
                  <a:schemeClr val="accent3">
                    <a:lumMod val="25000"/>
                  </a:schemeClr>
                </a:solidFill>
                <a:effectLst/>
                <a:latin typeface="Verdana" panose="020B0604030504040204" pitchFamily="34" charset="0"/>
              </a:rPr>
              <a:t>Mississippi Harvest </a:t>
            </a:r>
            <a:r>
              <a:rPr lang="en-US" sz="2000" b="1" kern="0" dirty="0" smtClean="0">
                <a:solidFill>
                  <a:schemeClr val="accent3">
                    <a:lumMod val="25000"/>
                  </a:schemeClr>
                </a:solidFill>
                <a:effectLst/>
                <a:latin typeface="Verdana" panose="020B0604030504040204" pitchFamily="34" charset="0"/>
              </a:rPr>
              <a:t>Study</a:t>
            </a:r>
            <a:endParaRPr lang="sl-SI" sz="2000" b="1" kern="0" dirty="0">
              <a:solidFill>
                <a:schemeClr val="accent3">
                  <a:lumMod val="25000"/>
                </a:schemeClr>
              </a:solidFill>
              <a:effectLst/>
              <a:latin typeface="Verdana" panose="020B0604030504040204" pitchFamily="34" charset="0"/>
            </a:endParaRPr>
          </a:p>
        </p:txBody>
      </p:sp>
      <p:pic>
        <p:nvPicPr>
          <p:cNvPr id="3074" name="Picture 2" descr="http://mdot.ms.gov/portal/images/traffic_safety_icon.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2723" y="6372225"/>
            <a:ext cx="476250" cy="485775"/>
          </a:xfrm>
          <a:prstGeom prst="rect">
            <a:avLst/>
          </a:prstGeom>
          <a:noFill/>
          <a:extLst>
            <a:ext uri="{909E8E84-426E-40DD-AFC4-6F175D3DCCD1}">
              <a14:hiddenFill xmlns:a14="http://schemas.microsoft.com/office/drawing/2010/main">
                <a:solidFill>
                  <a:srgbClr val="FFFFFF"/>
                </a:solidFill>
              </a14:hiddenFill>
            </a:ext>
          </a:extLst>
        </p:spPr>
      </p:pic>
      <p:grpSp>
        <p:nvGrpSpPr>
          <p:cNvPr id="20" name="Group 19"/>
          <p:cNvGrpSpPr/>
          <p:nvPr/>
        </p:nvGrpSpPr>
        <p:grpSpPr>
          <a:xfrm>
            <a:off x="863208" y="1738600"/>
            <a:ext cx="7772400" cy="4129548"/>
            <a:chOff x="823451" y="2507226"/>
            <a:chExt cx="7772400" cy="4129548"/>
          </a:xfrm>
        </p:grpSpPr>
        <p:sp>
          <p:nvSpPr>
            <p:cNvPr id="21" name="Title 1"/>
            <p:cNvSpPr txBox="1">
              <a:spLocks/>
            </p:cNvSpPr>
            <p:nvPr/>
          </p:nvSpPr>
          <p:spPr bwMode="auto">
            <a:xfrm>
              <a:off x="823451" y="5722016"/>
              <a:ext cx="7772400" cy="914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2400" kern="0" dirty="0" smtClean="0">
                  <a:solidFill>
                    <a:srgbClr val="0070C0"/>
                  </a:solidFill>
                  <a:ea typeface="Arial" pitchFamily="-65" charset="0"/>
                </a:rPr>
                <a:t>SR-8 Asymmetrical </a:t>
              </a:r>
              <a:r>
                <a:rPr lang="en-US" sz="2400" kern="0" dirty="0" smtClean="0">
                  <a:solidFill>
                    <a:srgbClr val="0070C0"/>
                  </a:solidFill>
                  <a:ea typeface="Arial" pitchFamily="-65" charset="0"/>
                </a:rPr>
                <a:t>Overloading </a:t>
              </a:r>
              <a:r>
                <a:rPr lang="en-US" sz="2400" kern="0" dirty="0" smtClean="0">
                  <a:solidFill>
                    <a:srgbClr val="0070C0"/>
                  </a:solidFill>
                  <a:ea typeface="Arial" pitchFamily="-65" charset="0"/>
                </a:rPr>
                <a:t>&amp; Overloaded Breakdown  </a:t>
              </a:r>
              <a:endParaRPr lang="en-US" sz="2400" dirty="0">
                <a:solidFill>
                  <a:srgbClr val="0070C0"/>
                </a:solidFill>
                <a:latin typeface="Verdana" pitchFamily="-65" charset="0"/>
              </a:endParaRPr>
            </a:p>
          </p:txBody>
        </p:sp>
        <p:grpSp>
          <p:nvGrpSpPr>
            <p:cNvPr id="22" name="Group 21"/>
            <p:cNvGrpSpPr/>
            <p:nvPr/>
          </p:nvGrpSpPr>
          <p:grpSpPr>
            <a:xfrm>
              <a:off x="840658" y="2507226"/>
              <a:ext cx="7447936" cy="3111909"/>
              <a:chOff x="1415845" y="2492477"/>
              <a:chExt cx="5662356" cy="1917700"/>
            </a:xfrm>
          </p:grpSpPr>
          <p:pic>
            <p:nvPicPr>
              <p:cNvPr id="2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15845" y="2492477"/>
                <a:ext cx="3168650" cy="191770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57251" y="2492478"/>
                <a:ext cx="2520950" cy="1912938"/>
              </a:xfrm>
              <a:prstGeom prst="rect">
                <a:avLst/>
              </a:prstGeom>
              <a:noFill/>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247709920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 y="6242447"/>
            <a:ext cx="9143999" cy="615553"/>
          </a:xfrm>
          <a:prstGeom prst="rect">
            <a:avLst/>
          </a:prstGeom>
          <a:solidFill>
            <a:srgbClr val="DFDEBC"/>
          </a:solidFill>
        </p:spPr>
        <p:txBody>
          <a:bodyPr wrap="square" rtlCol="0">
            <a:spAutoFit/>
          </a:bodyPr>
          <a:lstStyle/>
          <a:p>
            <a:endParaRPr lang="en-US" sz="3400" dirty="0"/>
          </a:p>
        </p:txBody>
      </p:sp>
      <p:sp>
        <p:nvSpPr>
          <p:cNvPr id="4" name="TextBox 3"/>
          <p:cNvSpPr txBox="1"/>
          <p:nvPr/>
        </p:nvSpPr>
        <p:spPr>
          <a:xfrm>
            <a:off x="0" y="0"/>
            <a:ext cx="9143999" cy="940904"/>
          </a:xfrm>
          <a:prstGeom prst="rect">
            <a:avLst/>
          </a:prstGeom>
          <a:solidFill>
            <a:srgbClr val="10016B"/>
          </a:solidFill>
        </p:spPr>
        <p:txBody>
          <a:bodyPr wrap="square" rtlCol="0">
            <a:spAutoFit/>
          </a:bodyPr>
          <a:lstStyle/>
          <a:p>
            <a:endParaRPr lang="en-US" dirty="0"/>
          </a:p>
        </p:txBody>
      </p:sp>
      <p:pic>
        <p:nvPicPr>
          <p:cNvPr id="2052" name="Picture 4" descr="Transportation.or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6818" y="0"/>
            <a:ext cx="2637182" cy="896043"/>
          </a:xfrm>
          <a:prstGeom prst="rect">
            <a:avLst/>
          </a:prstGeom>
          <a:solidFill>
            <a:srgbClr val="10016B"/>
          </a:solidFill>
          <a:ln>
            <a:solidFill>
              <a:schemeClr val="accent1"/>
            </a:solidFill>
          </a:ln>
        </p:spPr>
      </p:pic>
      <p:pic>
        <p:nvPicPr>
          <p:cNvPr id="2054" name="Picture 6" descr="https://www.cestel.eu/media/img/logo-cestel.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24800" y="6412302"/>
            <a:ext cx="1126435" cy="265964"/>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4"/>
          <p:cNvSpPr txBox="1">
            <a:spLocks noChangeArrowheads="1"/>
          </p:cNvSpPr>
          <p:nvPr/>
        </p:nvSpPr>
        <p:spPr bwMode="auto">
          <a:xfrm>
            <a:off x="112642" y="6383242"/>
            <a:ext cx="5214732" cy="56752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SzPct val="90000"/>
              <a:buFont typeface="Wingdings" pitchFamily="-65" charset="2"/>
              <a:buChar char="n"/>
              <a:defRPr sz="2800">
                <a:solidFill>
                  <a:srgbClr val="000066"/>
                </a:solidFill>
                <a:effectLst>
                  <a:outerShdw blurRad="38100" dist="38100" dir="2700000" algn="tl">
                    <a:srgbClr val="000000"/>
                  </a:outerShdw>
                </a:effectLst>
                <a:latin typeface="+mn-lt"/>
                <a:ea typeface="Arial" pitchFamily="-65" charset="0"/>
                <a:cs typeface="+mn-cs"/>
              </a:defRPr>
            </a:lvl1pPr>
            <a:lvl2pPr marL="742950" indent="-285750" algn="l" rtl="0" eaLnBrk="0" fontAlgn="base" hangingPunct="0">
              <a:spcBef>
                <a:spcPct val="20000"/>
              </a:spcBef>
              <a:spcAft>
                <a:spcPct val="0"/>
              </a:spcAft>
              <a:buClr>
                <a:srgbClr val="4D4D4D"/>
              </a:buClr>
              <a:buSzPct val="75000"/>
              <a:buFont typeface="Wingdings" pitchFamily="-65" charset="2"/>
              <a:buChar char="n"/>
              <a:defRPr sz="2600">
                <a:solidFill>
                  <a:schemeClr val="tx1"/>
                </a:solidFill>
                <a:effectLst>
                  <a:outerShdw blurRad="38100" dist="38100" dir="2700000" algn="tl">
                    <a:srgbClr val="FFFFFF"/>
                  </a:outerShdw>
                </a:effectLst>
                <a:latin typeface="+mn-lt"/>
                <a:ea typeface="Arial" pitchFamily="-65" charset="0"/>
                <a:cs typeface="+mn-cs"/>
              </a:defRPr>
            </a:lvl2pPr>
            <a:lvl3pPr marL="1143000" indent="-228600" algn="l" rtl="0" eaLnBrk="0" fontAlgn="base" hangingPunct="0">
              <a:spcBef>
                <a:spcPct val="20000"/>
              </a:spcBef>
              <a:spcAft>
                <a:spcPct val="0"/>
              </a:spcAft>
              <a:buClr>
                <a:srgbClr val="808080"/>
              </a:buClr>
              <a:buSzPct val="55000"/>
              <a:buFont typeface="Wingdings" pitchFamily="-65" charset="2"/>
              <a:buChar char="n"/>
              <a:defRPr sz="2300">
                <a:solidFill>
                  <a:schemeClr val="tx1"/>
                </a:solidFill>
                <a:effectLst>
                  <a:outerShdw blurRad="38100" dist="38100" dir="2700000" algn="tl">
                    <a:srgbClr val="FFFFFF"/>
                  </a:outerShdw>
                </a:effectLst>
                <a:latin typeface="+mn-lt"/>
                <a:ea typeface="Arial" pitchFamily="-65" charset="0"/>
                <a:cs typeface="+mn-cs"/>
              </a:defRPr>
            </a:lvl3pPr>
            <a:lvl4pPr marL="16002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4pPr>
            <a:lvl5pPr marL="20574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9pPr>
          </a:lstStyle>
          <a:p>
            <a:pPr eaLnBrk="1" hangingPunct="1">
              <a:buNone/>
            </a:pPr>
            <a:r>
              <a:rPr lang="en-US" sz="2000" b="1" kern="0" dirty="0" smtClean="0">
                <a:solidFill>
                  <a:schemeClr val="accent3">
                    <a:lumMod val="25000"/>
                  </a:schemeClr>
                </a:solidFill>
                <a:effectLst/>
                <a:latin typeface="Verdana" panose="020B0604030504040204" pitchFamily="34" charset="0"/>
              </a:rPr>
              <a:t>2018 </a:t>
            </a:r>
            <a:r>
              <a:rPr lang="en-US" sz="2000" b="1" kern="0" dirty="0" smtClean="0">
                <a:solidFill>
                  <a:schemeClr val="accent3">
                    <a:lumMod val="25000"/>
                  </a:schemeClr>
                </a:solidFill>
                <a:effectLst/>
                <a:latin typeface="Verdana" panose="020B0604030504040204" pitchFamily="34" charset="0"/>
              </a:rPr>
              <a:t>Mississippi Harvest </a:t>
            </a:r>
            <a:r>
              <a:rPr lang="en-US" sz="2000" b="1" kern="0" dirty="0" smtClean="0">
                <a:solidFill>
                  <a:schemeClr val="accent3">
                    <a:lumMod val="25000"/>
                  </a:schemeClr>
                </a:solidFill>
                <a:effectLst/>
                <a:latin typeface="Verdana" panose="020B0604030504040204" pitchFamily="34" charset="0"/>
              </a:rPr>
              <a:t>Study</a:t>
            </a:r>
            <a:endParaRPr lang="sl-SI" sz="2000" b="1" kern="0" dirty="0">
              <a:solidFill>
                <a:schemeClr val="accent3">
                  <a:lumMod val="25000"/>
                </a:schemeClr>
              </a:solidFill>
              <a:effectLst/>
              <a:latin typeface="Verdana" panose="020B0604030504040204" pitchFamily="34" charset="0"/>
            </a:endParaRPr>
          </a:p>
        </p:txBody>
      </p:sp>
      <p:pic>
        <p:nvPicPr>
          <p:cNvPr id="3074" name="Picture 2" descr="http://mdot.ms.gov/portal/images/traffic_safety_icon.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2723" y="6372225"/>
            <a:ext cx="476250" cy="48577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2"/>
          <p:cNvSpPr>
            <a:spLocks noChangeArrowheads="1"/>
          </p:cNvSpPr>
          <p:nvPr/>
        </p:nvSpPr>
        <p:spPr bwMode="auto">
          <a:xfrm>
            <a:off x="1075234" y="1578816"/>
            <a:ext cx="1383018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5" name="Rectangle 2"/>
          <p:cNvSpPr>
            <a:spLocks noChangeArrowheads="1"/>
          </p:cNvSpPr>
          <p:nvPr/>
        </p:nvSpPr>
        <p:spPr bwMode="auto">
          <a:xfrm>
            <a:off x="983673" y="1551708"/>
            <a:ext cx="1287510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pic>
        <p:nvPicPr>
          <p:cNvPr id="9217" name="Picture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83673" y="1551709"/>
            <a:ext cx="7178155" cy="3851564"/>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a:xfrm>
            <a:off x="1496290" y="5377547"/>
            <a:ext cx="4849091" cy="646331"/>
          </a:xfrm>
          <a:prstGeom prst="rect">
            <a:avLst/>
          </a:prstGeom>
        </p:spPr>
        <p:txBody>
          <a:bodyPr wrap="square">
            <a:spAutoFit/>
          </a:bodyPr>
          <a:lstStyle/>
          <a:p>
            <a:r>
              <a:rPr lang="en-US" dirty="0" smtClean="0">
                <a:latin typeface="Calibri" panose="020F0502020204030204" pitchFamily="34" charset="0"/>
                <a:ea typeface="Calibri" panose="020F0502020204030204" pitchFamily="34" charset="0"/>
                <a:cs typeface="Times New Roman" panose="02020603050405020304" pitchFamily="18" charset="0"/>
              </a:rPr>
              <a:t>SR-8  5-axle </a:t>
            </a:r>
            <a:r>
              <a:rPr lang="en-US" dirty="0">
                <a:latin typeface="Calibri" panose="020F0502020204030204" pitchFamily="34" charset="0"/>
                <a:ea typeface="Calibri" panose="020F0502020204030204" pitchFamily="34" charset="0"/>
                <a:cs typeface="Times New Roman" panose="02020603050405020304" pitchFamily="18" charset="0"/>
              </a:rPr>
              <a:t>semi-trailer </a:t>
            </a:r>
            <a:r>
              <a:rPr lang="en-US" dirty="0" smtClean="0">
                <a:latin typeface="Calibri" panose="020F0502020204030204" pitchFamily="34" charset="0"/>
                <a:ea typeface="Calibri" panose="020F0502020204030204" pitchFamily="34" charset="0"/>
                <a:cs typeface="Times New Roman" panose="02020603050405020304" pitchFamily="18" charset="0"/>
              </a:rPr>
              <a:t>84,000 </a:t>
            </a:r>
            <a:r>
              <a:rPr lang="en-US" dirty="0">
                <a:latin typeface="Calibri" panose="020F0502020204030204" pitchFamily="34" charset="0"/>
                <a:ea typeface="Calibri" panose="020F0502020204030204" pitchFamily="34" charset="0"/>
                <a:cs typeface="Times New Roman" panose="02020603050405020304" pitchFamily="18" charset="0"/>
              </a:rPr>
              <a:t>pounds during the measurement</a:t>
            </a:r>
            <a:endParaRPr lang="en-US" dirty="0"/>
          </a:p>
        </p:txBody>
      </p:sp>
    </p:spTree>
    <p:extLst>
      <p:ext uri="{BB962C8B-B14F-4D97-AF65-F5344CB8AC3E}">
        <p14:creationId xmlns:p14="http://schemas.microsoft.com/office/powerpoint/2010/main" val="12285426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 y="5917096"/>
            <a:ext cx="9143999" cy="940904"/>
          </a:xfrm>
          <a:prstGeom prst="rect">
            <a:avLst/>
          </a:prstGeom>
          <a:solidFill>
            <a:srgbClr val="DFDEBC"/>
          </a:solidFill>
        </p:spPr>
        <p:txBody>
          <a:bodyPr wrap="square" rtlCol="0">
            <a:spAutoFit/>
          </a:bodyPr>
          <a:lstStyle/>
          <a:p>
            <a:endParaRPr lang="en-US" dirty="0"/>
          </a:p>
        </p:txBody>
      </p:sp>
      <p:sp>
        <p:nvSpPr>
          <p:cNvPr id="4" name="TextBox 3"/>
          <p:cNvSpPr txBox="1"/>
          <p:nvPr/>
        </p:nvSpPr>
        <p:spPr>
          <a:xfrm>
            <a:off x="0" y="0"/>
            <a:ext cx="9143999" cy="940904"/>
          </a:xfrm>
          <a:prstGeom prst="rect">
            <a:avLst/>
          </a:prstGeom>
          <a:solidFill>
            <a:srgbClr val="10016B"/>
          </a:solidFill>
        </p:spPr>
        <p:txBody>
          <a:bodyPr wrap="square" rtlCol="0">
            <a:spAutoFit/>
          </a:bodyPr>
          <a:lstStyle/>
          <a:p>
            <a:endParaRPr lang="en-US" dirty="0"/>
          </a:p>
        </p:txBody>
      </p:sp>
      <p:pic>
        <p:nvPicPr>
          <p:cNvPr id="2052" name="Picture 4" descr="Transportation.or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6818" y="0"/>
            <a:ext cx="2637182" cy="896043"/>
          </a:xfrm>
          <a:prstGeom prst="rect">
            <a:avLst/>
          </a:prstGeom>
          <a:solidFill>
            <a:srgbClr val="10016B"/>
          </a:solidFill>
          <a:ln>
            <a:solidFill>
              <a:schemeClr val="accent1"/>
            </a:solidFill>
          </a:ln>
        </p:spPr>
      </p:pic>
      <p:pic>
        <p:nvPicPr>
          <p:cNvPr id="8" name="Picture 2" descr="smallaldotsea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13747" y="5909888"/>
            <a:ext cx="1127876" cy="948112"/>
          </a:xfrm>
          <a:prstGeom prst="rect">
            <a:avLst/>
          </a:prstGeom>
          <a:solidFill>
            <a:srgbClr val="FFFF99"/>
          </a:solidFill>
          <a:ln>
            <a:noFill/>
          </a:ln>
          <a:extLst/>
        </p:spPr>
      </p:pic>
      <p:pic>
        <p:nvPicPr>
          <p:cNvPr id="2054" name="Picture 6" descr="https://www.cestel.eu/media/img/logo-cestel.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06748" y="6210194"/>
            <a:ext cx="1421157" cy="335551"/>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4"/>
          <p:cNvSpPr txBox="1">
            <a:spLocks noChangeArrowheads="1"/>
          </p:cNvSpPr>
          <p:nvPr/>
        </p:nvSpPr>
        <p:spPr bwMode="auto">
          <a:xfrm>
            <a:off x="0" y="3816625"/>
            <a:ext cx="9144000" cy="206733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SzPct val="90000"/>
              <a:buFont typeface="Wingdings" pitchFamily="-65" charset="2"/>
              <a:buChar char="n"/>
              <a:defRPr sz="2800">
                <a:solidFill>
                  <a:srgbClr val="000066"/>
                </a:solidFill>
                <a:effectLst>
                  <a:outerShdw blurRad="38100" dist="38100" dir="2700000" algn="tl">
                    <a:srgbClr val="000000"/>
                  </a:outerShdw>
                </a:effectLst>
                <a:latin typeface="+mn-lt"/>
                <a:ea typeface="Arial" pitchFamily="-65" charset="0"/>
                <a:cs typeface="+mn-cs"/>
              </a:defRPr>
            </a:lvl1pPr>
            <a:lvl2pPr marL="742950" indent="-285750" algn="l" rtl="0" eaLnBrk="0" fontAlgn="base" hangingPunct="0">
              <a:spcBef>
                <a:spcPct val="20000"/>
              </a:spcBef>
              <a:spcAft>
                <a:spcPct val="0"/>
              </a:spcAft>
              <a:buClr>
                <a:srgbClr val="4D4D4D"/>
              </a:buClr>
              <a:buSzPct val="75000"/>
              <a:buFont typeface="Wingdings" pitchFamily="-65" charset="2"/>
              <a:buChar char="n"/>
              <a:defRPr sz="2600">
                <a:solidFill>
                  <a:schemeClr val="tx1"/>
                </a:solidFill>
                <a:effectLst>
                  <a:outerShdw blurRad="38100" dist="38100" dir="2700000" algn="tl">
                    <a:srgbClr val="FFFFFF"/>
                  </a:outerShdw>
                </a:effectLst>
                <a:latin typeface="+mn-lt"/>
                <a:ea typeface="Arial" pitchFamily="-65" charset="0"/>
                <a:cs typeface="+mn-cs"/>
              </a:defRPr>
            </a:lvl2pPr>
            <a:lvl3pPr marL="1143000" indent="-228600" algn="l" rtl="0" eaLnBrk="0" fontAlgn="base" hangingPunct="0">
              <a:spcBef>
                <a:spcPct val="20000"/>
              </a:spcBef>
              <a:spcAft>
                <a:spcPct val="0"/>
              </a:spcAft>
              <a:buClr>
                <a:srgbClr val="808080"/>
              </a:buClr>
              <a:buSzPct val="55000"/>
              <a:buFont typeface="Wingdings" pitchFamily="-65" charset="2"/>
              <a:buChar char="n"/>
              <a:defRPr sz="2300">
                <a:solidFill>
                  <a:schemeClr val="tx1"/>
                </a:solidFill>
                <a:effectLst>
                  <a:outerShdw blurRad="38100" dist="38100" dir="2700000" algn="tl">
                    <a:srgbClr val="FFFFFF"/>
                  </a:outerShdw>
                </a:effectLst>
                <a:latin typeface="+mn-lt"/>
                <a:ea typeface="Arial" pitchFamily="-65" charset="0"/>
                <a:cs typeface="+mn-cs"/>
              </a:defRPr>
            </a:lvl3pPr>
            <a:lvl4pPr marL="16002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4pPr>
            <a:lvl5pPr marL="20574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9pPr>
          </a:lstStyle>
          <a:p>
            <a:pPr eaLnBrk="1" hangingPunct="1">
              <a:buNone/>
            </a:pPr>
            <a:r>
              <a:rPr lang="en-US" sz="3200" b="1" kern="0" dirty="0" smtClean="0">
                <a:solidFill>
                  <a:schemeClr val="accent3">
                    <a:lumMod val="25000"/>
                  </a:schemeClr>
                </a:solidFill>
                <a:effectLst/>
                <a:latin typeface="Verdana" panose="020B0604030504040204" pitchFamily="34" charset="0"/>
              </a:rPr>
              <a:t>Agenda</a:t>
            </a:r>
          </a:p>
          <a:p>
            <a:pPr eaLnBrk="1" hangingPunct="1">
              <a:buNone/>
            </a:pPr>
            <a:r>
              <a:rPr lang="en-US" sz="2000" b="1" kern="0" dirty="0">
                <a:solidFill>
                  <a:schemeClr val="accent3">
                    <a:lumMod val="25000"/>
                  </a:schemeClr>
                </a:solidFill>
                <a:effectLst/>
                <a:latin typeface="Verdana" panose="020B0604030504040204" pitchFamily="34" charset="0"/>
              </a:rPr>
              <a:t>	</a:t>
            </a:r>
            <a:r>
              <a:rPr lang="en-US" sz="2000" b="1" i="1" kern="0" dirty="0" smtClean="0">
                <a:solidFill>
                  <a:schemeClr val="accent3">
                    <a:lumMod val="25000"/>
                  </a:schemeClr>
                </a:solidFill>
                <a:effectLst/>
                <a:latin typeface="Verdana" panose="020B0604030504040204" pitchFamily="34" charset="0"/>
              </a:rPr>
              <a:t>Alabama</a:t>
            </a:r>
          </a:p>
          <a:p>
            <a:pPr eaLnBrk="1" hangingPunct="1">
              <a:buNone/>
            </a:pPr>
            <a:r>
              <a:rPr lang="en-US" sz="2000" b="1" kern="0" dirty="0">
                <a:solidFill>
                  <a:schemeClr val="accent3">
                    <a:lumMod val="25000"/>
                  </a:schemeClr>
                </a:solidFill>
                <a:effectLst/>
                <a:latin typeface="Verdana" panose="020B0604030504040204" pitchFamily="34" charset="0"/>
              </a:rPr>
              <a:t>	</a:t>
            </a:r>
            <a:r>
              <a:rPr lang="en-US" sz="2000" b="1" kern="0" dirty="0">
                <a:solidFill>
                  <a:schemeClr val="accent3">
                    <a:lumMod val="25000"/>
                  </a:schemeClr>
                </a:solidFill>
                <a:effectLst/>
                <a:latin typeface="Verdana" panose="020B0604030504040204" pitchFamily="34" charset="0"/>
              </a:rPr>
              <a:t>	</a:t>
            </a:r>
            <a:r>
              <a:rPr lang="en-US" sz="1800" b="1" kern="0" dirty="0" smtClean="0">
                <a:solidFill>
                  <a:schemeClr val="accent3">
                    <a:lumMod val="25000"/>
                  </a:schemeClr>
                </a:solidFill>
                <a:effectLst/>
                <a:latin typeface="Verdana" panose="020B0604030504040204" pitchFamily="34" charset="0"/>
              </a:rPr>
              <a:t>2018 </a:t>
            </a:r>
            <a:r>
              <a:rPr lang="en-US" sz="1800" b="1" kern="0" dirty="0" smtClean="0">
                <a:solidFill>
                  <a:schemeClr val="accent3">
                    <a:lumMod val="25000"/>
                  </a:schemeClr>
                </a:solidFill>
                <a:effectLst/>
                <a:latin typeface="Verdana" panose="020B0604030504040204" pitchFamily="34" charset="0"/>
              </a:rPr>
              <a:t>Lift Axle Study</a:t>
            </a:r>
          </a:p>
          <a:p>
            <a:pPr eaLnBrk="1" hangingPunct="1">
              <a:buNone/>
            </a:pPr>
            <a:r>
              <a:rPr lang="en-US" sz="2000" b="1" kern="0" dirty="0">
                <a:solidFill>
                  <a:schemeClr val="accent3">
                    <a:lumMod val="25000"/>
                  </a:schemeClr>
                </a:solidFill>
                <a:effectLst/>
                <a:latin typeface="Verdana" panose="020B0604030504040204" pitchFamily="34" charset="0"/>
              </a:rPr>
              <a:t>	</a:t>
            </a:r>
            <a:r>
              <a:rPr lang="en-US" sz="2000" b="1" kern="0" dirty="0" smtClean="0">
                <a:solidFill>
                  <a:schemeClr val="accent3">
                    <a:lumMod val="25000"/>
                  </a:schemeClr>
                </a:solidFill>
                <a:effectLst/>
                <a:latin typeface="Verdana" panose="020B0604030504040204" pitchFamily="34" charset="0"/>
              </a:rPr>
              <a:t> </a:t>
            </a:r>
          </a:p>
          <a:p>
            <a:pPr eaLnBrk="1" hangingPunct="1">
              <a:buNone/>
            </a:pPr>
            <a:r>
              <a:rPr lang="en-US" sz="2000" b="1" kern="0" dirty="0">
                <a:solidFill>
                  <a:schemeClr val="accent3">
                    <a:lumMod val="25000"/>
                  </a:schemeClr>
                </a:solidFill>
                <a:effectLst/>
                <a:latin typeface="Verdana" panose="020B0604030504040204" pitchFamily="34" charset="0"/>
              </a:rPr>
              <a:t>	</a:t>
            </a:r>
            <a:endParaRPr lang="en-US" sz="2000" b="1" kern="0" dirty="0" smtClean="0">
              <a:solidFill>
                <a:schemeClr val="accent3">
                  <a:lumMod val="25000"/>
                </a:schemeClr>
              </a:solidFill>
              <a:effectLst/>
              <a:latin typeface="Verdana" panose="020B0604030504040204" pitchFamily="34" charset="0"/>
            </a:endParaRPr>
          </a:p>
          <a:p>
            <a:pPr eaLnBrk="1" hangingPunct="1">
              <a:buNone/>
            </a:pPr>
            <a:r>
              <a:rPr lang="en-US" sz="2000" b="1" kern="0" dirty="0">
                <a:solidFill>
                  <a:schemeClr val="accent3">
                    <a:lumMod val="25000"/>
                  </a:schemeClr>
                </a:solidFill>
                <a:effectLst/>
                <a:latin typeface="Verdana" panose="020B0604030504040204" pitchFamily="34" charset="0"/>
              </a:rPr>
              <a:t>	</a:t>
            </a:r>
            <a:r>
              <a:rPr lang="en-US" sz="2000" b="1" kern="0" dirty="0" smtClean="0">
                <a:solidFill>
                  <a:schemeClr val="accent3">
                    <a:lumMod val="25000"/>
                  </a:schemeClr>
                </a:solidFill>
                <a:effectLst/>
                <a:latin typeface="Verdana" panose="020B0604030504040204" pitchFamily="34" charset="0"/>
              </a:rPr>
              <a:t> </a:t>
            </a:r>
            <a:endParaRPr lang="sl-SI" sz="2000" b="1" kern="0" dirty="0">
              <a:solidFill>
                <a:schemeClr val="accent3">
                  <a:lumMod val="25000"/>
                </a:schemeClr>
              </a:solidFill>
              <a:effectLst/>
              <a:latin typeface="Verdana" panose="020B0604030504040204" pitchFamily="34" charset="0"/>
            </a:endParaRPr>
          </a:p>
        </p:txBody>
      </p:sp>
      <p:pic>
        <p:nvPicPr>
          <p:cNvPr id="16" name="Picture 2" descr="ip"/>
          <p:cNvPicPr>
            <a:picLocks noChangeAspect="1" noChangeArrowheads="1"/>
          </p:cNvPicPr>
          <p:nvPr/>
        </p:nvPicPr>
        <p:blipFill rotWithShape="1">
          <a:blip r:embed="rId6">
            <a:extLst>
              <a:ext uri="{28A0092B-C50C-407E-A947-70E740481C1C}">
                <a14:useLocalDpi xmlns:a14="http://schemas.microsoft.com/office/drawing/2010/main" val="0"/>
              </a:ext>
            </a:extLst>
          </a:blip>
          <a:srcRect t="2993" r="553" b="48647"/>
          <a:stretch/>
        </p:blipFill>
        <p:spPr bwMode="auto">
          <a:xfrm>
            <a:off x="830580" y="1396028"/>
            <a:ext cx="6497872" cy="2369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4"/>
          <p:cNvSpPr txBox="1">
            <a:spLocks noChangeArrowheads="1"/>
          </p:cNvSpPr>
          <p:nvPr/>
        </p:nvSpPr>
        <p:spPr bwMode="auto">
          <a:xfrm>
            <a:off x="4134677" y="3969025"/>
            <a:ext cx="8395253" cy="206733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SzPct val="90000"/>
              <a:buFont typeface="Wingdings" pitchFamily="-65" charset="2"/>
              <a:buChar char="n"/>
              <a:defRPr sz="2800">
                <a:solidFill>
                  <a:srgbClr val="000066"/>
                </a:solidFill>
                <a:effectLst>
                  <a:outerShdw blurRad="38100" dist="38100" dir="2700000" algn="tl">
                    <a:srgbClr val="000000"/>
                  </a:outerShdw>
                </a:effectLst>
                <a:latin typeface="+mn-lt"/>
                <a:ea typeface="Arial" pitchFamily="-65" charset="0"/>
                <a:cs typeface="+mn-cs"/>
              </a:defRPr>
            </a:lvl1pPr>
            <a:lvl2pPr marL="742950" indent="-285750" algn="l" rtl="0" eaLnBrk="0" fontAlgn="base" hangingPunct="0">
              <a:spcBef>
                <a:spcPct val="20000"/>
              </a:spcBef>
              <a:spcAft>
                <a:spcPct val="0"/>
              </a:spcAft>
              <a:buClr>
                <a:srgbClr val="4D4D4D"/>
              </a:buClr>
              <a:buSzPct val="75000"/>
              <a:buFont typeface="Wingdings" pitchFamily="-65" charset="2"/>
              <a:buChar char="n"/>
              <a:defRPr sz="2600">
                <a:solidFill>
                  <a:schemeClr val="tx1"/>
                </a:solidFill>
                <a:effectLst>
                  <a:outerShdw blurRad="38100" dist="38100" dir="2700000" algn="tl">
                    <a:srgbClr val="FFFFFF"/>
                  </a:outerShdw>
                </a:effectLst>
                <a:latin typeface="+mn-lt"/>
                <a:ea typeface="Arial" pitchFamily="-65" charset="0"/>
                <a:cs typeface="+mn-cs"/>
              </a:defRPr>
            </a:lvl2pPr>
            <a:lvl3pPr marL="1143000" indent="-228600" algn="l" rtl="0" eaLnBrk="0" fontAlgn="base" hangingPunct="0">
              <a:spcBef>
                <a:spcPct val="20000"/>
              </a:spcBef>
              <a:spcAft>
                <a:spcPct val="0"/>
              </a:spcAft>
              <a:buClr>
                <a:srgbClr val="808080"/>
              </a:buClr>
              <a:buSzPct val="55000"/>
              <a:buFont typeface="Wingdings" pitchFamily="-65" charset="2"/>
              <a:buChar char="n"/>
              <a:defRPr sz="2300">
                <a:solidFill>
                  <a:schemeClr val="tx1"/>
                </a:solidFill>
                <a:effectLst>
                  <a:outerShdw blurRad="38100" dist="38100" dir="2700000" algn="tl">
                    <a:srgbClr val="FFFFFF"/>
                  </a:outerShdw>
                </a:effectLst>
                <a:latin typeface="+mn-lt"/>
                <a:ea typeface="Arial" pitchFamily="-65" charset="0"/>
                <a:cs typeface="+mn-cs"/>
              </a:defRPr>
            </a:lvl3pPr>
            <a:lvl4pPr marL="16002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4pPr>
            <a:lvl5pPr marL="20574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9pPr>
          </a:lstStyle>
          <a:p>
            <a:pPr eaLnBrk="1" hangingPunct="1">
              <a:buNone/>
            </a:pPr>
            <a:r>
              <a:rPr lang="en-US" sz="2000" b="1" kern="0" dirty="0" smtClean="0">
                <a:solidFill>
                  <a:schemeClr val="accent3">
                    <a:lumMod val="25000"/>
                  </a:schemeClr>
                </a:solidFill>
                <a:effectLst/>
                <a:latin typeface="Verdana" panose="020B0604030504040204" pitchFamily="34" charset="0"/>
              </a:rPr>
              <a:t> </a:t>
            </a:r>
          </a:p>
          <a:p>
            <a:pPr eaLnBrk="1" hangingPunct="1">
              <a:buNone/>
            </a:pPr>
            <a:r>
              <a:rPr lang="en-US" sz="2000" b="1" kern="0" dirty="0">
                <a:solidFill>
                  <a:schemeClr val="accent3">
                    <a:lumMod val="25000"/>
                  </a:schemeClr>
                </a:solidFill>
                <a:effectLst/>
                <a:latin typeface="Verdana" panose="020B0604030504040204" pitchFamily="34" charset="0"/>
              </a:rPr>
              <a:t>	</a:t>
            </a:r>
            <a:r>
              <a:rPr lang="en-US" sz="2000" b="1" i="1" kern="0" dirty="0" smtClean="0">
                <a:solidFill>
                  <a:schemeClr val="accent3">
                    <a:lumMod val="25000"/>
                  </a:schemeClr>
                </a:solidFill>
                <a:effectLst/>
                <a:latin typeface="Verdana" panose="020B0604030504040204" pitchFamily="34" charset="0"/>
              </a:rPr>
              <a:t>Mississippi</a:t>
            </a:r>
          </a:p>
          <a:p>
            <a:pPr eaLnBrk="1" hangingPunct="1">
              <a:buNone/>
            </a:pPr>
            <a:r>
              <a:rPr lang="en-US" sz="2000" b="1" kern="0" dirty="0">
                <a:solidFill>
                  <a:schemeClr val="accent3">
                    <a:lumMod val="25000"/>
                  </a:schemeClr>
                </a:solidFill>
                <a:effectLst/>
                <a:latin typeface="Verdana" panose="020B0604030504040204" pitchFamily="34" charset="0"/>
              </a:rPr>
              <a:t>	</a:t>
            </a:r>
            <a:r>
              <a:rPr lang="en-US" sz="2000" b="1" kern="0" dirty="0" smtClean="0">
                <a:solidFill>
                  <a:schemeClr val="accent3">
                    <a:lumMod val="25000"/>
                  </a:schemeClr>
                </a:solidFill>
                <a:effectLst/>
                <a:latin typeface="Verdana" panose="020B0604030504040204" pitchFamily="34" charset="0"/>
              </a:rPr>
              <a:t>  	</a:t>
            </a:r>
            <a:r>
              <a:rPr lang="en-US" sz="1800" b="1" kern="0" dirty="0" smtClean="0">
                <a:solidFill>
                  <a:schemeClr val="accent3">
                    <a:lumMod val="25000"/>
                  </a:schemeClr>
                </a:solidFill>
                <a:effectLst/>
                <a:latin typeface="Verdana" panose="020B0604030504040204" pitchFamily="34" charset="0"/>
              </a:rPr>
              <a:t>2018 </a:t>
            </a:r>
            <a:r>
              <a:rPr lang="en-US" sz="1800" b="1" kern="0" dirty="0">
                <a:solidFill>
                  <a:schemeClr val="accent3">
                    <a:lumMod val="25000"/>
                  </a:schemeClr>
                </a:solidFill>
                <a:effectLst/>
                <a:latin typeface="Verdana" panose="020B0604030504040204" pitchFamily="34" charset="0"/>
              </a:rPr>
              <a:t>Harvest Study </a:t>
            </a:r>
            <a:endParaRPr lang="en-US" sz="1800" b="1" kern="0" dirty="0" smtClean="0">
              <a:solidFill>
                <a:schemeClr val="accent3">
                  <a:lumMod val="25000"/>
                </a:schemeClr>
              </a:solidFill>
              <a:effectLst/>
              <a:latin typeface="Verdana" panose="020B0604030504040204" pitchFamily="34" charset="0"/>
            </a:endParaRPr>
          </a:p>
          <a:p>
            <a:pPr eaLnBrk="1" hangingPunct="1">
              <a:buNone/>
            </a:pPr>
            <a:r>
              <a:rPr lang="en-US" sz="1800" b="1" kern="0" dirty="0">
                <a:solidFill>
                  <a:schemeClr val="accent3">
                    <a:lumMod val="25000"/>
                  </a:schemeClr>
                </a:solidFill>
                <a:effectLst/>
                <a:latin typeface="Verdana" panose="020B0604030504040204" pitchFamily="34" charset="0"/>
              </a:rPr>
              <a:t>	</a:t>
            </a:r>
            <a:r>
              <a:rPr lang="en-US" sz="1800" b="1" kern="0" dirty="0" smtClean="0">
                <a:solidFill>
                  <a:schemeClr val="accent3">
                    <a:lumMod val="25000"/>
                  </a:schemeClr>
                </a:solidFill>
                <a:effectLst/>
                <a:latin typeface="Verdana" panose="020B0604030504040204" pitchFamily="34" charset="0"/>
              </a:rPr>
              <a:t>	2016 </a:t>
            </a:r>
            <a:r>
              <a:rPr lang="en-US" sz="1800" b="1" kern="0" dirty="0" smtClean="0">
                <a:solidFill>
                  <a:schemeClr val="accent3">
                    <a:lumMod val="25000"/>
                  </a:schemeClr>
                </a:solidFill>
                <a:effectLst/>
                <a:latin typeface="Verdana" panose="020B0604030504040204" pitchFamily="34" charset="0"/>
              </a:rPr>
              <a:t>Enforcement</a:t>
            </a:r>
          </a:p>
          <a:p>
            <a:pPr eaLnBrk="1" hangingPunct="1">
              <a:buNone/>
            </a:pPr>
            <a:r>
              <a:rPr lang="en-US" sz="2000" b="1" kern="0" dirty="0">
                <a:solidFill>
                  <a:schemeClr val="accent3">
                    <a:lumMod val="25000"/>
                  </a:schemeClr>
                </a:solidFill>
                <a:effectLst/>
                <a:latin typeface="Verdana" panose="020B0604030504040204" pitchFamily="34" charset="0"/>
              </a:rPr>
              <a:t>	</a:t>
            </a:r>
            <a:r>
              <a:rPr lang="en-US" sz="2000" b="1" kern="0" dirty="0" smtClean="0">
                <a:solidFill>
                  <a:schemeClr val="accent3">
                    <a:lumMod val="25000"/>
                  </a:schemeClr>
                </a:solidFill>
                <a:effectLst/>
                <a:latin typeface="Verdana" panose="020B0604030504040204" pitchFamily="34" charset="0"/>
              </a:rPr>
              <a:t>	</a:t>
            </a:r>
            <a:endParaRPr lang="en-US" sz="1800" b="1" kern="0" dirty="0" smtClean="0">
              <a:solidFill>
                <a:schemeClr val="accent3">
                  <a:lumMod val="25000"/>
                </a:schemeClr>
              </a:solidFill>
              <a:effectLst/>
              <a:latin typeface="Verdana" panose="020B0604030504040204" pitchFamily="34" charset="0"/>
            </a:endParaRPr>
          </a:p>
          <a:p>
            <a:pPr eaLnBrk="1" hangingPunct="1">
              <a:buNone/>
            </a:pPr>
            <a:r>
              <a:rPr lang="en-US" sz="1800" b="1" kern="0" dirty="0">
                <a:solidFill>
                  <a:schemeClr val="accent3">
                    <a:lumMod val="25000"/>
                  </a:schemeClr>
                </a:solidFill>
                <a:effectLst/>
                <a:latin typeface="Verdana" panose="020B0604030504040204" pitchFamily="34" charset="0"/>
              </a:rPr>
              <a:t>	 </a:t>
            </a:r>
            <a:r>
              <a:rPr lang="en-US" sz="1800" b="1" kern="0" dirty="0" smtClean="0">
                <a:solidFill>
                  <a:schemeClr val="accent3">
                    <a:lumMod val="25000"/>
                  </a:schemeClr>
                </a:solidFill>
                <a:effectLst/>
                <a:latin typeface="Verdana" panose="020B0604030504040204" pitchFamily="34" charset="0"/>
              </a:rPr>
              <a:t>  </a:t>
            </a:r>
            <a:endParaRPr lang="en-US" sz="1800" b="1" kern="0" dirty="0" smtClean="0">
              <a:solidFill>
                <a:schemeClr val="accent3">
                  <a:lumMod val="25000"/>
                </a:schemeClr>
              </a:solidFill>
              <a:effectLst/>
              <a:latin typeface="Verdana" panose="020B0604030504040204" pitchFamily="34" charset="0"/>
            </a:endParaRPr>
          </a:p>
          <a:p>
            <a:pPr eaLnBrk="1" hangingPunct="1">
              <a:buNone/>
            </a:pPr>
            <a:r>
              <a:rPr lang="en-US" sz="1800" b="1" kern="0" dirty="0">
                <a:solidFill>
                  <a:schemeClr val="accent3">
                    <a:lumMod val="25000"/>
                  </a:schemeClr>
                </a:solidFill>
                <a:effectLst/>
                <a:latin typeface="Verdana" panose="020B0604030504040204" pitchFamily="34" charset="0"/>
              </a:rPr>
              <a:t>	</a:t>
            </a:r>
            <a:r>
              <a:rPr lang="en-US" sz="1800" b="1" kern="0" dirty="0" smtClean="0">
                <a:solidFill>
                  <a:schemeClr val="accent3">
                    <a:lumMod val="25000"/>
                  </a:schemeClr>
                </a:solidFill>
                <a:effectLst/>
                <a:latin typeface="Verdana" panose="020B0604030504040204" pitchFamily="34" charset="0"/>
              </a:rPr>
              <a:t>   </a:t>
            </a:r>
            <a:endParaRPr lang="sl-SI" sz="1800" b="1" kern="0" dirty="0">
              <a:solidFill>
                <a:schemeClr val="accent3">
                  <a:lumMod val="25000"/>
                </a:schemeClr>
              </a:solidFill>
              <a:effectLst/>
              <a:latin typeface="Verdana" panose="020B0604030504040204" pitchFamily="34" charset="0"/>
            </a:endParaRPr>
          </a:p>
        </p:txBody>
      </p:sp>
    </p:spTree>
    <p:extLst>
      <p:ext uri="{BB962C8B-B14F-4D97-AF65-F5344CB8AC3E}">
        <p14:creationId xmlns:p14="http://schemas.microsoft.com/office/powerpoint/2010/main" val="57512007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 y="6242447"/>
            <a:ext cx="9143999" cy="615553"/>
          </a:xfrm>
          <a:prstGeom prst="rect">
            <a:avLst/>
          </a:prstGeom>
          <a:solidFill>
            <a:srgbClr val="DFDEBC"/>
          </a:solidFill>
        </p:spPr>
        <p:txBody>
          <a:bodyPr wrap="square" rtlCol="0">
            <a:spAutoFit/>
          </a:bodyPr>
          <a:lstStyle/>
          <a:p>
            <a:endParaRPr lang="en-US" sz="3400" dirty="0"/>
          </a:p>
        </p:txBody>
      </p:sp>
      <p:sp>
        <p:nvSpPr>
          <p:cNvPr id="4" name="TextBox 3"/>
          <p:cNvSpPr txBox="1"/>
          <p:nvPr/>
        </p:nvSpPr>
        <p:spPr>
          <a:xfrm>
            <a:off x="0" y="0"/>
            <a:ext cx="9143999" cy="940904"/>
          </a:xfrm>
          <a:prstGeom prst="rect">
            <a:avLst/>
          </a:prstGeom>
          <a:solidFill>
            <a:srgbClr val="10016B"/>
          </a:solidFill>
        </p:spPr>
        <p:txBody>
          <a:bodyPr wrap="square" rtlCol="0">
            <a:spAutoFit/>
          </a:bodyPr>
          <a:lstStyle/>
          <a:p>
            <a:endParaRPr lang="en-US" dirty="0"/>
          </a:p>
        </p:txBody>
      </p:sp>
      <p:pic>
        <p:nvPicPr>
          <p:cNvPr id="2052" name="Picture 4" descr="Transportation.or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6818" y="0"/>
            <a:ext cx="2637182" cy="896043"/>
          </a:xfrm>
          <a:prstGeom prst="rect">
            <a:avLst/>
          </a:prstGeom>
          <a:solidFill>
            <a:srgbClr val="10016B"/>
          </a:solidFill>
          <a:ln>
            <a:solidFill>
              <a:schemeClr val="accent1"/>
            </a:solidFill>
          </a:ln>
        </p:spPr>
      </p:pic>
      <p:pic>
        <p:nvPicPr>
          <p:cNvPr id="2054" name="Picture 6" descr="https://www.cestel.eu/media/img/logo-cestel.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24800" y="6412302"/>
            <a:ext cx="1126435" cy="265964"/>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4"/>
          <p:cNvSpPr txBox="1">
            <a:spLocks noChangeArrowheads="1"/>
          </p:cNvSpPr>
          <p:nvPr/>
        </p:nvSpPr>
        <p:spPr bwMode="auto">
          <a:xfrm>
            <a:off x="112642" y="6383242"/>
            <a:ext cx="5214732" cy="56752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SzPct val="90000"/>
              <a:buFont typeface="Wingdings" pitchFamily="-65" charset="2"/>
              <a:buChar char="n"/>
              <a:defRPr sz="2800">
                <a:solidFill>
                  <a:srgbClr val="000066"/>
                </a:solidFill>
                <a:effectLst>
                  <a:outerShdw blurRad="38100" dist="38100" dir="2700000" algn="tl">
                    <a:srgbClr val="000000"/>
                  </a:outerShdw>
                </a:effectLst>
                <a:latin typeface="+mn-lt"/>
                <a:ea typeface="Arial" pitchFamily="-65" charset="0"/>
                <a:cs typeface="+mn-cs"/>
              </a:defRPr>
            </a:lvl1pPr>
            <a:lvl2pPr marL="742950" indent="-285750" algn="l" rtl="0" eaLnBrk="0" fontAlgn="base" hangingPunct="0">
              <a:spcBef>
                <a:spcPct val="20000"/>
              </a:spcBef>
              <a:spcAft>
                <a:spcPct val="0"/>
              </a:spcAft>
              <a:buClr>
                <a:srgbClr val="4D4D4D"/>
              </a:buClr>
              <a:buSzPct val="75000"/>
              <a:buFont typeface="Wingdings" pitchFamily="-65" charset="2"/>
              <a:buChar char="n"/>
              <a:defRPr sz="2600">
                <a:solidFill>
                  <a:schemeClr val="tx1"/>
                </a:solidFill>
                <a:effectLst>
                  <a:outerShdw blurRad="38100" dist="38100" dir="2700000" algn="tl">
                    <a:srgbClr val="FFFFFF"/>
                  </a:outerShdw>
                </a:effectLst>
                <a:latin typeface="+mn-lt"/>
                <a:ea typeface="Arial" pitchFamily="-65" charset="0"/>
                <a:cs typeface="+mn-cs"/>
              </a:defRPr>
            </a:lvl2pPr>
            <a:lvl3pPr marL="1143000" indent="-228600" algn="l" rtl="0" eaLnBrk="0" fontAlgn="base" hangingPunct="0">
              <a:spcBef>
                <a:spcPct val="20000"/>
              </a:spcBef>
              <a:spcAft>
                <a:spcPct val="0"/>
              </a:spcAft>
              <a:buClr>
                <a:srgbClr val="808080"/>
              </a:buClr>
              <a:buSzPct val="55000"/>
              <a:buFont typeface="Wingdings" pitchFamily="-65" charset="2"/>
              <a:buChar char="n"/>
              <a:defRPr sz="2300">
                <a:solidFill>
                  <a:schemeClr val="tx1"/>
                </a:solidFill>
                <a:effectLst>
                  <a:outerShdw blurRad="38100" dist="38100" dir="2700000" algn="tl">
                    <a:srgbClr val="FFFFFF"/>
                  </a:outerShdw>
                </a:effectLst>
                <a:latin typeface="+mn-lt"/>
                <a:ea typeface="Arial" pitchFamily="-65" charset="0"/>
                <a:cs typeface="+mn-cs"/>
              </a:defRPr>
            </a:lvl3pPr>
            <a:lvl4pPr marL="16002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4pPr>
            <a:lvl5pPr marL="20574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9pPr>
          </a:lstStyle>
          <a:p>
            <a:pPr eaLnBrk="1" hangingPunct="1">
              <a:buNone/>
            </a:pPr>
            <a:r>
              <a:rPr lang="en-US" sz="2000" b="1" kern="0" dirty="0" smtClean="0">
                <a:solidFill>
                  <a:schemeClr val="accent3">
                    <a:lumMod val="25000"/>
                  </a:schemeClr>
                </a:solidFill>
                <a:effectLst/>
                <a:latin typeface="Verdana" panose="020B0604030504040204" pitchFamily="34" charset="0"/>
              </a:rPr>
              <a:t>2018 </a:t>
            </a:r>
            <a:r>
              <a:rPr lang="en-US" sz="2000" b="1" kern="0" dirty="0" smtClean="0">
                <a:solidFill>
                  <a:schemeClr val="accent3">
                    <a:lumMod val="25000"/>
                  </a:schemeClr>
                </a:solidFill>
                <a:effectLst/>
                <a:latin typeface="Verdana" panose="020B0604030504040204" pitchFamily="34" charset="0"/>
              </a:rPr>
              <a:t>Mississippi Harvest </a:t>
            </a:r>
            <a:r>
              <a:rPr lang="en-US" sz="2000" b="1" kern="0" dirty="0" smtClean="0">
                <a:solidFill>
                  <a:schemeClr val="accent3">
                    <a:lumMod val="25000"/>
                  </a:schemeClr>
                </a:solidFill>
                <a:effectLst/>
                <a:latin typeface="Verdana" panose="020B0604030504040204" pitchFamily="34" charset="0"/>
              </a:rPr>
              <a:t>Study</a:t>
            </a:r>
            <a:endParaRPr lang="sl-SI" sz="2000" b="1" kern="0" dirty="0">
              <a:solidFill>
                <a:schemeClr val="accent3">
                  <a:lumMod val="25000"/>
                </a:schemeClr>
              </a:solidFill>
              <a:effectLst/>
              <a:latin typeface="Verdana" panose="020B0604030504040204" pitchFamily="34" charset="0"/>
            </a:endParaRPr>
          </a:p>
        </p:txBody>
      </p:sp>
      <p:pic>
        <p:nvPicPr>
          <p:cNvPr id="3074" name="Picture 2" descr="http://mdot.ms.gov/portal/images/traffic_safety_icon.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2723" y="6372225"/>
            <a:ext cx="476250" cy="485775"/>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Group 12"/>
          <p:cNvGrpSpPr/>
          <p:nvPr/>
        </p:nvGrpSpPr>
        <p:grpSpPr>
          <a:xfrm>
            <a:off x="717433" y="1600733"/>
            <a:ext cx="7772400" cy="4616246"/>
            <a:chOff x="823451" y="1932038"/>
            <a:chExt cx="7772400" cy="4616246"/>
          </a:xfrm>
        </p:grpSpPr>
        <p:sp>
          <p:nvSpPr>
            <p:cNvPr id="14" name="Title 1"/>
            <p:cNvSpPr txBox="1">
              <a:spLocks/>
            </p:cNvSpPr>
            <p:nvPr/>
          </p:nvSpPr>
          <p:spPr bwMode="auto">
            <a:xfrm>
              <a:off x="823451" y="5943600"/>
              <a:ext cx="7772400" cy="604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2400" dirty="0" smtClean="0">
                  <a:solidFill>
                    <a:srgbClr val="0070C0"/>
                  </a:solidFill>
                </a:rPr>
                <a:t>SR-6 Heaviest Crop Truck  </a:t>
              </a:r>
              <a:endParaRPr lang="en-US" sz="2400" dirty="0">
                <a:solidFill>
                  <a:srgbClr val="0070C0"/>
                </a:solidFill>
                <a:latin typeface="Verdana" pitchFamily="-65" charset="0"/>
              </a:endParaRPr>
            </a:p>
          </p:txBody>
        </p:sp>
        <p:grpSp>
          <p:nvGrpSpPr>
            <p:cNvPr id="15" name="Group 14"/>
            <p:cNvGrpSpPr/>
            <p:nvPr/>
          </p:nvGrpSpPr>
          <p:grpSpPr>
            <a:xfrm>
              <a:off x="843833" y="1932038"/>
              <a:ext cx="7502786" cy="3791156"/>
              <a:chOff x="843833" y="2138516"/>
              <a:chExt cx="7502786" cy="3791156"/>
            </a:xfrm>
          </p:grpSpPr>
          <p:pic>
            <p:nvPicPr>
              <p:cNvPr id="16" name="Picture 2" descr="SR6_122_54c95t"/>
              <p:cNvPicPr>
                <a:picLocks noChangeAspect="1" noChangeArrowheads="1"/>
              </p:cNvPicPr>
              <p:nvPr/>
            </p:nvPicPr>
            <p:blipFill>
              <a:blip r:embed="rId6">
                <a:extLst>
                  <a:ext uri="{28A0092B-C50C-407E-A947-70E740481C1C}">
                    <a14:useLocalDpi xmlns:a14="http://schemas.microsoft.com/office/drawing/2010/main" val="0"/>
                  </a:ext>
                </a:extLst>
              </a:blip>
              <a:srcRect b="53548"/>
              <a:stretch>
                <a:fillRect/>
              </a:stretch>
            </p:blipFill>
            <p:spPr bwMode="auto">
              <a:xfrm>
                <a:off x="843833" y="3318388"/>
                <a:ext cx="7502786" cy="261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8" name="Group 17"/>
              <p:cNvGrpSpPr/>
              <p:nvPr/>
            </p:nvGrpSpPr>
            <p:grpSpPr>
              <a:xfrm>
                <a:off x="873328" y="2138516"/>
                <a:ext cx="7415265" cy="1098601"/>
                <a:chOff x="873329" y="2521974"/>
                <a:chExt cx="6731718" cy="715143"/>
              </a:xfrm>
            </p:grpSpPr>
            <p:pic>
              <p:nvPicPr>
                <p:cNvPr id="19"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73329" y="2521974"/>
                  <a:ext cx="5482763" cy="715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Slika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35060" y="2779046"/>
                  <a:ext cx="1169987"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spTree>
    <p:extLst>
      <p:ext uri="{BB962C8B-B14F-4D97-AF65-F5344CB8AC3E}">
        <p14:creationId xmlns:p14="http://schemas.microsoft.com/office/powerpoint/2010/main" val="233065340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 y="6242447"/>
            <a:ext cx="9143999" cy="615553"/>
          </a:xfrm>
          <a:prstGeom prst="rect">
            <a:avLst/>
          </a:prstGeom>
          <a:solidFill>
            <a:srgbClr val="DFDEBC"/>
          </a:solidFill>
        </p:spPr>
        <p:txBody>
          <a:bodyPr wrap="square" rtlCol="0">
            <a:spAutoFit/>
          </a:bodyPr>
          <a:lstStyle/>
          <a:p>
            <a:endParaRPr lang="en-US" sz="3400" dirty="0"/>
          </a:p>
        </p:txBody>
      </p:sp>
      <p:sp>
        <p:nvSpPr>
          <p:cNvPr id="4" name="TextBox 3"/>
          <p:cNvSpPr txBox="1"/>
          <p:nvPr/>
        </p:nvSpPr>
        <p:spPr>
          <a:xfrm>
            <a:off x="0" y="0"/>
            <a:ext cx="9143999" cy="940904"/>
          </a:xfrm>
          <a:prstGeom prst="rect">
            <a:avLst/>
          </a:prstGeom>
          <a:solidFill>
            <a:srgbClr val="10016B"/>
          </a:solidFill>
        </p:spPr>
        <p:txBody>
          <a:bodyPr wrap="square" rtlCol="0">
            <a:spAutoFit/>
          </a:bodyPr>
          <a:lstStyle/>
          <a:p>
            <a:endParaRPr lang="en-US" dirty="0"/>
          </a:p>
        </p:txBody>
      </p:sp>
      <p:pic>
        <p:nvPicPr>
          <p:cNvPr id="2052" name="Picture 4" descr="Transportation.or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6818" y="0"/>
            <a:ext cx="2637182" cy="896043"/>
          </a:xfrm>
          <a:prstGeom prst="rect">
            <a:avLst/>
          </a:prstGeom>
          <a:solidFill>
            <a:srgbClr val="10016B"/>
          </a:solidFill>
          <a:ln>
            <a:solidFill>
              <a:schemeClr val="accent1"/>
            </a:solidFill>
          </a:ln>
        </p:spPr>
      </p:pic>
      <p:pic>
        <p:nvPicPr>
          <p:cNvPr id="2054" name="Picture 6" descr="https://www.cestel.eu/media/img/logo-cestel.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24800" y="6412302"/>
            <a:ext cx="1126435" cy="265964"/>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4"/>
          <p:cNvSpPr txBox="1">
            <a:spLocks noChangeArrowheads="1"/>
          </p:cNvSpPr>
          <p:nvPr/>
        </p:nvSpPr>
        <p:spPr bwMode="auto">
          <a:xfrm>
            <a:off x="112642" y="6383242"/>
            <a:ext cx="5214732" cy="56752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SzPct val="90000"/>
              <a:buFont typeface="Wingdings" pitchFamily="-65" charset="2"/>
              <a:buChar char="n"/>
              <a:defRPr sz="2800">
                <a:solidFill>
                  <a:srgbClr val="000066"/>
                </a:solidFill>
                <a:effectLst>
                  <a:outerShdw blurRad="38100" dist="38100" dir="2700000" algn="tl">
                    <a:srgbClr val="000000"/>
                  </a:outerShdw>
                </a:effectLst>
                <a:latin typeface="+mn-lt"/>
                <a:ea typeface="Arial" pitchFamily="-65" charset="0"/>
                <a:cs typeface="+mn-cs"/>
              </a:defRPr>
            </a:lvl1pPr>
            <a:lvl2pPr marL="742950" indent="-285750" algn="l" rtl="0" eaLnBrk="0" fontAlgn="base" hangingPunct="0">
              <a:spcBef>
                <a:spcPct val="20000"/>
              </a:spcBef>
              <a:spcAft>
                <a:spcPct val="0"/>
              </a:spcAft>
              <a:buClr>
                <a:srgbClr val="4D4D4D"/>
              </a:buClr>
              <a:buSzPct val="75000"/>
              <a:buFont typeface="Wingdings" pitchFamily="-65" charset="2"/>
              <a:buChar char="n"/>
              <a:defRPr sz="2600">
                <a:solidFill>
                  <a:schemeClr val="tx1"/>
                </a:solidFill>
                <a:effectLst>
                  <a:outerShdw blurRad="38100" dist="38100" dir="2700000" algn="tl">
                    <a:srgbClr val="FFFFFF"/>
                  </a:outerShdw>
                </a:effectLst>
                <a:latin typeface="+mn-lt"/>
                <a:ea typeface="Arial" pitchFamily="-65" charset="0"/>
                <a:cs typeface="+mn-cs"/>
              </a:defRPr>
            </a:lvl2pPr>
            <a:lvl3pPr marL="1143000" indent="-228600" algn="l" rtl="0" eaLnBrk="0" fontAlgn="base" hangingPunct="0">
              <a:spcBef>
                <a:spcPct val="20000"/>
              </a:spcBef>
              <a:spcAft>
                <a:spcPct val="0"/>
              </a:spcAft>
              <a:buClr>
                <a:srgbClr val="808080"/>
              </a:buClr>
              <a:buSzPct val="55000"/>
              <a:buFont typeface="Wingdings" pitchFamily="-65" charset="2"/>
              <a:buChar char="n"/>
              <a:defRPr sz="2300">
                <a:solidFill>
                  <a:schemeClr val="tx1"/>
                </a:solidFill>
                <a:effectLst>
                  <a:outerShdw blurRad="38100" dist="38100" dir="2700000" algn="tl">
                    <a:srgbClr val="FFFFFF"/>
                  </a:outerShdw>
                </a:effectLst>
                <a:latin typeface="+mn-lt"/>
                <a:ea typeface="Arial" pitchFamily="-65" charset="0"/>
                <a:cs typeface="+mn-cs"/>
              </a:defRPr>
            </a:lvl3pPr>
            <a:lvl4pPr marL="16002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4pPr>
            <a:lvl5pPr marL="20574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9pPr>
          </a:lstStyle>
          <a:p>
            <a:pPr eaLnBrk="1" hangingPunct="1">
              <a:buNone/>
            </a:pPr>
            <a:r>
              <a:rPr lang="en-US" sz="2000" b="1" kern="0" dirty="0" smtClean="0">
                <a:solidFill>
                  <a:schemeClr val="accent3">
                    <a:lumMod val="25000"/>
                  </a:schemeClr>
                </a:solidFill>
                <a:effectLst/>
                <a:latin typeface="Verdana" panose="020B0604030504040204" pitchFamily="34" charset="0"/>
              </a:rPr>
              <a:t>2018 </a:t>
            </a:r>
            <a:r>
              <a:rPr lang="en-US" sz="2000" b="1" kern="0" dirty="0" smtClean="0">
                <a:solidFill>
                  <a:schemeClr val="accent3">
                    <a:lumMod val="25000"/>
                  </a:schemeClr>
                </a:solidFill>
                <a:effectLst/>
                <a:latin typeface="Verdana" panose="020B0604030504040204" pitchFamily="34" charset="0"/>
              </a:rPr>
              <a:t>Mississippi Harvest </a:t>
            </a:r>
            <a:r>
              <a:rPr lang="en-US" sz="2000" b="1" kern="0" dirty="0" smtClean="0">
                <a:solidFill>
                  <a:schemeClr val="accent3">
                    <a:lumMod val="25000"/>
                  </a:schemeClr>
                </a:solidFill>
                <a:effectLst/>
                <a:latin typeface="Verdana" panose="020B0604030504040204" pitchFamily="34" charset="0"/>
              </a:rPr>
              <a:t>Study</a:t>
            </a:r>
            <a:endParaRPr lang="sl-SI" sz="2000" b="1" kern="0" dirty="0">
              <a:solidFill>
                <a:schemeClr val="accent3">
                  <a:lumMod val="25000"/>
                </a:schemeClr>
              </a:solidFill>
              <a:effectLst/>
              <a:latin typeface="Verdana" panose="020B0604030504040204" pitchFamily="34" charset="0"/>
            </a:endParaRPr>
          </a:p>
        </p:txBody>
      </p:sp>
      <p:pic>
        <p:nvPicPr>
          <p:cNvPr id="3074" name="Picture 2" descr="http://mdot.ms.gov/portal/images/traffic_safety_icon.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2723" y="6372225"/>
            <a:ext cx="476250" cy="485775"/>
          </a:xfrm>
          <a:prstGeom prst="rect">
            <a:avLst/>
          </a:prstGeom>
          <a:noFill/>
          <a:extLst>
            <a:ext uri="{909E8E84-426E-40DD-AFC4-6F175D3DCCD1}">
              <a14:hiddenFill xmlns:a14="http://schemas.microsoft.com/office/drawing/2010/main">
                <a:solidFill>
                  <a:srgbClr val="FFFFFF"/>
                </a:solidFill>
              </a14:hiddenFill>
            </a:ext>
          </a:extLst>
        </p:spPr>
      </p:pic>
      <p:sp>
        <p:nvSpPr>
          <p:cNvPr id="21" name="Title 1"/>
          <p:cNvSpPr txBox="1">
            <a:spLocks/>
          </p:cNvSpPr>
          <p:nvPr/>
        </p:nvSpPr>
        <p:spPr bwMode="auto">
          <a:xfrm>
            <a:off x="664425" y="5241235"/>
            <a:ext cx="7772400" cy="604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2400" dirty="0">
                <a:solidFill>
                  <a:srgbClr val="0070C0"/>
                </a:solidFill>
              </a:rPr>
              <a:t>Tractor with trailer weighing 157,982 pounds</a:t>
            </a:r>
            <a:endParaRPr lang="en-US" sz="2400" dirty="0">
              <a:solidFill>
                <a:srgbClr val="0070C0"/>
              </a:solidFill>
              <a:latin typeface="Verdana" pitchFamily="-65" charset="0"/>
            </a:endParaRPr>
          </a:p>
        </p:txBody>
      </p:sp>
      <p:grpSp>
        <p:nvGrpSpPr>
          <p:cNvPr id="22" name="Group 21"/>
          <p:cNvGrpSpPr/>
          <p:nvPr/>
        </p:nvGrpSpPr>
        <p:grpSpPr>
          <a:xfrm>
            <a:off x="684807" y="1642629"/>
            <a:ext cx="7497947" cy="3339689"/>
            <a:chOff x="843833" y="2344994"/>
            <a:chExt cx="7497947" cy="3339689"/>
          </a:xfrm>
        </p:grpSpPr>
        <p:pic>
          <p:nvPicPr>
            <p:cNvPr id="23" name="Picture 2" descr="traktorji"/>
            <p:cNvPicPr>
              <a:picLocks noChangeAspect="1" noChangeArrowheads="1"/>
            </p:cNvPicPr>
            <p:nvPr/>
          </p:nvPicPr>
          <p:blipFill>
            <a:blip r:embed="rId6">
              <a:extLst>
                <a:ext uri="{28A0092B-C50C-407E-A947-70E740481C1C}">
                  <a14:useLocalDpi xmlns:a14="http://schemas.microsoft.com/office/drawing/2010/main" val="0"/>
                </a:ext>
              </a:extLst>
            </a:blip>
            <a:srcRect t="2443" b="54077"/>
            <a:stretch>
              <a:fillRect/>
            </a:stretch>
          </p:blipFill>
          <p:spPr bwMode="auto">
            <a:xfrm>
              <a:off x="843833" y="3244645"/>
              <a:ext cx="7497947" cy="244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3"/>
            <p:cNvPicPr>
              <a:picLocks noChangeAspect="1" noChangeArrowheads="1"/>
            </p:cNvPicPr>
            <p:nvPr/>
          </p:nvPicPr>
          <p:blipFill>
            <a:blip r:embed="rId7">
              <a:extLst>
                <a:ext uri="{28A0092B-C50C-407E-A947-70E740481C1C}">
                  <a14:useLocalDpi xmlns:a14="http://schemas.microsoft.com/office/drawing/2010/main" val="0"/>
                </a:ext>
              </a:extLst>
            </a:blip>
            <a:srcRect t="19643"/>
            <a:stretch>
              <a:fillRect/>
            </a:stretch>
          </p:blipFill>
          <p:spPr bwMode="auto">
            <a:xfrm>
              <a:off x="858582" y="2344994"/>
              <a:ext cx="6613653" cy="818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60907563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30435" t="18631" r="32175" b="15668"/>
          <a:stretch/>
        </p:blipFill>
        <p:spPr>
          <a:xfrm>
            <a:off x="2120348" y="1166191"/>
            <a:ext cx="4809603" cy="4753680"/>
          </a:xfrm>
          <a:prstGeom prst="rect">
            <a:avLst/>
          </a:prstGeom>
        </p:spPr>
      </p:pic>
      <p:sp>
        <p:nvSpPr>
          <p:cNvPr id="11" name="TextBox 10"/>
          <p:cNvSpPr txBox="1"/>
          <p:nvPr/>
        </p:nvSpPr>
        <p:spPr>
          <a:xfrm>
            <a:off x="1" y="6242447"/>
            <a:ext cx="9143999" cy="615553"/>
          </a:xfrm>
          <a:prstGeom prst="rect">
            <a:avLst/>
          </a:prstGeom>
          <a:solidFill>
            <a:srgbClr val="DFDEBC"/>
          </a:solidFill>
        </p:spPr>
        <p:txBody>
          <a:bodyPr wrap="square" rtlCol="0">
            <a:spAutoFit/>
          </a:bodyPr>
          <a:lstStyle/>
          <a:p>
            <a:endParaRPr lang="en-US" sz="3400" dirty="0"/>
          </a:p>
        </p:txBody>
      </p:sp>
      <p:sp>
        <p:nvSpPr>
          <p:cNvPr id="4" name="TextBox 3"/>
          <p:cNvSpPr txBox="1"/>
          <p:nvPr/>
        </p:nvSpPr>
        <p:spPr>
          <a:xfrm>
            <a:off x="0" y="0"/>
            <a:ext cx="9143999" cy="940904"/>
          </a:xfrm>
          <a:prstGeom prst="rect">
            <a:avLst/>
          </a:prstGeom>
          <a:solidFill>
            <a:srgbClr val="10016B"/>
          </a:solidFill>
        </p:spPr>
        <p:txBody>
          <a:bodyPr wrap="square" rtlCol="0">
            <a:spAutoFit/>
          </a:bodyPr>
          <a:lstStyle/>
          <a:p>
            <a:endParaRPr lang="en-US" dirty="0"/>
          </a:p>
        </p:txBody>
      </p:sp>
      <p:pic>
        <p:nvPicPr>
          <p:cNvPr id="2052" name="Picture 4" descr="Transportation.or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06818" y="0"/>
            <a:ext cx="2637182" cy="896043"/>
          </a:xfrm>
          <a:prstGeom prst="rect">
            <a:avLst/>
          </a:prstGeom>
          <a:solidFill>
            <a:srgbClr val="10016B"/>
          </a:solidFill>
          <a:ln>
            <a:solidFill>
              <a:schemeClr val="accent1"/>
            </a:solidFill>
          </a:ln>
        </p:spPr>
      </p:pic>
      <p:pic>
        <p:nvPicPr>
          <p:cNvPr id="2054" name="Picture 6" descr="https://www.cestel.eu/media/img/logo-cestel.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24800" y="6412302"/>
            <a:ext cx="1126435" cy="265964"/>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4"/>
          <p:cNvSpPr txBox="1">
            <a:spLocks noChangeArrowheads="1"/>
          </p:cNvSpPr>
          <p:nvPr/>
        </p:nvSpPr>
        <p:spPr bwMode="auto">
          <a:xfrm>
            <a:off x="112641" y="6383242"/>
            <a:ext cx="6327915" cy="56752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SzPct val="90000"/>
              <a:buFont typeface="Wingdings" pitchFamily="-65" charset="2"/>
              <a:buChar char="n"/>
              <a:defRPr sz="2800">
                <a:solidFill>
                  <a:srgbClr val="000066"/>
                </a:solidFill>
                <a:effectLst>
                  <a:outerShdw blurRad="38100" dist="38100" dir="2700000" algn="tl">
                    <a:srgbClr val="000000"/>
                  </a:outerShdw>
                </a:effectLst>
                <a:latin typeface="+mn-lt"/>
                <a:ea typeface="Arial" pitchFamily="-65" charset="0"/>
                <a:cs typeface="+mn-cs"/>
              </a:defRPr>
            </a:lvl1pPr>
            <a:lvl2pPr marL="742950" indent="-285750" algn="l" rtl="0" eaLnBrk="0" fontAlgn="base" hangingPunct="0">
              <a:spcBef>
                <a:spcPct val="20000"/>
              </a:spcBef>
              <a:spcAft>
                <a:spcPct val="0"/>
              </a:spcAft>
              <a:buClr>
                <a:srgbClr val="4D4D4D"/>
              </a:buClr>
              <a:buSzPct val="75000"/>
              <a:buFont typeface="Wingdings" pitchFamily="-65" charset="2"/>
              <a:buChar char="n"/>
              <a:defRPr sz="2600">
                <a:solidFill>
                  <a:schemeClr val="tx1"/>
                </a:solidFill>
                <a:effectLst>
                  <a:outerShdw blurRad="38100" dist="38100" dir="2700000" algn="tl">
                    <a:srgbClr val="FFFFFF"/>
                  </a:outerShdw>
                </a:effectLst>
                <a:latin typeface="+mn-lt"/>
                <a:ea typeface="Arial" pitchFamily="-65" charset="0"/>
                <a:cs typeface="+mn-cs"/>
              </a:defRPr>
            </a:lvl2pPr>
            <a:lvl3pPr marL="1143000" indent="-228600" algn="l" rtl="0" eaLnBrk="0" fontAlgn="base" hangingPunct="0">
              <a:spcBef>
                <a:spcPct val="20000"/>
              </a:spcBef>
              <a:spcAft>
                <a:spcPct val="0"/>
              </a:spcAft>
              <a:buClr>
                <a:srgbClr val="808080"/>
              </a:buClr>
              <a:buSzPct val="55000"/>
              <a:buFont typeface="Wingdings" pitchFamily="-65" charset="2"/>
              <a:buChar char="n"/>
              <a:defRPr sz="2300">
                <a:solidFill>
                  <a:schemeClr val="tx1"/>
                </a:solidFill>
                <a:effectLst>
                  <a:outerShdw blurRad="38100" dist="38100" dir="2700000" algn="tl">
                    <a:srgbClr val="FFFFFF"/>
                  </a:outerShdw>
                </a:effectLst>
                <a:latin typeface="+mn-lt"/>
                <a:ea typeface="Arial" pitchFamily="-65" charset="0"/>
                <a:cs typeface="+mn-cs"/>
              </a:defRPr>
            </a:lvl3pPr>
            <a:lvl4pPr marL="16002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4pPr>
            <a:lvl5pPr marL="20574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9pPr>
          </a:lstStyle>
          <a:p>
            <a:pPr eaLnBrk="1" hangingPunct="1">
              <a:buNone/>
            </a:pPr>
            <a:r>
              <a:rPr lang="en-US" sz="2000" b="1" kern="0" dirty="0" smtClean="0">
                <a:solidFill>
                  <a:schemeClr val="accent3">
                    <a:lumMod val="25000"/>
                  </a:schemeClr>
                </a:solidFill>
                <a:effectLst/>
                <a:latin typeface="Verdana" panose="020B0604030504040204" pitchFamily="34" charset="0"/>
              </a:rPr>
              <a:t>2016 Mississippi Enforcement  </a:t>
            </a:r>
            <a:endParaRPr lang="sl-SI" sz="2000" b="1" kern="0" dirty="0">
              <a:solidFill>
                <a:schemeClr val="accent3">
                  <a:lumMod val="25000"/>
                </a:schemeClr>
              </a:solidFill>
              <a:effectLst/>
              <a:latin typeface="Verdana" panose="020B0604030504040204" pitchFamily="34" charset="0"/>
            </a:endParaRPr>
          </a:p>
        </p:txBody>
      </p:sp>
      <p:pic>
        <p:nvPicPr>
          <p:cNvPr id="3074" name="Picture 2" descr="http://mdot.ms.gov/portal/images/traffic_safety_icon.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52723" y="6372225"/>
            <a:ext cx="476250" cy="48577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rotWithShape="1">
          <a:blip r:embed="rId7"/>
          <a:srcRect l="24782" t="33575" r="66377" b="45040"/>
          <a:stretch/>
        </p:blipFill>
        <p:spPr>
          <a:xfrm>
            <a:off x="5738191" y="1391478"/>
            <a:ext cx="808382" cy="1099930"/>
          </a:xfrm>
          <a:prstGeom prst="rect">
            <a:avLst/>
          </a:prstGeom>
        </p:spPr>
      </p:pic>
      <p:sp>
        <p:nvSpPr>
          <p:cNvPr id="13" name="5-Point Star 12"/>
          <p:cNvSpPr/>
          <p:nvPr/>
        </p:nvSpPr>
        <p:spPr bwMode="auto">
          <a:xfrm>
            <a:off x="6082748" y="1987827"/>
            <a:ext cx="185530" cy="172278"/>
          </a:xfrm>
          <a:prstGeom prst="star5">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Tree>
    <p:extLst>
      <p:ext uri="{BB962C8B-B14F-4D97-AF65-F5344CB8AC3E}">
        <p14:creationId xmlns:p14="http://schemas.microsoft.com/office/powerpoint/2010/main" val="157738206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 y="6242447"/>
            <a:ext cx="9143999" cy="615553"/>
          </a:xfrm>
          <a:prstGeom prst="rect">
            <a:avLst/>
          </a:prstGeom>
          <a:solidFill>
            <a:srgbClr val="DFDEBC"/>
          </a:solidFill>
        </p:spPr>
        <p:txBody>
          <a:bodyPr wrap="square" rtlCol="0">
            <a:spAutoFit/>
          </a:bodyPr>
          <a:lstStyle/>
          <a:p>
            <a:endParaRPr lang="en-US" sz="3400" dirty="0"/>
          </a:p>
        </p:txBody>
      </p:sp>
      <p:sp>
        <p:nvSpPr>
          <p:cNvPr id="4" name="TextBox 3"/>
          <p:cNvSpPr txBox="1"/>
          <p:nvPr/>
        </p:nvSpPr>
        <p:spPr>
          <a:xfrm>
            <a:off x="0" y="0"/>
            <a:ext cx="9143999" cy="940904"/>
          </a:xfrm>
          <a:prstGeom prst="rect">
            <a:avLst/>
          </a:prstGeom>
          <a:solidFill>
            <a:srgbClr val="10016B"/>
          </a:solidFill>
        </p:spPr>
        <p:txBody>
          <a:bodyPr wrap="square" rtlCol="0">
            <a:spAutoFit/>
          </a:bodyPr>
          <a:lstStyle/>
          <a:p>
            <a:endParaRPr lang="en-US" dirty="0"/>
          </a:p>
        </p:txBody>
      </p:sp>
      <p:pic>
        <p:nvPicPr>
          <p:cNvPr id="2052" name="Picture 4" descr="Transportation.or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6818" y="0"/>
            <a:ext cx="2637182" cy="896043"/>
          </a:xfrm>
          <a:prstGeom prst="rect">
            <a:avLst/>
          </a:prstGeom>
          <a:solidFill>
            <a:srgbClr val="10016B"/>
          </a:solidFill>
          <a:ln>
            <a:solidFill>
              <a:schemeClr val="accent1"/>
            </a:solidFill>
          </a:ln>
        </p:spPr>
      </p:pic>
      <p:pic>
        <p:nvPicPr>
          <p:cNvPr id="2054" name="Picture 6" descr="https://www.cestel.eu/media/img/logo-cestel.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24800" y="6412302"/>
            <a:ext cx="1126435" cy="265964"/>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4"/>
          <p:cNvSpPr txBox="1">
            <a:spLocks noChangeArrowheads="1"/>
          </p:cNvSpPr>
          <p:nvPr/>
        </p:nvSpPr>
        <p:spPr bwMode="auto">
          <a:xfrm>
            <a:off x="112641" y="6383242"/>
            <a:ext cx="6327915" cy="56752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SzPct val="90000"/>
              <a:buFont typeface="Wingdings" pitchFamily="-65" charset="2"/>
              <a:buChar char="n"/>
              <a:defRPr sz="2800">
                <a:solidFill>
                  <a:srgbClr val="000066"/>
                </a:solidFill>
                <a:effectLst>
                  <a:outerShdw blurRad="38100" dist="38100" dir="2700000" algn="tl">
                    <a:srgbClr val="000000"/>
                  </a:outerShdw>
                </a:effectLst>
                <a:latin typeface="+mn-lt"/>
                <a:ea typeface="Arial" pitchFamily="-65" charset="0"/>
                <a:cs typeface="+mn-cs"/>
              </a:defRPr>
            </a:lvl1pPr>
            <a:lvl2pPr marL="742950" indent="-285750" algn="l" rtl="0" eaLnBrk="0" fontAlgn="base" hangingPunct="0">
              <a:spcBef>
                <a:spcPct val="20000"/>
              </a:spcBef>
              <a:spcAft>
                <a:spcPct val="0"/>
              </a:spcAft>
              <a:buClr>
                <a:srgbClr val="4D4D4D"/>
              </a:buClr>
              <a:buSzPct val="75000"/>
              <a:buFont typeface="Wingdings" pitchFamily="-65" charset="2"/>
              <a:buChar char="n"/>
              <a:defRPr sz="2600">
                <a:solidFill>
                  <a:schemeClr val="tx1"/>
                </a:solidFill>
                <a:effectLst>
                  <a:outerShdw blurRad="38100" dist="38100" dir="2700000" algn="tl">
                    <a:srgbClr val="FFFFFF"/>
                  </a:outerShdw>
                </a:effectLst>
                <a:latin typeface="+mn-lt"/>
                <a:ea typeface="Arial" pitchFamily="-65" charset="0"/>
                <a:cs typeface="+mn-cs"/>
              </a:defRPr>
            </a:lvl2pPr>
            <a:lvl3pPr marL="1143000" indent="-228600" algn="l" rtl="0" eaLnBrk="0" fontAlgn="base" hangingPunct="0">
              <a:spcBef>
                <a:spcPct val="20000"/>
              </a:spcBef>
              <a:spcAft>
                <a:spcPct val="0"/>
              </a:spcAft>
              <a:buClr>
                <a:srgbClr val="808080"/>
              </a:buClr>
              <a:buSzPct val="55000"/>
              <a:buFont typeface="Wingdings" pitchFamily="-65" charset="2"/>
              <a:buChar char="n"/>
              <a:defRPr sz="2300">
                <a:solidFill>
                  <a:schemeClr val="tx1"/>
                </a:solidFill>
                <a:effectLst>
                  <a:outerShdw blurRad="38100" dist="38100" dir="2700000" algn="tl">
                    <a:srgbClr val="FFFFFF"/>
                  </a:outerShdw>
                </a:effectLst>
                <a:latin typeface="+mn-lt"/>
                <a:ea typeface="Arial" pitchFamily="-65" charset="0"/>
                <a:cs typeface="+mn-cs"/>
              </a:defRPr>
            </a:lvl3pPr>
            <a:lvl4pPr marL="16002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4pPr>
            <a:lvl5pPr marL="20574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9pPr>
          </a:lstStyle>
          <a:p>
            <a:pPr eaLnBrk="1" hangingPunct="1">
              <a:buNone/>
            </a:pPr>
            <a:r>
              <a:rPr lang="en-US" sz="2000" b="1" kern="0" dirty="0" smtClean="0">
                <a:solidFill>
                  <a:schemeClr val="accent3">
                    <a:lumMod val="25000"/>
                  </a:schemeClr>
                </a:solidFill>
                <a:effectLst/>
                <a:latin typeface="Verdana" panose="020B0604030504040204" pitchFamily="34" charset="0"/>
              </a:rPr>
              <a:t>2016 Mississippi Enforcement  </a:t>
            </a:r>
            <a:endParaRPr lang="sl-SI" sz="2000" b="1" kern="0" dirty="0">
              <a:solidFill>
                <a:schemeClr val="accent3">
                  <a:lumMod val="25000"/>
                </a:schemeClr>
              </a:solidFill>
              <a:effectLst/>
              <a:latin typeface="Verdana" panose="020B0604030504040204" pitchFamily="34" charset="0"/>
            </a:endParaRPr>
          </a:p>
        </p:txBody>
      </p:sp>
      <p:pic>
        <p:nvPicPr>
          <p:cNvPr id="3074" name="Picture 2" descr="http://mdot.ms.gov/portal/images/traffic_safety_icon.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2723" y="6372225"/>
            <a:ext cx="476250" cy="48577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2"/>
          <p:cNvSpPr>
            <a:spLocks noChangeArrowheads="1"/>
          </p:cNvSpPr>
          <p:nvPr/>
        </p:nvSpPr>
        <p:spPr bwMode="auto">
          <a:xfrm>
            <a:off x="1563756" y="1272209"/>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7" name="Picture 6"/>
          <p:cNvPicPr>
            <a:picLocks noChangeAspect="1"/>
          </p:cNvPicPr>
          <p:nvPr/>
        </p:nvPicPr>
        <p:blipFill rotWithShape="1">
          <a:blip r:embed="rId6"/>
          <a:srcRect l="16812" t="29194" r="18551" b="18760"/>
          <a:stretch/>
        </p:blipFill>
        <p:spPr>
          <a:xfrm>
            <a:off x="132919" y="1669773"/>
            <a:ext cx="8719406" cy="3949149"/>
          </a:xfrm>
          <a:prstGeom prst="rect">
            <a:avLst/>
          </a:prstGeom>
        </p:spPr>
      </p:pic>
    </p:spTree>
    <p:extLst>
      <p:ext uri="{BB962C8B-B14F-4D97-AF65-F5344CB8AC3E}">
        <p14:creationId xmlns:p14="http://schemas.microsoft.com/office/powerpoint/2010/main" val="91637505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 y="6242447"/>
            <a:ext cx="9143999" cy="615553"/>
          </a:xfrm>
          <a:prstGeom prst="rect">
            <a:avLst/>
          </a:prstGeom>
          <a:solidFill>
            <a:srgbClr val="DFDEBC"/>
          </a:solidFill>
        </p:spPr>
        <p:txBody>
          <a:bodyPr wrap="square" rtlCol="0">
            <a:spAutoFit/>
          </a:bodyPr>
          <a:lstStyle/>
          <a:p>
            <a:endParaRPr lang="en-US" sz="3400" dirty="0"/>
          </a:p>
        </p:txBody>
      </p:sp>
      <p:sp>
        <p:nvSpPr>
          <p:cNvPr id="4" name="TextBox 3"/>
          <p:cNvSpPr txBox="1"/>
          <p:nvPr/>
        </p:nvSpPr>
        <p:spPr>
          <a:xfrm>
            <a:off x="0" y="0"/>
            <a:ext cx="9143999" cy="940904"/>
          </a:xfrm>
          <a:prstGeom prst="rect">
            <a:avLst/>
          </a:prstGeom>
          <a:solidFill>
            <a:srgbClr val="10016B"/>
          </a:solidFill>
        </p:spPr>
        <p:txBody>
          <a:bodyPr wrap="square" rtlCol="0">
            <a:spAutoFit/>
          </a:bodyPr>
          <a:lstStyle/>
          <a:p>
            <a:endParaRPr lang="en-US" dirty="0"/>
          </a:p>
        </p:txBody>
      </p:sp>
      <p:pic>
        <p:nvPicPr>
          <p:cNvPr id="2052" name="Picture 4" descr="Transportation.or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6818" y="0"/>
            <a:ext cx="2637182" cy="896043"/>
          </a:xfrm>
          <a:prstGeom prst="rect">
            <a:avLst/>
          </a:prstGeom>
          <a:solidFill>
            <a:srgbClr val="10016B"/>
          </a:solidFill>
          <a:ln>
            <a:solidFill>
              <a:schemeClr val="accent1"/>
            </a:solidFill>
          </a:ln>
        </p:spPr>
      </p:pic>
      <p:pic>
        <p:nvPicPr>
          <p:cNvPr id="2054" name="Picture 6" descr="https://www.cestel.eu/media/img/logo-cestel.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24800" y="6412302"/>
            <a:ext cx="1126435" cy="265964"/>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4"/>
          <p:cNvSpPr txBox="1">
            <a:spLocks noChangeArrowheads="1"/>
          </p:cNvSpPr>
          <p:nvPr/>
        </p:nvSpPr>
        <p:spPr bwMode="auto">
          <a:xfrm>
            <a:off x="112641" y="6383242"/>
            <a:ext cx="6327915" cy="56752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SzPct val="90000"/>
              <a:buFont typeface="Wingdings" pitchFamily="-65" charset="2"/>
              <a:buChar char="n"/>
              <a:defRPr sz="2800">
                <a:solidFill>
                  <a:srgbClr val="000066"/>
                </a:solidFill>
                <a:effectLst>
                  <a:outerShdw blurRad="38100" dist="38100" dir="2700000" algn="tl">
                    <a:srgbClr val="000000"/>
                  </a:outerShdw>
                </a:effectLst>
                <a:latin typeface="+mn-lt"/>
                <a:ea typeface="Arial" pitchFamily="-65" charset="0"/>
                <a:cs typeface="+mn-cs"/>
              </a:defRPr>
            </a:lvl1pPr>
            <a:lvl2pPr marL="742950" indent="-285750" algn="l" rtl="0" eaLnBrk="0" fontAlgn="base" hangingPunct="0">
              <a:spcBef>
                <a:spcPct val="20000"/>
              </a:spcBef>
              <a:spcAft>
                <a:spcPct val="0"/>
              </a:spcAft>
              <a:buClr>
                <a:srgbClr val="4D4D4D"/>
              </a:buClr>
              <a:buSzPct val="75000"/>
              <a:buFont typeface="Wingdings" pitchFamily="-65" charset="2"/>
              <a:buChar char="n"/>
              <a:defRPr sz="2600">
                <a:solidFill>
                  <a:schemeClr val="tx1"/>
                </a:solidFill>
                <a:effectLst>
                  <a:outerShdw blurRad="38100" dist="38100" dir="2700000" algn="tl">
                    <a:srgbClr val="FFFFFF"/>
                  </a:outerShdw>
                </a:effectLst>
                <a:latin typeface="+mn-lt"/>
                <a:ea typeface="Arial" pitchFamily="-65" charset="0"/>
                <a:cs typeface="+mn-cs"/>
              </a:defRPr>
            </a:lvl2pPr>
            <a:lvl3pPr marL="1143000" indent="-228600" algn="l" rtl="0" eaLnBrk="0" fontAlgn="base" hangingPunct="0">
              <a:spcBef>
                <a:spcPct val="20000"/>
              </a:spcBef>
              <a:spcAft>
                <a:spcPct val="0"/>
              </a:spcAft>
              <a:buClr>
                <a:srgbClr val="808080"/>
              </a:buClr>
              <a:buSzPct val="55000"/>
              <a:buFont typeface="Wingdings" pitchFamily="-65" charset="2"/>
              <a:buChar char="n"/>
              <a:defRPr sz="2300">
                <a:solidFill>
                  <a:schemeClr val="tx1"/>
                </a:solidFill>
                <a:effectLst>
                  <a:outerShdw blurRad="38100" dist="38100" dir="2700000" algn="tl">
                    <a:srgbClr val="FFFFFF"/>
                  </a:outerShdw>
                </a:effectLst>
                <a:latin typeface="+mn-lt"/>
                <a:ea typeface="Arial" pitchFamily="-65" charset="0"/>
                <a:cs typeface="+mn-cs"/>
              </a:defRPr>
            </a:lvl3pPr>
            <a:lvl4pPr marL="16002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4pPr>
            <a:lvl5pPr marL="20574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9pPr>
          </a:lstStyle>
          <a:p>
            <a:pPr eaLnBrk="1" hangingPunct="1">
              <a:buNone/>
            </a:pPr>
            <a:r>
              <a:rPr lang="en-US" sz="2000" b="1" kern="0" dirty="0" smtClean="0">
                <a:solidFill>
                  <a:schemeClr val="accent3">
                    <a:lumMod val="25000"/>
                  </a:schemeClr>
                </a:solidFill>
                <a:effectLst/>
                <a:latin typeface="Verdana" panose="020B0604030504040204" pitchFamily="34" charset="0"/>
              </a:rPr>
              <a:t>2016 Mississippi Enforcement  </a:t>
            </a:r>
            <a:endParaRPr lang="sl-SI" sz="2000" b="1" kern="0" dirty="0">
              <a:solidFill>
                <a:schemeClr val="accent3">
                  <a:lumMod val="25000"/>
                </a:schemeClr>
              </a:solidFill>
              <a:effectLst/>
              <a:latin typeface="Verdana" panose="020B0604030504040204" pitchFamily="34" charset="0"/>
            </a:endParaRPr>
          </a:p>
        </p:txBody>
      </p:sp>
      <p:pic>
        <p:nvPicPr>
          <p:cNvPr id="3074" name="Picture 2" descr="http://mdot.ms.gov/portal/images/traffic_safety_icon.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2723" y="6372225"/>
            <a:ext cx="476250" cy="48577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2"/>
          <p:cNvSpPr>
            <a:spLocks noChangeArrowheads="1"/>
          </p:cNvSpPr>
          <p:nvPr/>
        </p:nvSpPr>
        <p:spPr bwMode="auto">
          <a:xfrm>
            <a:off x="1563756" y="1272209"/>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pSp>
        <p:nvGrpSpPr>
          <p:cNvPr id="10" name="Group 9"/>
          <p:cNvGrpSpPr/>
          <p:nvPr/>
        </p:nvGrpSpPr>
        <p:grpSpPr>
          <a:xfrm>
            <a:off x="1404731" y="1577009"/>
            <a:ext cx="6334538" cy="4123704"/>
            <a:chOff x="1961321" y="2557670"/>
            <a:chExt cx="4578350" cy="2755900"/>
          </a:xfrm>
        </p:grpSpPr>
        <p:pic>
          <p:nvPicPr>
            <p:cNvPr id="10244"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61321" y="2557670"/>
              <a:ext cx="4578350" cy="2755900"/>
            </a:xfrm>
            <a:prstGeom prst="rect">
              <a:avLst/>
            </a:prstGeom>
            <a:noFill/>
            <a:extLst>
              <a:ext uri="{909E8E84-426E-40DD-AFC4-6F175D3DCCD1}">
                <a14:hiddenFill xmlns:a14="http://schemas.microsoft.com/office/drawing/2010/main">
                  <a:solidFill>
                    <a:srgbClr val="FFFFFF"/>
                  </a:solidFill>
                </a14:hiddenFill>
              </a:ext>
            </a:extLst>
          </p:spPr>
        </p:pic>
        <p:sp>
          <p:nvSpPr>
            <p:cNvPr id="9" name="Oval 6"/>
            <p:cNvSpPr>
              <a:spLocks noChangeArrowheads="1"/>
            </p:cNvSpPr>
            <p:nvPr/>
          </p:nvSpPr>
          <p:spPr bwMode="auto">
            <a:xfrm>
              <a:off x="3769415" y="3158228"/>
              <a:ext cx="1352550" cy="746125"/>
            </a:xfrm>
            <a:prstGeom prst="ellipse">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18" name="Title 1"/>
          <p:cNvSpPr txBox="1">
            <a:spLocks/>
          </p:cNvSpPr>
          <p:nvPr/>
        </p:nvSpPr>
        <p:spPr bwMode="auto">
          <a:xfrm>
            <a:off x="1404730" y="5700713"/>
            <a:ext cx="7535676" cy="604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2400" dirty="0" smtClean="0">
                <a:solidFill>
                  <a:srgbClr val="0070C0"/>
                </a:solidFill>
              </a:rPr>
              <a:t>Optimal Enforcement Times</a:t>
            </a:r>
            <a:endParaRPr lang="en-US" sz="2400" dirty="0">
              <a:solidFill>
                <a:srgbClr val="0070C0"/>
              </a:solidFill>
              <a:latin typeface="Verdana" pitchFamily="-65" charset="0"/>
            </a:endParaRPr>
          </a:p>
        </p:txBody>
      </p:sp>
    </p:spTree>
    <p:extLst>
      <p:ext uri="{BB962C8B-B14F-4D97-AF65-F5344CB8AC3E}">
        <p14:creationId xmlns:p14="http://schemas.microsoft.com/office/powerpoint/2010/main" val="236353842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 y="6242447"/>
            <a:ext cx="9143999" cy="615553"/>
          </a:xfrm>
          <a:prstGeom prst="rect">
            <a:avLst/>
          </a:prstGeom>
          <a:solidFill>
            <a:srgbClr val="DFDEBC"/>
          </a:solidFill>
        </p:spPr>
        <p:txBody>
          <a:bodyPr wrap="square" rtlCol="0">
            <a:spAutoFit/>
          </a:bodyPr>
          <a:lstStyle/>
          <a:p>
            <a:endParaRPr lang="en-US" sz="3400" dirty="0"/>
          </a:p>
        </p:txBody>
      </p:sp>
      <p:sp>
        <p:nvSpPr>
          <p:cNvPr id="4" name="TextBox 3"/>
          <p:cNvSpPr txBox="1"/>
          <p:nvPr/>
        </p:nvSpPr>
        <p:spPr>
          <a:xfrm>
            <a:off x="0" y="0"/>
            <a:ext cx="9143999" cy="940904"/>
          </a:xfrm>
          <a:prstGeom prst="rect">
            <a:avLst/>
          </a:prstGeom>
          <a:solidFill>
            <a:srgbClr val="10016B"/>
          </a:solidFill>
        </p:spPr>
        <p:txBody>
          <a:bodyPr wrap="square" rtlCol="0">
            <a:spAutoFit/>
          </a:bodyPr>
          <a:lstStyle/>
          <a:p>
            <a:endParaRPr lang="en-US" dirty="0"/>
          </a:p>
        </p:txBody>
      </p:sp>
      <p:pic>
        <p:nvPicPr>
          <p:cNvPr id="2052" name="Picture 4" descr="Transportation.or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6818" y="0"/>
            <a:ext cx="2637182" cy="896043"/>
          </a:xfrm>
          <a:prstGeom prst="rect">
            <a:avLst/>
          </a:prstGeom>
          <a:solidFill>
            <a:srgbClr val="10016B"/>
          </a:solidFill>
          <a:ln>
            <a:solidFill>
              <a:schemeClr val="accent1"/>
            </a:solidFill>
          </a:ln>
        </p:spPr>
      </p:pic>
      <p:pic>
        <p:nvPicPr>
          <p:cNvPr id="2054" name="Picture 6" descr="https://www.cestel.eu/media/img/logo-cestel.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24800" y="6412302"/>
            <a:ext cx="1126435" cy="265964"/>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4"/>
          <p:cNvSpPr txBox="1">
            <a:spLocks noChangeArrowheads="1"/>
          </p:cNvSpPr>
          <p:nvPr/>
        </p:nvSpPr>
        <p:spPr bwMode="auto">
          <a:xfrm>
            <a:off x="112641" y="6383242"/>
            <a:ext cx="6327915" cy="56752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SzPct val="90000"/>
              <a:buFont typeface="Wingdings" pitchFamily="-65" charset="2"/>
              <a:buChar char="n"/>
              <a:defRPr sz="2800">
                <a:solidFill>
                  <a:srgbClr val="000066"/>
                </a:solidFill>
                <a:effectLst>
                  <a:outerShdw blurRad="38100" dist="38100" dir="2700000" algn="tl">
                    <a:srgbClr val="000000"/>
                  </a:outerShdw>
                </a:effectLst>
                <a:latin typeface="+mn-lt"/>
                <a:ea typeface="Arial" pitchFamily="-65" charset="0"/>
                <a:cs typeface="+mn-cs"/>
              </a:defRPr>
            </a:lvl1pPr>
            <a:lvl2pPr marL="742950" indent="-285750" algn="l" rtl="0" eaLnBrk="0" fontAlgn="base" hangingPunct="0">
              <a:spcBef>
                <a:spcPct val="20000"/>
              </a:spcBef>
              <a:spcAft>
                <a:spcPct val="0"/>
              </a:spcAft>
              <a:buClr>
                <a:srgbClr val="4D4D4D"/>
              </a:buClr>
              <a:buSzPct val="75000"/>
              <a:buFont typeface="Wingdings" pitchFamily="-65" charset="2"/>
              <a:buChar char="n"/>
              <a:defRPr sz="2600">
                <a:solidFill>
                  <a:schemeClr val="tx1"/>
                </a:solidFill>
                <a:effectLst>
                  <a:outerShdw blurRad="38100" dist="38100" dir="2700000" algn="tl">
                    <a:srgbClr val="FFFFFF"/>
                  </a:outerShdw>
                </a:effectLst>
                <a:latin typeface="+mn-lt"/>
                <a:ea typeface="Arial" pitchFamily="-65" charset="0"/>
                <a:cs typeface="+mn-cs"/>
              </a:defRPr>
            </a:lvl2pPr>
            <a:lvl3pPr marL="1143000" indent="-228600" algn="l" rtl="0" eaLnBrk="0" fontAlgn="base" hangingPunct="0">
              <a:spcBef>
                <a:spcPct val="20000"/>
              </a:spcBef>
              <a:spcAft>
                <a:spcPct val="0"/>
              </a:spcAft>
              <a:buClr>
                <a:srgbClr val="808080"/>
              </a:buClr>
              <a:buSzPct val="55000"/>
              <a:buFont typeface="Wingdings" pitchFamily="-65" charset="2"/>
              <a:buChar char="n"/>
              <a:defRPr sz="2300">
                <a:solidFill>
                  <a:schemeClr val="tx1"/>
                </a:solidFill>
                <a:effectLst>
                  <a:outerShdw blurRad="38100" dist="38100" dir="2700000" algn="tl">
                    <a:srgbClr val="FFFFFF"/>
                  </a:outerShdw>
                </a:effectLst>
                <a:latin typeface="+mn-lt"/>
                <a:ea typeface="Arial" pitchFamily="-65" charset="0"/>
                <a:cs typeface="+mn-cs"/>
              </a:defRPr>
            </a:lvl3pPr>
            <a:lvl4pPr marL="16002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4pPr>
            <a:lvl5pPr marL="20574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9pPr>
          </a:lstStyle>
          <a:p>
            <a:pPr eaLnBrk="1" hangingPunct="1">
              <a:buNone/>
            </a:pPr>
            <a:r>
              <a:rPr lang="en-US" sz="2000" b="1" kern="0" dirty="0" smtClean="0">
                <a:solidFill>
                  <a:schemeClr val="accent3">
                    <a:lumMod val="25000"/>
                  </a:schemeClr>
                </a:solidFill>
                <a:effectLst/>
                <a:latin typeface="Verdana" panose="020B0604030504040204" pitchFamily="34" charset="0"/>
              </a:rPr>
              <a:t>2016 Mississippi Enforcement  </a:t>
            </a:r>
            <a:endParaRPr lang="sl-SI" sz="2000" b="1" kern="0" dirty="0">
              <a:solidFill>
                <a:schemeClr val="accent3">
                  <a:lumMod val="25000"/>
                </a:schemeClr>
              </a:solidFill>
              <a:effectLst/>
              <a:latin typeface="Verdana" panose="020B0604030504040204" pitchFamily="34" charset="0"/>
            </a:endParaRPr>
          </a:p>
        </p:txBody>
      </p:sp>
      <p:pic>
        <p:nvPicPr>
          <p:cNvPr id="3074" name="Picture 2" descr="http://mdot.ms.gov/portal/images/traffic_safety_icon.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2723" y="6372225"/>
            <a:ext cx="476250" cy="48577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4"/>
          <p:cNvSpPr>
            <a:spLocks noChangeArrowheads="1"/>
          </p:cNvSpPr>
          <p:nvPr/>
        </p:nvSpPr>
        <p:spPr bwMode="auto">
          <a:xfrm>
            <a:off x="1245476" y="452470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7171" name="Picture 3"/>
          <p:cNvPicPr>
            <a:picLocks noChangeAspect="1" noChangeArrowheads="1"/>
          </p:cNvPicPr>
          <p:nvPr/>
        </p:nvPicPr>
        <p:blipFill>
          <a:blip r:embed="rId6">
            <a:extLst>
              <a:ext uri="{28A0092B-C50C-407E-A947-70E740481C1C}">
                <a14:useLocalDpi xmlns:a14="http://schemas.microsoft.com/office/drawing/2010/main" val="0"/>
              </a:ext>
            </a:extLst>
          </a:blip>
          <a:srcRect l="13725" t="28000"/>
          <a:stretch>
            <a:fillRect/>
          </a:stretch>
        </p:blipFill>
        <p:spPr bwMode="auto">
          <a:xfrm>
            <a:off x="1797269" y="5470635"/>
            <a:ext cx="5531862" cy="646386"/>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5"/>
          <p:cNvSpPr>
            <a:spLocks noChangeArrowheads="1"/>
          </p:cNvSpPr>
          <p:nvPr/>
        </p:nvSpPr>
        <p:spPr bwMode="auto">
          <a:xfrm>
            <a:off x="1245476" y="4934279"/>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sl-SI" altLang="en-US" sz="1100" b="0" i="0" u="none" strike="noStrike" cap="none" normalizeH="0" baseline="0" smtClean="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sl-SI" altLang="en-US" sz="1800" b="0" i="0" u="none" strike="noStrike" cap="none" normalizeH="0" baseline="0" smtClean="0">
              <a:ln>
                <a:noFill/>
              </a:ln>
              <a:solidFill>
                <a:schemeClr val="tx1"/>
              </a:solidFill>
              <a:effectLst/>
              <a:latin typeface="Arial" panose="020B0604020202020204" pitchFamily="34" charset="0"/>
            </a:endParaRPr>
          </a:p>
        </p:txBody>
      </p:sp>
      <p:pic>
        <p:nvPicPr>
          <p:cNvPr id="12" name="Picture 2" descr="najtezja_S"/>
          <p:cNvPicPr>
            <a:picLocks noChangeAspect="1" noChangeArrowheads="1"/>
          </p:cNvPicPr>
          <p:nvPr/>
        </p:nvPicPr>
        <p:blipFill rotWithShape="1">
          <a:blip r:embed="rId7">
            <a:extLst>
              <a:ext uri="{28A0092B-C50C-407E-A947-70E740481C1C}">
                <a14:useLocalDpi xmlns:a14="http://schemas.microsoft.com/office/drawing/2010/main" val="0"/>
              </a:ext>
            </a:extLst>
          </a:blip>
          <a:srcRect l="62440"/>
          <a:stretch/>
        </p:blipFill>
        <p:spPr bwMode="auto">
          <a:xfrm>
            <a:off x="1939159" y="1271752"/>
            <a:ext cx="5378580" cy="4261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4770327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 y="5917096"/>
            <a:ext cx="9143999" cy="940904"/>
          </a:xfrm>
          <a:prstGeom prst="rect">
            <a:avLst/>
          </a:prstGeom>
          <a:solidFill>
            <a:srgbClr val="DFDEBC"/>
          </a:solidFill>
        </p:spPr>
        <p:txBody>
          <a:bodyPr wrap="square" rtlCol="0">
            <a:spAutoFit/>
          </a:bodyPr>
          <a:lstStyle/>
          <a:p>
            <a:endParaRPr lang="en-US" dirty="0"/>
          </a:p>
        </p:txBody>
      </p:sp>
      <p:sp>
        <p:nvSpPr>
          <p:cNvPr id="4" name="TextBox 3"/>
          <p:cNvSpPr txBox="1"/>
          <p:nvPr/>
        </p:nvSpPr>
        <p:spPr>
          <a:xfrm>
            <a:off x="0" y="0"/>
            <a:ext cx="9143999" cy="940904"/>
          </a:xfrm>
          <a:prstGeom prst="rect">
            <a:avLst/>
          </a:prstGeom>
          <a:solidFill>
            <a:srgbClr val="10016B"/>
          </a:solidFill>
        </p:spPr>
        <p:txBody>
          <a:bodyPr wrap="square" rtlCol="0">
            <a:spAutoFit/>
          </a:bodyPr>
          <a:lstStyle/>
          <a:p>
            <a:endParaRPr lang="en-US" dirty="0"/>
          </a:p>
        </p:txBody>
      </p:sp>
      <p:pic>
        <p:nvPicPr>
          <p:cNvPr id="2052" name="Picture 4" descr="Transportation.or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6818" y="0"/>
            <a:ext cx="2637182" cy="896043"/>
          </a:xfrm>
          <a:prstGeom prst="rect">
            <a:avLst/>
          </a:prstGeom>
          <a:solidFill>
            <a:srgbClr val="10016B"/>
          </a:solidFill>
          <a:ln>
            <a:solidFill>
              <a:schemeClr val="accent1"/>
            </a:solidFill>
          </a:ln>
        </p:spPr>
      </p:pic>
      <p:pic>
        <p:nvPicPr>
          <p:cNvPr id="8" name="Picture 2" descr="smallaldotsea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04383" y="6033640"/>
            <a:ext cx="887895" cy="746379"/>
          </a:xfrm>
          <a:prstGeom prst="rect">
            <a:avLst/>
          </a:prstGeom>
          <a:solidFill>
            <a:srgbClr val="FFFF99"/>
          </a:solidFill>
          <a:ln>
            <a:noFill/>
          </a:ln>
          <a:extLst/>
        </p:spPr>
      </p:pic>
      <p:pic>
        <p:nvPicPr>
          <p:cNvPr id="2054" name="Picture 6" descr="https://www.cestel.eu/media/img/logo-cestel.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45287" y="6266516"/>
            <a:ext cx="1182618" cy="279229"/>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4"/>
          <p:cNvSpPr txBox="1">
            <a:spLocks noChangeArrowheads="1"/>
          </p:cNvSpPr>
          <p:nvPr/>
        </p:nvSpPr>
        <p:spPr bwMode="auto">
          <a:xfrm>
            <a:off x="119765" y="1778111"/>
            <a:ext cx="8898340" cy="1752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SzPct val="90000"/>
              <a:buFont typeface="Wingdings" pitchFamily="-65" charset="2"/>
              <a:buChar char="n"/>
              <a:defRPr sz="2800">
                <a:solidFill>
                  <a:srgbClr val="000066"/>
                </a:solidFill>
                <a:effectLst>
                  <a:outerShdw blurRad="38100" dist="38100" dir="2700000" algn="tl">
                    <a:srgbClr val="000000"/>
                  </a:outerShdw>
                </a:effectLst>
                <a:latin typeface="+mn-lt"/>
                <a:ea typeface="Arial" pitchFamily="-65" charset="0"/>
                <a:cs typeface="+mn-cs"/>
              </a:defRPr>
            </a:lvl1pPr>
            <a:lvl2pPr marL="742950" indent="-285750" algn="l" rtl="0" eaLnBrk="0" fontAlgn="base" hangingPunct="0">
              <a:spcBef>
                <a:spcPct val="20000"/>
              </a:spcBef>
              <a:spcAft>
                <a:spcPct val="0"/>
              </a:spcAft>
              <a:buClr>
                <a:srgbClr val="4D4D4D"/>
              </a:buClr>
              <a:buSzPct val="75000"/>
              <a:buFont typeface="Wingdings" pitchFamily="-65" charset="2"/>
              <a:buChar char="n"/>
              <a:defRPr sz="2600">
                <a:solidFill>
                  <a:schemeClr val="tx1"/>
                </a:solidFill>
                <a:effectLst>
                  <a:outerShdw blurRad="38100" dist="38100" dir="2700000" algn="tl">
                    <a:srgbClr val="FFFFFF"/>
                  </a:outerShdw>
                </a:effectLst>
                <a:latin typeface="+mn-lt"/>
                <a:ea typeface="Arial" pitchFamily="-65" charset="0"/>
                <a:cs typeface="+mn-cs"/>
              </a:defRPr>
            </a:lvl2pPr>
            <a:lvl3pPr marL="1143000" indent="-228600" algn="l" rtl="0" eaLnBrk="0" fontAlgn="base" hangingPunct="0">
              <a:spcBef>
                <a:spcPct val="20000"/>
              </a:spcBef>
              <a:spcAft>
                <a:spcPct val="0"/>
              </a:spcAft>
              <a:buClr>
                <a:srgbClr val="808080"/>
              </a:buClr>
              <a:buSzPct val="55000"/>
              <a:buFont typeface="Wingdings" pitchFamily="-65" charset="2"/>
              <a:buChar char="n"/>
              <a:defRPr sz="2300">
                <a:solidFill>
                  <a:schemeClr val="tx1"/>
                </a:solidFill>
                <a:effectLst>
                  <a:outerShdw blurRad="38100" dist="38100" dir="2700000" algn="tl">
                    <a:srgbClr val="FFFFFF"/>
                  </a:outerShdw>
                </a:effectLst>
                <a:latin typeface="+mn-lt"/>
                <a:ea typeface="Arial" pitchFamily="-65" charset="0"/>
                <a:cs typeface="+mn-cs"/>
              </a:defRPr>
            </a:lvl3pPr>
            <a:lvl4pPr marL="16002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4pPr>
            <a:lvl5pPr marL="20574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9pPr>
          </a:lstStyle>
          <a:p>
            <a:pPr eaLnBrk="1" hangingPunct="1"/>
            <a:endParaRPr lang="en-GB" sz="2400" b="1" kern="0" dirty="0" smtClean="0">
              <a:solidFill>
                <a:schemeClr val="tx1"/>
              </a:solidFill>
              <a:effectLst>
                <a:outerShdw blurRad="38100" dist="38100" dir="2700000" algn="tl">
                  <a:srgbClr val="FFFFFF"/>
                </a:outerShdw>
              </a:effectLst>
              <a:latin typeface="Verdana" panose="020B0604030504040204" pitchFamily="34" charset="0"/>
            </a:endParaRPr>
          </a:p>
          <a:p>
            <a:pPr algn="ctr" eaLnBrk="1" hangingPunct="1">
              <a:buNone/>
            </a:pPr>
            <a:r>
              <a:rPr lang="en-US" sz="3200" b="1" kern="0" dirty="0" smtClean="0">
                <a:solidFill>
                  <a:schemeClr val="accent3">
                    <a:lumMod val="25000"/>
                  </a:schemeClr>
                </a:solidFill>
                <a:effectLst/>
                <a:latin typeface="Verdana" panose="020B0604030504040204" pitchFamily="34" charset="0"/>
              </a:rPr>
              <a:t>“Questions”</a:t>
            </a:r>
            <a:endParaRPr lang="sl-SI" sz="3200" b="1" kern="0" dirty="0">
              <a:solidFill>
                <a:schemeClr val="accent3">
                  <a:lumMod val="25000"/>
                </a:schemeClr>
              </a:solidFill>
              <a:effectLst/>
              <a:latin typeface="Verdana" panose="020B0604030504040204" pitchFamily="34" charset="0"/>
            </a:endParaRPr>
          </a:p>
        </p:txBody>
      </p:sp>
      <p:sp>
        <p:nvSpPr>
          <p:cNvPr id="11" name="Rectangle 4"/>
          <p:cNvSpPr txBox="1">
            <a:spLocks noChangeArrowheads="1"/>
          </p:cNvSpPr>
          <p:nvPr/>
        </p:nvSpPr>
        <p:spPr bwMode="auto">
          <a:xfrm>
            <a:off x="245660" y="3679798"/>
            <a:ext cx="8898340" cy="1752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SzPct val="90000"/>
              <a:buFont typeface="Wingdings" pitchFamily="-65" charset="2"/>
              <a:buChar char="n"/>
              <a:defRPr sz="2800">
                <a:solidFill>
                  <a:srgbClr val="000066"/>
                </a:solidFill>
                <a:effectLst>
                  <a:outerShdw blurRad="38100" dist="38100" dir="2700000" algn="tl">
                    <a:srgbClr val="000000"/>
                  </a:outerShdw>
                </a:effectLst>
                <a:latin typeface="+mn-lt"/>
                <a:ea typeface="Arial" pitchFamily="-65" charset="0"/>
                <a:cs typeface="+mn-cs"/>
              </a:defRPr>
            </a:lvl1pPr>
            <a:lvl2pPr marL="742950" indent="-285750" algn="l" rtl="0" eaLnBrk="0" fontAlgn="base" hangingPunct="0">
              <a:spcBef>
                <a:spcPct val="20000"/>
              </a:spcBef>
              <a:spcAft>
                <a:spcPct val="0"/>
              </a:spcAft>
              <a:buClr>
                <a:srgbClr val="4D4D4D"/>
              </a:buClr>
              <a:buSzPct val="75000"/>
              <a:buFont typeface="Wingdings" pitchFamily="-65" charset="2"/>
              <a:buChar char="n"/>
              <a:defRPr sz="2600">
                <a:solidFill>
                  <a:schemeClr val="tx1"/>
                </a:solidFill>
                <a:effectLst>
                  <a:outerShdw blurRad="38100" dist="38100" dir="2700000" algn="tl">
                    <a:srgbClr val="FFFFFF"/>
                  </a:outerShdw>
                </a:effectLst>
                <a:latin typeface="+mn-lt"/>
                <a:ea typeface="Arial" pitchFamily="-65" charset="0"/>
                <a:cs typeface="+mn-cs"/>
              </a:defRPr>
            </a:lvl2pPr>
            <a:lvl3pPr marL="1143000" indent="-228600" algn="l" rtl="0" eaLnBrk="0" fontAlgn="base" hangingPunct="0">
              <a:spcBef>
                <a:spcPct val="20000"/>
              </a:spcBef>
              <a:spcAft>
                <a:spcPct val="0"/>
              </a:spcAft>
              <a:buClr>
                <a:srgbClr val="808080"/>
              </a:buClr>
              <a:buSzPct val="55000"/>
              <a:buFont typeface="Wingdings" pitchFamily="-65" charset="2"/>
              <a:buChar char="n"/>
              <a:defRPr sz="2300">
                <a:solidFill>
                  <a:schemeClr val="tx1"/>
                </a:solidFill>
                <a:effectLst>
                  <a:outerShdw blurRad="38100" dist="38100" dir="2700000" algn="tl">
                    <a:srgbClr val="FFFFFF"/>
                  </a:outerShdw>
                </a:effectLst>
                <a:latin typeface="+mn-lt"/>
                <a:ea typeface="Arial" pitchFamily="-65" charset="0"/>
                <a:cs typeface="+mn-cs"/>
              </a:defRPr>
            </a:lvl3pPr>
            <a:lvl4pPr marL="16002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4pPr>
            <a:lvl5pPr marL="20574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9pPr>
          </a:lstStyle>
          <a:p>
            <a:pPr eaLnBrk="1" hangingPunct="1"/>
            <a:endParaRPr lang="en-GB" sz="2400" b="1" kern="0" dirty="0" smtClean="0">
              <a:solidFill>
                <a:schemeClr val="tx1"/>
              </a:solidFill>
              <a:effectLst>
                <a:outerShdw blurRad="38100" dist="38100" dir="2700000" algn="tl">
                  <a:srgbClr val="FFFFFF"/>
                </a:outerShdw>
              </a:effectLst>
              <a:latin typeface="Verdana" panose="020B0604030504040204" pitchFamily="34" charset="0"/>
            </a:endParaRPr>
          </a:p>
          <a:p>
            <a:pPr algn="ctr" eaLnBrk="1" hangingPunct="1">
              <a:buNone/>
            </a:pPr>
            <a:r>
              <a:rPr lang="en-US" sz="2400" b="1" kern="0" dirty="0" smtClean="0">
                <a:solidFill>
                  <a:schemeClr val="accent3">
                    <a:lumMod val="25000"/>
                  </a:schemeClr>
                </a:solidFill>
                <a:effectLst/>
                <a:latin typeface="Verdana" panose="020B0604030504040204" pitchFamily="34" charset="0"/>
              </a:rPr>
              <a:t>Eric Christie, PE</a:t>
            </a:r>
            <a:endParaRPr lang="en-US" sz="2400" b="1" kern="0" dirty="0" smtClean="0">
              <a:solidFill>
                <a:schemeClr val="accent3">
                  <a:lumMod val="25000"/>
                </a:schemeClr>
              </a:solidFill>
              <a:effectLst/>
              <a:latin typeface="Verdana" panose="020B0604030504040204" pitchFamily="34" charset="0"/>
            </a:endParaRPr>
          </a:p>
          <a:p>
            <a:pPr algn="ctr" eaLnBrk="1" hangingPunct="1">
              <a:buNone/>
            </a:pPr>
            <a:r>
              <a:rPr lang="en-US" sz="1200" b="1" kern="0" dirty="0" smtClean="0">
                <a:solidFill>
                  <a:schemeClr val="accent3">
                    <a:lumMod val="25000"/>
                  </a:schemeClr>
                </a:solidFill>
                <a:effectLst/>
                <a:latin typeface="Verdana" panose="020B0604030504040204" pitchFamily="34" charset="0"/>
              </a:rPr>
              <a:t>Deputy State Maintenance Engineer, ALDOT</a:t>
            </a:r>
            <a:endParaRPr lang="sl-SI" sz="1200" b="1" kern="0" dirty="0">
              <a:solidFill>
                <a:schemeClr val="accent3">
                  <a:lumMod val="25000"/>
                </a:schemeClr>
              </a:solidFill>
              <a:effectLst/>
              <a:latin typeface="Verdana" panose="020B0604030504040204" pitchFamily="34" charset="0"/>
            </a:endParaRPr>
          </a:p>
          <a:p>
            <a:pPr algn="ctr" eaLnBrk="1" hangingPunct="1">
              <a:buNone/>
            </a:pPr>
            <a:r>
              <a:rPr lang="en-US" sz="2400" b="1" kern="0" dirty="0" smtClean="0">
                <a:solidFill>
                  <a:schemeClr val="accent3">
                    <a:lumMod val="25000"/>
                  </a:schemeClr>
                </a:solidFill>
                <a:effectLst/>
                <a:latin typeface="Verdana" panose="020B0604030504040204" pitchFamily="34" charset="0"/>
              </a:rPr>
              <a:t>Robert J. Taylor, PE</a:t>
            </a:r>
          </a:p>
          <a:p>
            <a:pPr algn="ctr" eaLnBrk="1" hangingPunct="1">
              <a:buFont typeface="Wingdings" panose="05000000000000000000" pitchFamily="2" charset="2"/>
              <a:buNone/>
            </a:pPr>
            <a:r>
              <a:rPr lang="en-US" sz="1200" b="1" kern="0" dirty="0" smtClean="0">
                <a:solidFill>
                  <a:schemeClr val="accent3">
                    <a:lumMod val="25000"/>
                  </a:schemeClr>
                </a:solidFill>
                <a:effectLst/>
                <a:latin typeface="Verdana" panose="020B0604030504040204" pitchFamily="34" charset="0"/>
              </a:rPr>
              <a:t>United States </a:t>
            </a:r>
            <a:r>
              <a:rPr lang="en-US" sz="1200" b="1" kern="0" dirty="0" smtClean="0">
                <a:solidFill>
                  <a:schemeClr val="accent3">
                    <a:lumMod val="25000"/>
                  </a:schemeClr>
                </a:solidFill>
                <a:effectLst/>
                <a:latin typeface="Verdana" panose="020B0604030504040204" pitchFamily="34" charset="0"/>
              </a:rPr>
              <a:t>Sales, </a:t>
            </a:r>
            <a:r>
              <a:rPr lang="en-US" sz="1200" b="1" kern="0" dirty="0" smtClean="0">
                <a:solidFill>
                  <a:schemeClr val="accent3">
                    <a:lumMod val="25000"/>
                  </a:schemeClr>
                </a:solidFill>
                <a:effectLst/>
                <a:latin typeface="Verdana" panose="020B0604030504040204" pitchFamily="34" charset="0"/>
              </a:rPr>
              <a:t>CESTEL</a:t>
            </a:r>
            <a:endParaRPr lang="sl-SI" sz="1200" b="1" kern="0" dirty="0">
              <a:solidFill>
                <a:schemeClr val="accent3">
                  <a:lumMod val="25000"/>
                </a:schemeClr>
              </a:solidFill>
              <a:effectLst/>
              <a:latin typeface="Verdana" panose="020B0604030504040204" pitchFamily="34" charset="0"/>
            </a:endParaRPr>
          </a:p>
        </p:txBody>
      </p:sp>
    </p:spTree>
    <p:extLst>
      <p:ext uri="{BB962C8B-B14F-4D97-AF65-F5344CB8AC3E}">
        <p14:creationId xmlns:p14="http://schemas.microsoft.com/office/powerpoint/2010/main" val="191207702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 y="6242447"/>
            <a:ext cx="9143999" cy="615553"/>
          </a:xfrm>
          <a:prstGeom prst="rect">
            <a:avLst/>
          </a:prstGeom>
          <a:solidFill>
            <a:srgbClr val="DFDEBC"/>
          </a:solidFill>
        </p:spPr>
        <p:txBody>
          <a:bodyPr wrap="square" rtlCol="0">
            <a:spAutoFit/>
          </a:bodyPr>
          <a:lstStyle/>
          <a:p>
            <a:endParaRPr lang="en-US" sz="3400" dirty="0"/>
          </a:p>
        </p:txBody>
      </p:sp>
      <p:sp>
        <p:nvSpPr>
          <p:cNvPr id="4" name="TextBox 3"/>
          <p:cNvSpPr txBox="1"/>
          <p:nvPr/>
        </p:nvSpPr>
        <p:spPr>
          <a:xfrm>
            <a:off x="0" y="0"/>
            <a:ext cx="9143999" cy="940904"/>
          </a:xfrm>
          <a:prstGeom prst="rect">
            <a:avLst/>
          </a:prstGeom>
          <a:solidFill>
            <a:srgbClr val="10016B"/>
          </a:solidFill>
        </p:spPr>
        <p:txBody>
          <a:bodyPr wrap="square" rtlCol="0">
            <a:spAutoFit/>
          </a:bodyPr>
          <a:lstStyle/>
          <a:p>
            <a:endParaRPr lang="en-US" dirty="0"/>
          </a:p>
        </p:txBody>
      </p:sp>
      <p:pic>
        <p:nvPicPr>
          <p:cNvPr id="2052" name="Picture 4" descr="Transportation.or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6818" y="0"/>
            <a:ext cx="2637182" cy="896043"/>
          </a:xfrm>
          <a:prstGeom prst="rect">
            <a:avLst/>
          </a:prstGeom>
          <a:solidFill>
            <a:srgbClr val="10016B"/>
          </a:solidFill>
          <a:ln>
            <a:solidFill>
              <a:schemeClr val="accent1"/>
            </a:solidFill>
          </a:ln>
        </p:spPr>
      </p:pic>
      <p:pic>
        <p:nvPicPr>
          <p:cNvPr id="2054" name="Picture 6" descr="https://www.cestel.eu/media/img/logo-cestel.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24800" y="6412302"/>
            <a:ext cx="1126435" cy="265964"/>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4"/>
          <p:cNvSpPr txBox="1">
            <a:spLocks noChangeArrowheads="1"/>
          </p:cNvSpPr>
          <p:nvPr/>
        </p:nvSpPr>
        <p:spPr bwMode="auto">
          <a:xfrm>
            <a:off x="112641" y="6383242"/>
            <a:ext cx="6327915" cy="56752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SzPct val="90000"/>
              <a:buFont typeface="Wingdings" pitchFamily="-65" charset="2"/>
              <a:buChar char="n"/>
              <a:defRPr sz="2800">
                <a:solidFill>
                  <a:srgbClr val="000066"/>
                </a:solidFill>
                <a:effectLst>
                  <a:outerShdw blurRad="38100" dist="38100" dir="2700000" algn="tl">
                    <a:srgbClr val="000000"/>
                  </a:outerShdw>
                </a:effectLst>
                <a:latin typeface="+mn-lt"/>
                <a:ea typeface="Arial" pitchFamily="-65" charset="0"/>
                <a:cs typeface="+mn-cs"/>
              </a:defRPr>
            </a:lvl1pPr>
            <a:lvl2pPr marL="742950" indent="-285750" algn="l" rtl="0" eaLnBrk="0" fontAlgn="base" hangingPunct="0">
              <a:spcBef>
                <a:spcPct val="20000"/>
              </a:spcBef>
              <a:spcAft>
                <a:spcPct val="0"/>
              </a:spcAft>
              <a:buClr>
                <a:srgbClr val="4D4D4D"/>
              </a:buClr>
              <a:buSzPct val="75000"/>
              <a:buFont typeface="Wingdings" pitchFamily="-65" charset="2"/>
              <a:buChar char="n"/>
              <a:defRPr sz="2600">
                <a:solidFill>
                  <a:schemeClr val="tx1"/>
                </a:solidFill>
                <a:effectLst>
                  <a:outerShdw blurRad="38100" dist="38100" dir="2700000" algn="tl">
                    <a:srgbClr val="FFFFFF"/>
                  </a:outerShdw>
                </a:effectLst>
                <a:latin typeface="+mn-lt"/>
                <a:ea typeface="Arial" pitchFamily="-65" charset="0"/>
                <a:cs typeface="+mn-cs"/>
              </a:defRPr>
            </a:lvl2pPr>
            <a:lvl3pPr marL="1143000" indent="-228600" algn="l" rtl="0" eaLnBrk="0" fontAlgn="base" hangingPunct="0">
              <a:spcBef>
                <a:spcPct val="20000"/>
              </a:spcBef>
              <a:spcAft>
                <a:spcPct val="0"/>
              </a:spcAft>
              <a:buClr>
                <a:srgbClr val="808080"/>
              </a:buClr>
              <a:buSzPct val="55000"/>
              <a:buFont typeface="Wingdings" pitchFamily="-65" charset="2"/>
              <a:buChar char="n"/>
              <a:defRPr sz="2300">
                <a:solidFill>
                  <a:schemeClr val="tx1"/>
                </a:solidFill>
                <a:effectLst>
                  <a:outerShdw blurRad="38100" dist="38100" dir="2700000" algn="tl">
                    <a:srgbClr val="FFFFFF"/>
                  </a:outerShdw>
                </a:effectLst>
                <a:latin typeface="+mn-lt"/>
                <a:ea typeface="Arial" pitchFamily="-65" charset="0"/>
                <a:cs typeface="+mn-cs"/>
              </a:defRPr>
            </a:lvl3pPr>
            <a:lvl4pPr marL="16002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4pPr>
            <a:lvl5pPr marL="20574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9pPr>
          </a:lstStyle>
          <a:p>
            <a:pPr eaLnBrk="1" hangingPunct="1">
              <a:buNone/>
            </a:pPr>
            <a:r>
              <a:rPr lang="en-US" sz="2000" b="1" kern="0" dirty="0" smtClean="0">
                <a:solidFill>
                  <a:schemeClr val="accent3">
                    <a:lumMod val="25000"/>
                  </a:schemeClr>
                </a:solidFill>
                <a:effectLst/>
                <a:latin typeface="Verdana" panose="020B0604030504040204" pitchFamily="34" charset="0"/>
              </a:rPr>
              <a:t>2018 </a:t>
            </a:r>
            <a:r>
              <a:rPr lang="en-US" sz="2000" b="1" kern="0" dirty="0" smtClean="0">
                <a:solidFill>
                  <a:schemeClr val="accent3">
                    <a:lumMod val="25000"/>
                  </a:schemeClr>
                </a:solidFill>
                <a:effectLst/>
                <a:latin typeface="Verdana" panose="020B0604030504040204" pitchFamily="34" charset="0"/>
              </a:rPr>
              <a:t>Mississippi Enforcement  </a:t>
            </a:r>
            <a:endParaRPr lang="sl-SI" sz="2000" b="1" kern="0" dirty="0">
              <a:solidFill>
                <a:schemeClr val="accent3">
                  <a:lumMod val="25000"/>
                </a:schemeClr>
              </a:solidFill>
              <a:effectLst/>
              <a:latin typeface="Verdana" panose="020B0604030504040204" pitchFamily="34" charset="0"/>
            </a:endParaRPr>
          </a:p>
        </p:txBody>
      </p:sp>
      <p:pic>
        <p:nvPicPr>
          <p:cNvPr id="3074" name="Picture 2" descr="http://mdot.ms.gov/portal/images/traffic_safety_icon.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2723" y="6372225"/>
            <a:ext cx="476250" cy="4857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315230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image69.png"/>
          <p:cNvPicPr/>
          <p:nvPr/>
        </p:nvPicPr>
        <p:blipFill>
          <a:blip r:embed="rId3"/>
          <a:srcRect/>
          <a:stretch>
            <a:fillRect/>
          </a:stretch>
        </p:blipFill>
        <p:spPr>
          <a:xfrm>
            <a:off x="825909" y="1547536"/>
            <a:ext cx="6591239" cy="3039212"/>
          </a:xfrm>
          <a:prstGeom prst="rect">
            <a:avLst/>
          </a:prstGeom>
          <a:ln/>
        </p:spPr>
      </p:pic>
      <p:sp>
        <p:nvSpPr>
          <p:cNvPr id="20482" name="Title 1"/>
          <p:cNvSpPr txBox="1">
            <a:spLocks/>
          </p:cNvSpPr>
          <p:nvPr/>
        </p:nvSpPr>
        <p:spPr bwMode="auto">
          <a:xfrm>
            <a:off x="685800" y="569913"/>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3200" b="1" kern="0" dirty="0" smtClean="0">
                <a:solidFill>
                  <a:srgbClr val="FF0000"/>
                </a:solidFill>
                <a:ea typeface="Arial" pitchFamily="-65" charset="0"/>
              </a:rPr>
              <a:t>2018 New Jersey Bridge Analysis</a:t>
            </a:r>
            <a:endParaRPr lang="en-US" sz="3200" dirty="0">
              <a:solidFill>
                <a:srgbClr val="FF0000"/>
              </a:solidFill>
              <a:latin typeface="Verdana" pitchFamily="-65" charset="0"/>
            </a:endParaRPr>
          </a:p>
        </p:txBody>
      </p:sp>
      <p:sp>
        <p:nvSpPr>
          <p:cNvPr id="2" name="AutoShape 2" descr="http://mdot.ms.gov/applications/commentform/images/logo-lg.sv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Title 1"/>
          <p:cNvSpPr txBox="1">
            <a:spLocks/>
          </p:cNvSpPr>
          <p:nvPr/>
        </p:nvSpPr>
        <p:spPr bwMode="auto">
          <a:xfrm>
            <a:off x="808703" y="5958349"/>
            <a:ext cx="7772400" cy="604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2400" dirty="0" smtClean="0">
                <a:solidFill>
                  <a:srgbClr val="0070C0"/>
                </a:solidFill>
              </a:rPr>
              <a:t>I-195 Mercer County, NJ</a:t>
            </a:r>
            <a:endParaRPr lang="en-US" sz="2400" dirty="0">
              <a:solidFill>
                <a:srgbClr val="0070C0"/>
              </a:solidFill>
              <a:latin typeface="Verdana" pitchFamily="-65" charset="0"/>
            </a:endParaRPr>
          </a:p>
        </p:txBody>
      </p:sp>
      <p:sp>
        <p:nvSpPr>
          <p:cNvPr id="4" name="Rectangle 4"/>
          <p:cNvSpPr>
            <a:spLocks noChangeArrowheads="1"/>
          </p:cNvSpPr>
          <p:nvPr/>
        </p:nvSpPr>
        <p:spPr bwMode="auto">
          <a:xfrm>
            <a:off x="412955" y="25072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2"/>
          <p:cNvSpPr>
            <a:spLocks noChangeArrowheads="1"/>
          </p:cNvSpPr>
          <p:nvPr/>
        </p:nvSpPr>
        <p:spPr bwMode="auto">
          <a:xfrm>
            <a:off x="811162" y="2344993"/>
            <a:ext cx="1507945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1755058" y="246298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5" name="image54.png"/>
          <p:cNvPicPr/>
          <p:nvPr/>
        </p:nvPicPr>
        <p:blipFill>
          <a:blip r:embed="rId4"/>
          <a:srcRect/>
          <a:stretch>
            <a:fillRect/>
          </a:stretch>
        </p:blipFill>
        <p:spPr>
          <a:xfrm>
            <a:off x="7961148" y="1209367"/>
            <a:ext cx="932129" cy="874969"/>
          </a:xfrm>
          <a:prstGeom prst="rect">
            <a:avLst/>
          </a:prstGeom>
          <a:ln/>
        </p:spPr>
      </p:pic>
      <p:pic>
        <p:nvPicPr>
          <p:cNvPr id="16" name="image67.jpg"/>
          <p:cNvPicPr/>
          <p:nvPr/>
        </p:nvPicPr>
        <p:blipFill>
          <a:blip r:embed="rId5"/>
          <a:srcRect/>
          <a:stretch>
            <a:fillRect/>
          </a:stretch>
        </p:blipFill>
        <p:spPr>
          <a:xfrm>
            <a:off x="5058697" y="4557252"/>
            <a:ext cx="2359742" cy="1622323"/>
          </a:xfrm>
          <a:prstGeom prst="rect">
            <a:avLst/>
          </a:prstGeom>
          <a:ln/>
        </p:spPr>
      </p:pic>
      <p:sp>
        <p:nvSpPr>
          <p:cNvPr id="18" name="Oval 17"/>
          <p:cNvSpPr/>
          <p:nvPr/>
        </p:nvSpPr>
        <p:spPr>
          <a:xfrm>
            <a:off x="3864077" y="2168013"/>
            <a:ext cx="1327355" cy="1430594"/>
          </a:xfrm>
          <a:prstGeom prst="ellipse">
            <a:avLst/>
          </a:prstGeom>
          <a:noFill/>
          <a:ln w="25400" cap="flat" cmpd="sng">
            <a:solidFill>
              <a:srgbClr val="FF0000"/>
            </a:solidFill>
            <a:prstDash val="solid"/>
            <a:miter lim="800000"/>
            <a:headEnd type="none" w="sm" len="sm"/>
            <a:tailEnd type="none" w="sm" len="sm"/>
          </a:ln>
        </p:spPr>
        <p:txBody>
          <a:bodyPr spcFirstLastPara="1" wrap="square" lIns="91425" tIns="91425" rIns="91425" bIns="91425" anchor="ctr" anchorCtr="0"/>
          <a:lstStyle/>
          <a:p>
            <a:pPr marL="0" marR="0">
              <a:lnSpc>
                <a:spcPct val="115000"/>
              </a:lnSpc>
              <a:spcBef>
                <a:spcPts val="0"/>
              </a:spcBef>
              <a:spcAft>
                <a:spcPts val="0"/>
              </a:spcAft>
            </a:pPr>
            <a:r>
              <a:rPr lang="en-US" sz="1100">
                <a:effectLst/>
                <a:latin typeface="Calibri" panose="020F0502020204030204" pitchFamily="34" charset="0"/>
                <a:ea typeface="Calibri" panose="020F0502020204030204" pitchFamily="34" charset="0"/>
              </a:rPr>
              <a:t> </a:t>
            </a:r>
          </a:p>
        </p:txBody>
      </p:sp>
    </p:spTree>
    <p:extLst>
      <p:ext uri="{BB962C8B-B14F-4D97-AF65-F5344CB8AC3E}">
        <p14:creationId xmlns:p14="http://schemas.microsoft.com/office/powerpoint/2010/main" val="254589516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txBox="1">
            <a:spLocks/>
          </p:cNvSpPr>
          <p:nvPr/>
        </p:nvSpPr>
        <p:spPr bwMode="auto">
          <a:xfrm>
            <a:off x="685800" y="569913"/>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3200" b="1" kern="0" dirty="0" smtClean="0">
                <a:solidFill>
                  <a:srgbClr val="FF0000"/>
                </a:solidFill>
                <a:ea typeface="Arial" pitchFamily="-65" charset="0"/>
              </a:rPr>
              <a:t>2018 New Jersey Bridge Analysis</a:t>
            </a:r>
            <a:endParaRPr lang="en-US" sz="3200" dirty="0">
              <a:solidFill>
                <a:srgbClr val="FF0000"/>
              </a:solidFill>
              <a:latin typeface="Verdana" pitchFamily="-65" charset="0"/>
            </a:endParaRPr>
          </a:p>
        </p:txBody>
      </p:sp>
      <p:sp>
        <p:nvSpPr>
          <p:cNvPr id="2" name="AutoShape 2" descr="http://mdot.ms.gov/applications/commentform/images/logo-lg.sv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Title 1"/>
          <p:cNvSpPr txBox="1">
            <a:spLocks/>
          </p:cNvSpPr>
          <p:nvPr/>
        </p:nvSpPr>
        <p:spPr bwMode="auto">
          <a:xfrm>
            <a:off x="808703" y="6002594"/>
            <a:ext cx="7772400" cy="604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2400" dirty="0" smtClean="0">
                <a:solidFill>
                  <a:srgbClr val="0070C0"/>
                </a:solidFill>
              </a:rPr>
              <a:t>31 Days of Traffic</a:t>
            </a:r>
            <a:endParaRPr lang="en-US" sz="2400" dirty="0">
              <a:solidFill>
                <a:srgbClr val="0070C0"/>
              </a:solidFill>
              <a:latin typeface="Verdana" pitchFamily="-65" charset="0"/>
            </a:endParaRPr>
          </a:p>
        </p:txBody>
      </p:sp>
      <p:sp>
        <p:nvSpPr>
          <p:cNvPr id="4" name="Rectangle 4"/>
          <p:cNvSpPr>
            <a:spLocks noChangeArrowheads="1"/>
          </p:cNvSpPr>
          <p:nvPr/>
        </p:nvSpPr>
        <p:spPr bwMode="auto">
          <a:xfrm>
            <a:off x="412955" y="25072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2"/>
          <p:cNvSpPr>
            <a:spLocks noChangeArrowheads="1"/>
          </p:cNvSpPr>
          <p:nvPr/>
        </p:nvSpPr>
        <p:spPr bwMode="auto">
          <a:xfrm>
            <a:off x="811162" y="2344993"/>
            <a:ext cx="1507945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1755058" y="246298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5" name="image54.png"/>
          <p:cNvPicPr/>
          <p:nvPr/>
        </p:nvPicPr>
        <p:blipFill>
          <a:blip r:embed="rId3"/>
          <a:srcRect/>
          <a:stretch>
            <a:fillRect/>
          </a:stretch>
        </p:blipFill>
        <p:spPr>
          <a:xfrm>
            <a:off x="7961148" y="1209367"/>
            <a:ext cx="932129" cy="874969"/>
          </a:xfrm>
          <a:prstGeom prst="rect">
            <a:avLst/>
          </a:prstGeom>
          <a:ln/>
        </p:spPr>
      </p:pic>
      <p:sp>
        <p:nvSpPr>
          <p:cNvPr id="3" name="Rectangle 2"/>
          <p:cNvSpPr>
            <a:spLocks noChangeArrowheads="1"/>
          </p:cNvSpPr>
          <p:nvPr/>
        </p:nvSpPr>
        <p:spPr bwMode="auto">
          <a:xfrm flipV="1">
            <a:off x="201723" y="3215146"/>
            <a:ext cx="11638045" cy="46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pic>
        <p:nvPicPr>
          <p:cNvPr id="26625"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8710" y="2285999"/>
            <a:ext cx="8449204" cy="34933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7187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 y="5917096"/>
            <a:ext cx="9143999" cy="940904"/>
          </a:xfrm>
          <a:prstGeom prst="rect">
            <a:avLst/>
          </a:prstGeom>
          <a:solidFill>
            <a:srgbClr val="DFDEBC"/>
          </a:solidFill>
        </p:spPr>
        <p:txBody>
          <a:bodyPr wrap="square" rtlCol="0">
            <a:spAutoFit/>
          </a:bodyPr>
          <a:lstStyle/>
          <a:p>
            <a:endParaRPr lang="en-US" dirty="0"/>
          </a:p>
        </p:txBody>
      </p:sp>
      <p:sp>
        <p:nvSpPr>
          <p:cNvPr id="4" name="TextBox 3"/>
          <p:cNvSpPr txBox="1"/>
          <p:nvPr/>
        </p:nvSpPr>
        <p:spPr>
          <a:xfrm>
            <a:off x="0" y="0"/>
            <a:ext cx="9143999" cy="940904"/>
          </a:xfrm>
          <a:prstGeom prst="rect">
            <a:avLst/>
          </a:prstGeom>
          <a:solidFill>
            <a:srgbClr val="10016B"/>
          </a:solidFill>
        </p:spPr>
        <p:txBody>
          <a:bodyPr wrap="square" rtlCol="0">
            <a:spAutoFit/>
          </a:bodyPr>
          <a:lstStyle/>
          <a:p>
            <a:endParaRPr lang="en-US" dirty="0"/>
          </a:p>
        </p:txBody>
      </p:sp>
      <p:pic>
        <p:nvPicPr>
          <p:cNvPr id="2052" name="Picture 4" descr="Transportation.or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6818" y="0"/>
            <a:ext cx="2637182" cy="896043"/>
          </a:xfrm>
          <a:prstGeom prst="rect">
            <a:avLst/>
          </a:prstGeom>
          <a:solidFill>
            <a:srgbClr val="10016B"/>
          </a:solidFill>
          <a:ln>
            <a:solidFill>
              <a:schemeClr val="accent1"/>
            </a:solidFill>
          </a:ln>
        </p:spPr>
      </p:pic>
      <p:pic>
        <p:nvPicPr>
          <p:cNvPr id="8" name="Picture 2" descr="smallaldotsea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13747" y="5909888"/>
            <a:ext cx="1127876" cy="948112"/>
          </a:xfrm>
          <a:prstGeom prst="rect">
            <a:avLst/>
          </a:prstGeom>
          <a:solidFill>
            <a:srgbClr val="FFFF99"/>
          </a:solidFill>
          <a:ln>
            <a:noFill/>
          </a:ln>
          <a:extLst/>
        </p:spPr>
      </p:pic>
      <p:pic>
        <p:nvPicPr>
          <p:cNvPr id="2054" name="Picture 6" descr="https://www.cestel.eu/media/img/logo-cestel.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06748" y="6210194"/>
            <a:ext cx="1421157" cy="33555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rotWithShape="1">
          <a:blip r:embed="rId6"/>
          <a:srcRect l="5162" t="32365" r="41291" b="16309"/>
          <a:stretch/>
        </p:blipFill>
        <p:spPr>
          <a:xfrm>
            <a:off x="821635" y="1549308"/>
            <a:ext cx="7500730" cy="4044066"/>
          </a:xfrm>
          <a:prstGeom prst="rect">
            <a:avLst/>
          </a:prstGeom>
        </p:spPr>
      </p:pic>
      <p:sp>
        <p:nvSpPr>
          <p:cNvPr id="10" name="Rectangle 4"/>
          <p:cNvSpPr txBox="1">
            <a:spLocks noChangeArrowheads="1"/>
          </p:cNvSpPr>
          <p:nvPr/>
        </p:nvSpPr>
        <p:spPr bwMode="auto">
          <a:xfrm>
            <a:off x="821634" y="5064650"/>
            <a:ext cx="5645427" cy="56752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SzPct val="90000"/>
              <a:buFont typeface="Wingdings" pitchFamily="-65" charset="2"/>
              <a:buChar char="n"/>
              <a:defRPr sz="2800">
                <a:solidFill>
                  <a:srgbClr val="000066"/>
                </a:solidFill>
                <a:effectLst>
                  <a:outerShdw blurRad="38100" dist="38100" dir="2700000" algn="tl">
                    <a:srgbClr val="000000"/>
                  </a:outerShdw>
                </a:effectLst>
                <a:latin typeface="+mn-lt"/>
                <a:ea typeface="Arial" pitchFamily="-65" charset="0"/>
                <a:cs typeface="+mn-cs"/>
              </a:defRPr>
            </a:lvl1pPr>
            <a:lvl2pPr marL="742950" indent="-285750" algn="l" rtl="0" eaLnBrk="0" fontAlgn="base" hangingPunct="0">
              <a:spcBef>
                <a:spcPct val="20000"/>
              </a:spcBef>
              <a:spcAft>
                <a:spcPct val="0"/>
              </a:spcAft>
              <a:buClr>
                <a:srgbClr val="4D4D4D"/>
              </a:buClr>
              <a:buSzPct val="75000"/>
              <a:buFont typeface="Wingdings" pitchFamily="-65" charset="2"/>
              <a:buChar char="n"/>
              <a:defRPr sz="2600">
                <a:solidFill>
                  <a:schemeClr val="tx1"/>
                </a:solidFill>
                <a:effectLst>
                  <a:outerShdw blurRad="38100" dist="38100" dir="2700000" algn="tl">
                    <a:srgbClr val="FFFFFF"/>
                  </a:outerShdw>
                </a:effectLst>
                <a:latin typeface="+mn-lt"/>
                <a:ea typeface="Arial" pitchFamily="-65" charset="0"/>
                <a:cs typeface="+mn-cs"/>
              </a:defRPr>
            </a:lvl2pPr>
            <a:lvl3pPr marL="1143000" indent="-228600" algn="l" rtl="0" eaLnBrk="0" fontAlgn="base" hangingPunct="0">
              <a:spcBef>
                <a:spcPct val="20000"/>
              </a:spcBef>
              <a:spcAft>
                <a:spcPct val="0"/>
              </a:spcAft>
              <a:buClr>
                <a:srgbClr val="808080"/>
              </a:buClr>
              <a:buSzPct val="55000"/>
              <a:buFont typeface="Wingdings" pitchFamily="-65" charset="2"/>
              <a:buChar char="n"/>
              <a:defRPr sz="2300">
                <a:solidFill>
                  <a:schemeClr val="tx1"/>
                </a:solidFill>
                <a:effectLst>
                  <a:outerShdw blurRad="38100" dist="38100" dir="2700000" algn="tl">
                    <a:srgbClr val="FFFFFF"/>
                  </a:outerShdw>
                </a:effectLst>
                <a:latin typeface="+mn-lt"/>
                <a:ea typeface="Arial" pitchFamily="-65" charset="0"/>
                <a:cs typeface="+mn-cs"/>
              </a:defRPr>
            </a:lvl3pPr>
            <a:lvl4pPr marL="16002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4pPr>
            <a:lvl5pPr marL="20574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9pPr>
          </a:lstStyle>
          <a:p>
            <a:pPr eaLnBrk="1" hangingPunct="1">
              <a:buNone/>
            </a:pPr>
            <a:r>
              <a:rPr lang="en-US" sz="2000" b="1" kern="0" dirty="0" smtClean="0">
                <a:solidFill>
                  <a:schemeClr val="bg1"/>
                </a:solidFill>
                <a:effectLst/>
                <a:latin typeface="Verdana" panose="020B0604030504040204" pitchFamily="34" charset="0"/>
              </a:rPr>
              <a:t>2006 FHWA </a:t>
            </a:r>
            <a:r>
              <a:rPr lang="en-US" sz="2000" b="1" kern="0" dirty="0" smtClean="0">
                <a:solidFill>
                  <a:schemeClr val="bg1"/>
                </a:solidFill>
                <a:effectLst/>
                <a:latin typeface="Verdana" panose="020B0604030504040204" pitchFamily="34" charset="0"/>
              </a:rPr>
              <a:t>SCAN </a:t>
            </a:r>
            <a:r>
              <a:rPr lang="en-US" sz="2000" b="1" kern="0" dirty="0" smtClean="0">
                <a:solidFill>
                  <a:schemeClr val="bg1"/>
                </a:solidFill>
                <a:effectLst/>
                <a:latin typeface="Verdana" panose="020B0604030504040204" pitchFamily="34" charset="0"/>
              </a:rPr>
              <a:t>Tour, </a:t>
            </a:r>
            <a:r>
              <a:rPr lang="en-US" sz="2000" b="1" kern="0" dirty="0" smtClean="0">
                <a:solidFill>
                  <a:schemeClr val="bg1"/>
                </a:solidFill>
                <a:effectLst/>
                <a:latin typeface="Verdana" panose="020B0604030504040204" pitchFamily="34" charset="0"/>
              </a:rPr>
              <a:t>Slovenia</a:t>
            </a:r>
            <a:endParaRPr lang="sl-SI" sz="2000" b="1" kern="0" dirty="0">
              <a:solidFill>
                <a:schemeClr val="bg1"/>
              </a:solidFill>
              <a:effectLst/>
              <a:latin typeface="Verdana" panose="020B0604030504040204" pitchFamily="34" charset="0"/>
            </a:endParaRPr>
          </a:p>
        </p:txBody>
      </p:sp>
    </p:spTree>
    <p:extLst>
      <p:ext uri="{BB962C8B-B14F-4D97-AF65-F5344CB8AC3E}">
        <p14:creationId xmlns:p14="http://schemas.microsoft.com/office/powerpoint/2010/main" val="30257920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txBox="1">
            <a:spLocks/>
          </p:cNvSpPr>
          <p:nvPr/>
        </p:nvSpPr>
        <p:spPr bwMode="auto">
          <a:xfrm>
            <a:off x="685800" y="569913"/>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3200" b="1" kern="0" dirty="0" smtClean="0">
                <a:solidFill>
                  <a:srgbClr val="FF0000"/>
                </a:solidFill>
                <a:ea typeface="Arial" pitchFamily="-65" charset="0"/>
              </a:rPr>
              <a:t>2018 New Jersey Bridge Analysis</a:t>
            </a:r>
            <a:endParaRPr lang="en-US" sz="3200" dirty="0">
              <a:solidFill>
                <a:srgbClr val="FF0000"/>
              </a:solidFill>
              <a:latin typeface="Verdana" pitchFamily="-65" charset="0"/>
            </a:endParaRPr>
          </a:p>
        </p:txBody>
      </p:sp>
      <p:sp>
        <p:nvSpPr>
          <p:cNvPr id="2" name="AutoShape 2" descr="http://mdot.ms.gov/applications/commentform/images/logo-lg.sv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Title 1"/>
          <p:cNvSpPr txBox="1">
            <a:spLocks/>
          </p:cNvSpPr>
          <p:nvPr/>
        </p:nvSpPr>
        <p:spPr bwMode="auto">
          <a:xfrm>
            <a:off x="808703" y="6002594"/>
            <a:ext cx="7772400" cy="604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2400" dirty="0">
                <a:solidFill>
                  <a:srgbClr val="0070C0"/>
                </a:solidFill>
              </a:rPr>
              <a:t>Comparison between 20kips and 22.4kips axle load limit</a:t>
            </a:r>
            <a:endParaRPr lang="en-US" sz="2400" dirty="0">
              <a:solidFill>
                <a:srgbClr val="0070C0"/>
              </a:solidFill>
              <a:latin typeface="Verdana" pitchFamily="-65" charset="0"/>
            </a:endParaRPr>
          </a:p>
        </p:txBody>
      </p:sp>
      <p:sp>
        <p:nvSpPr>
          <p:cNvPr id="4" name="Rectangle 4"/>
          <p:cNvSpPr>
            <a:spLocks noChangeArrowheads="1"/>
          </p:cNvSpPr>
          <p:nvPr/>
        </p:nvSpPr>
        <p:spPr bwMode="auto">
          <a:xfrm>
            <a:off x="412955" y="25072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2"/>
          <p:cNvSpPr>
            <a:spLocks noChangeArrowheads="1"/>
          </p:cNvSpPr>
          <p:nvPr/>
        </p:nvSpPr>
        <p:spPr bwMode="auto">
          <a:xfrm>
            <a:off x="811162" y="2344993"/>
            <a:ext cx="1507945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1755058" y="246298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5" name="image54.png"/>
          <p:cNvPicPr/>
          <p:nvPr/>
        </p:nvPicPr>
        <p:blipFill>
          <a:blip r:embed="rId3"/>
          <a:srcRect/>
          <a:stretch>
            <a:fillRect/>
          </a:stretch>
        </p:blipFill>
        <p:spPr>
          <a:xfrm>
            <a:off x="7961148" y="1209367"/>
            <a:ext cx="932129" cy="874969"/>
          </a:xfrm>
          <a:prstGeom prst="rect">
            <a:avLst/>
          </a:prstGeom>
          <a:ln/>
        </p:spPr>
      </p:pic>
      <p:sp>
        <p:nvSpPr>
          <p:cNvPr id="3" name="Rectangle 2"/>
          <p:cNvSpPr>
            <a:spLocks noChangeArrowheads="1"/>
          </p:cNvSpPr>
          <p:nvPr/>
        </p:nvSpPr>
        <p:spPr bwMode="auto">
          <a:xfrm flipV="1">
            <a:off x="201723" y="3215146"/>
            <a:ext cx="11638045" cy="46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5" name="Rectangle 2"/>
          <p:cNvSpPr>
            <a:spLocks noChangeArrowheads="1"/>
          </p:cNvSpPr>
          <p:nvPr/>
        </p:nvSpPr>
        <p:spPr bwMode="auto">
          <a:xfrm>
            <a:off x="1445342" y="1961535"/>
            <a:ext cx="1108613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pic>
        <p:nvPicPr>
          <p:cNvPr id="27649"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5342" y="1961535"/>
            <a:ext cx="6341806" cy="40495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286538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txBox="1">
            <a:spLocks/>
          </p:cNvSpPr>
          <p:nvPr/>
        </p:nvSpPr>
        <p:spPr bwMode="auto">
          <a:xfrm>
            <a:off x="685800" y="569913"/>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3600" b="1" kern="0" dirty="0" smtClean="0">
                <a:solidFill>
                  <a:srgbClr val="FF0000"/>
                </a:solidFill>
                <a:ea typeface="Arial" pitchFamily="-65" charset="0"/>
              </a:rPr>
              <a:t>SiWIM Attributes</a:t>
            </a:r>
            <a:endParaRPr lang="en-US" sz="3600" dirty="0">
              <a:solidFill>
                <a:srgbClr val="FF0000"/>
              </a:solidFill>
              <a:latin typeface="Verdana" pitchFamily="-65" charset="0"/>
            </a:endParaRPr>
          </a:p>
        </p:txBody>
      </p:sp>
      <p:sp>
        <p:nvSpPr>
          <p:cNvPr id="3" name="Content Placeholder 2"/>
          <p:cNvSpPr txBox="1">
            <a:spLocks/>
          </p:cNvSpPr>
          <p:nvPr/>
        </p:nvSpPr>
        <p:spPr bwMode="auto">
          <a:xfrm>
            <a:off x="685800" y="1406219"/>
            <a:ext cx="8221718" cy="4530725"/>
          </a:xfrm>
          <a:prstGeom prst="rect">
            <a:avLst/>
          </a:prstGeom>
          <a:noFill/>
          <a:ln w="9525">
            <a:noFill/>
            <a:miter lim="800000"/>
            <a:headEnd/>
            <a:tailEnd/>
          </a:ln>
        </p:spPr>
        <p:txBody>
          <a:bodyPr/>
          <a:lstStyle/>
          <a:p>
            <a:pPr marL="342900" indent="-342900" eaLnBrk="0" hangingPunct="0">
              <a:spcBef>
                <a:spcPct val="20000"/>
              </a:spcBef>
              <a:buClr>
                <a:schemeClr val="accent2"/>
              </a:buClr>
              <a:buSzPct val="90000"/>
              <a:buFont typeface="Wingdings" pitchFamily="2" charset="2"/>
              <a:buChar char="n"/>
              <a:defRPr/>
            </a:pPr>
            <a:r>
              <a:rPr lang="en-US" kern="0" dirty="0" smtClean="0">
                <a:latin typeface="Verdana" pitchFamily="34" charset="0"/>
                <a:ea typeface="Verdana" pitchFamily="34" charset="0"/>
                <a:cs typeface="Verdana" pitchFamily="34" charset="0"/>
                <a:sym typeface="Wingdings" pitchFamily="2" charset="2"/>
              </a:rPr>
              <a:t>Economical</a:t>
            </a:r>
            <a:r>
              <a:rPr lang="en-US" kern="0" dirty="0">
                <a:latin typeface="Verdana" pitchFamily="34" charset="0"/>
                <a:ea typeface="Verdana" pitchFamily="34" charset="0"/>
                <a:cs typeface="Verdana" pitchFamily="34" charset="0"/>
                <a:sym typeface="Wingdings" pitchFamily="2" charset="2"/>
              </a:rPr>
              <a:t>.</a:t>
            </a:r>
          </a:p>
          <a:p>
            <a:pPr marL="342900" indent="-342900" eaLnBrk="0" hangingPunct="0">
              <a:spcBef>
                <a:spcPct val="20000"/>
              </a:spcBef>
              <a:buClr>
                <a:schemeClr val="accent2"/>
              </a:buClr>
              <a:buSzPct val="90000"/>
              <a:buFont typeface="Wingdings" pitchFamily="2" charset="2"/>
              <a:buChar char="n"/>
              <a:defRPr/>
            </a:pPr>
            <a:endParaRPr lang="en-US" kern="0" dirty="0" smtClean="0">
              <a:latin typeface="Verdana" pitchFamily="34" charset="0"/>
              <a:ea typeface="Verdana" pitchFamily="34" charset="0"/>
              <a:cs typeface="Verdana" pitchFamily="34" charset="0"/>
            </a:endParaRPr>
          </a:p>
          <a:p>
            <a:pPr marL="342900" indent="-342900" eaLnBrk="0" hangingPunct="0">
              <a:spcBef>
                <a:spcPct val="20000"/>
              </a:spcBef>
              <a:buClr>
                <a:schemeClr val="accent2"/>
              </a:buClr>
              <a:buSzPct val="90000"/>
              <a:buFont typeface="Wingdings" pitchFamily="2" charset="2"/>
              <a:buChar char="n"/>
              <a:defRPr/>
            </a:pPr>
            <a:r>
              <a:rPr lang="en-US" kern="0" dirty="0" smtClean="0">
                <a:latin typeface="Verdana" pitchFamily="34" charset="0"/>
                <a:ea typeface="Verdana" pitchFamily="34" charset="0"/>
                <a:cs typeface="Verdana" pitchFamily="34" charset="0"/>
                <a:sym typeface="Wingdings" pitchFamily="2" charset="2"/>
              </a:rPr>
              <a:t>Portable - One </a:t>
            </a:r>
            <a:r>
              <a:rPr lang="en-US" kern="0" dirty="0">
                <a:latin typeface="Verdana" pitchFamily="34" charset="0"/>
                <a:ea typeface="Verdana" pitchFamily="34" charset="0"/>
                <a:cs typeface="Verdana" pitchFamily="34" charset="0"/>
                <a:sym typeface="Wingdings" pitchFamily="2" charset="2"/>
              </a:rPr>
              <a:t>system can be used at multiple locations.</a:t>
            </a:r>
          </a:p>
          <a:p>
            <a:pPr marL="342900" indent="-342900" eaLnBrk="0" hangingPunct="0">
              <a:spcBef>
                <a:spcPct val="20000"/>
              </a:spcBef>
              <a:buClr>
                <a:schemeClr val="accent2"/>
              </a:buClr>
              <a:buSzPct val="90000"/>
              <a:buFont typeface="Wingdings" pitchFamily="2" charset="2"/>
              <a:buChar char="n"/>
              <a:defRPr/>
            </a:pPr>
            <a:endParaRPr lang="en-US" kern="0" dirty="0" smtClean="0">
              <a:latin typeface="Verdana" pitchFamily="34" charset="0"/>
              <a:ea typeface="Verdana" pitchFamily="34" charset="0"/>
              <a:cs typeface="Verdana" pitchFamily="34" charset="0"/>
            </a:endParaRPr>
          </a:p>
          <a:p>
            <a:pPr marL="342900" indent="-342900" eaLnBrk="0" hangingPunct="0">
              <a:spcBef>
                <a:spcPct val="20000"/>
              </a:spcBef>
              <a:buClr>
                <a:schemeClr val="accent2"/>
              </a:buClr>
              <a:buSzPct val="90000"/>
              <a:buFont typeface="Wingdings" pitchFamily="2" charset="2"/>
              <a:buChar char="n"/>
              <a:defRPr/>
            </a:pPr>
            <a:r>
              <a:rPr lang="en-US" kern="0" dirty="0" smtClean="0">
                <a:latin typeface="Verdana" pitchFamily="34" charset="0"/>
                <a:ea typeface="Verdana" pitchFamily="34" charset="0"/>
                <a:cs typeface="Verdana" pitchFamily="34" charset="0"/>
                <a:sym typeface="Wingdings" pitchFamily="2" charset="2"/>
              </a:rPr>
              <a:t>System installed in 1 day.</a:t>
            </a:r>
          </a:p>
          <a:p>
            <a:pPr marL="342900" indent="-342900" eaLnBrk="0" hangingPunct="0">
              <a:spcBef>
                <a:spcPct val="20000"/>
              </a:spcBef>
              <a:buClr>
                <a:schemeClr val="accent2"/>
              </a:buClr>
              <a:buSzPct val="90000"/>
              <a:buFont typeface="Wingdings" pitchFamily="2" charset="2"/>
              <a:buChar char="n"/>
              <a:defRPr/>
            </a:pPr>
            <a:endParaRPr lang="en-US" kern="0" dirty="0" smtClean="0">
              <a:latin typeface="Verdana" pitchFamily="34" charset="0"/>
              <a:ea typeface="Verdana" pitchFamily="34" charset="0"/>
              <a:cs typeface="Verdana" pitchFamily="34" charset="0"/>
              <a:sym typeface="Wingdings" pitchFamily="2" charset="2"/>
            </a:endParaRPr>
          </a:p>
          <a:p>
            <a:pPr marL="342900" indent="-342900" eaLnBrk="0" hangingPunct="0">
              <a:spcBef>
                <a:spcPct val="20000"/>
              </a:spcBef>
              <a:buClr>
                <a:schemeClr val="accent2"/>
              </a:buClr>
              <a:buSzPct val="90000"/>
              <a:buFont typeface="Wingdings" pitchFamily="2" charset="2"/>
              <a:buChar char="n"/>
              <a:defRPr/>
            </a:pPr>
            <a:r>
              <a:rPr lang="en-US" kern="0" dirty="0">
                <a:latin typeface="Verdana" pitchFamily="34" charset="0"/>
                <a:ea typeface="Verdana" pitchFamily="34" charset="0"/>
                <a:cs typeface="Verdana" pitchFamily="34" charset="0"/>
              </a:rPr>
              <a:t>Traffic stream </a:t>
            </a:r>
            <a:r>
              <a:rPr lang="en-US" kern="0" dirty="0" smtClean="0">
                <a:latin typeface="Verdana" pitchFamily="34" charset="0"/>
                <a:ea typeface="Verdana" pitchFamily="34" charset="0"/>
                <a:cs typeface="Verdana" pitchFamily="34" charset="0"/>
              </a:rPr>
              <a:t>unaware</a:t>
            </a:r>
            <a:r>
              <a:rPr lang="en-US" kern="0" dirty="0">
                <a:latin typeface="Verdana" pitchFamily="34" charset="0"/>
                <a:ea typeface="Verdana" pitchFamily="34" charset="0"/>
                <a:cs typeface="Verdana" pitchFamily="34" charset="0"/>
              </a:rPr>
              <a:t> </a:t>
            </a:r>
            <a:r>
              <a:rPr lang="en-US" kern="0" dirty="0" smtClean="0">
                <a:latin typeface="Verdana" pitchFamily="34" charset="0"/>
                <a:ea typeface="Verdana" pitchFamily="34" charset="0"/>
                <a:cs typeface="Verdana" pitchFamily="34" charset="0"/>
              </a:rPr>
              <a:t>&amp; no impact to pavement.</a:t>
            </a:r>
          </a:p>
          <a:p>
            <a:pPr marL="342900" indent="-342900" eaLnBrk="0" hangingPunct="0">
              <a:spcBef>
                <a:spcPct val="20000"/>
              </a:spcBef>
              <a:buClr>
                <a:schemeClr val="accent2"/>
              </a:buClr>
              <a:buSzPct val="90000"/>
              <a:buFont typeface="Wingdings" pitchFamily="2" charset="2"/>
              <a:buChar char="n"/>
              <a:defRPr/>
            </a:pPr>
            <a:endParaRPr lang="en-US" kern="0" dirty="0">
              <a:latin typeface="Verdana" pitchFamily="34" charset="0"/>
              <a:ea typeface="Verdana" pitchFamily="34" charset="0"/>
              <a:cs typeface="Verdana" pitchFamily="34" charset="0"/>
            </a:endParaRPr>
          </a:p>
          <a:p>
            <a:pPr marL="342900" indent="-342900" eaLnBrk="0" hangingPunct="0">
              <a:spcBef>
                <a:spcPct val="20000"/>
              </a:spcBef>
              <a:buClr>
                <a:schemeClr val="accent2"/>
              </a:buClr>
              <a:buSzPct val="90000"/>
              <a:buFont typeface="Wingdings" pitchFamily="2" charset="2"/>
              <a:buChar char="n"/>
              <a:defRPr/>
            </a:pPr>
            <a:r>
              <a:rPr lang="en-US" kern="0" dirty="0" smtClean="0">
                <a:latin typeface="Verdana" pitchFamily="34" charset="0"/>
                <a:ea typeface="Verdana" pitchFamily="34" charset="0"/>
                <a:cs typeface="Verdana" pitchFamily="34" charset="0"/>
              </a:rPr>
              <a:t>Very good accuracy.</a:t>
            </a:r>
          </a:p>
          <a:p>
            <a:pPr marL="342900" indent="-342900" eaLnBrk="0" hangingPunct="0">
              <a:spcBef>
                <a:spcPct val="20000"/>
              </a:spcBef>
              <a:buClr>
                <a:schemeClr val="accent2"/>
              </a:buClr>
              <a:buSzPct val="90000"/>
              <a:buFont typeface="Wingdings" pitchFamily="2" charset="2"/>
              <a:buChar char="n"/>
              <a:defRPr/>
            </a:pPr>
            <a:endParaRPr lang="en-US" kern="0" dirty="0" smtClean="0">
              <a:latin typeface="Verdana" pitchFamily="34" charset="0"/>
              <a:ea typeface="Verdana" pitchFamily="34" charset="0"/>
              <a:cs typeface="Verdana" pitchFamily="34" charset="0"/>
            </a:endParaRPr>
          </a:p>
          <a:p>
            <a:pPr marL="342900" indent="-342900" eaLnBrk="0" hangingPunct="0">
              <a:spcBef>
                <a:spcPct val="20000"/>
              </a:spcBef>
              <a:buClr>
                <a:schemeClr val="accent2"/>
              </a:buClr>
              <a:buSzPct val="90000"/>
              <a:buFont typeface="Wingdings" pitchFamily="2" charset="2"/>
              <a:buChar char="n"/>
              <a:defRPr/>
            </a:pPr>
            <a:r>
              <a:rPr lang="en-US" kern="0" dirty="0">
                <a:latin typeface="Verdana" pitchFamily="34" charset="0"/>
                <a:ea typeface="Verdana" pitchFamily="34" charset="0"/>
                <a:cs typeface="Verdana" pitchFamily="34" charset="0"/>
              </a:rPr>
              <a:t>Data collection at locations unaffordable prior to BWIM.</a:t>
            </a:r>
          </a:p>
          <a:p>
            <a:pPr marL="342900" indent="-342900" eaLnBrk="0" hangingPunct="0">
              <a:spcBef>
                <a:spcPct val="20000"/>
              </a:spcBef>
              <a:buClr>
                <a:schemeClr val="accent2"/>
              </a:buClr>
              <a:buSzPct val="90000"/>
              <a:buFont typeface="Wingdings" pitchFamily="2" charset="2"/>
              <a:buChar char="n"/>
              <a:defRPr/>
            </a:pPr>
            <a:endParaRPr lang="en-US" kern="0" dirty="0" smtClean="0">
              <a:latin typeface="Verdana" pitchFamily="34" charset="0"/>
              <a:ea typeface="Verdana" pitchFamily="34" charset="0"/>
              <a:cs typeface="Verdana" pitchFamily="34" charset="0"/>
            </a:endParaRPr>
          </a:p>
          <a:p>
            <a:pPr marL="342900" indent="-342900" eaLnBrk="0" hangingPunct="0">
              <a:spcBef>
                <a:spcPct val="20000"/>
              </a:spcBef>
              <a:buClr>
                <a:schemeClr val="accent2"/>
              </a:buClr>
              <a:buSzPct val="90000"/>
              <a:buFont typeface="Wingdings" pitchFamily="2" charset="2"/>
              <a:buChar char="n"/>
              <a:defRPr/>
            </a:pPr>
            <a:r>
              <a:rPr lang="en-US" kern="0" dirty="0" smtClean="0">
                <a:latin typeface="Verdana" pitchFamily="34" charset="0"/>
                <a:ea typeface="Verdana" pitchFamily="34" charset="0"/>
                <a:cs typeface="Verdana" pitchFamily="34" charset="0"/>
              </a:rPr>
              <a:t>Data collection made easy.</a:t>
            </a:r>
          </a:p>
          <a:p>
            <a:pPr marL="342900" indent="-342900" eaLnBrk="0" hangingPunct="0">
              <a:spcBef>
                <a:spcPct val="20000"/>
              </a:spcBef>
              <a:buClr>
                <a:schemeClr val="accent2"/>
              </a:buClr>
              <a:buSzPct val="90000"/>
              <a:buFont typeface="Wingdings" pitchFamily="2" charset="2"/>
              <a:buChar char="n"/>
              <a:defRPr/>
            </a:pPr>
            <a:endParaRPr lang="en-US" kern="0" dirty="0" smtClean="0">
              <a:latin typeface="Verdana" pitchFamily="34" charset="0"/>
              <a:ea typeface="Verdana" pitchFamily="34" charset="0"/>
              <a:cs typeface="Verdana" pitchFamily="34" charset="0"/>
            </a:endParaRPr>
          </a:p>
          <a:p>
            <a:pPr marL="342900" indent="-342900" eaLnBrk="0" hangingPunct="0">
              <a:spcBef>
                <a:spcPct val="20000"/>
              </a:spcBef>
              <a:buClr>
                <a:schemeClr val="accent2"/>
              </a:buClr>
              <a:buSzPct val="90000"/>
              <a:buFont typeface="Wingdings" pitchFamily="2" charset="2"/>
              <a:buChar char="n"/>
              <a:defRPr/>
            </a:pPr>
            <a:endParaRPr lang="en-US" sz="2400" kern="0" dirty="0">
              <a:latin typeface="Verdana" pitchFamily="34" charset="0"/>
              <a:ea typeface="Verdana" pitchFamily="34" charset="0"/>
              <a:cs typeface="Verdana" pitchFamily="34" charset="0"/>
            </a:endParaRPr>
          </a:p>
          <a:p>
            <a:pPr marL="342900" indent="-342900" eaLnBrk="0" hangingPunct="0">
              <a:spcBef>
                <a:spcPct val="20000"/>
              </a:spcBef>
              <a:buClr>
                <a:schemeClr val="accent2"/>
              </a:buClr>
              <a:buSzPct val="90000"/>
              <a:buFont typeface="Wingdings" pitchFamily="2" charset="2"/>
              <a:buChar char="n"/>
              <a:defRPr/>
            </a:pPr>
            <a:endParaRPr lang="en-US" sz="2400" kern="0" dirty="0" smtClean="0">
              <a:latin typeface="Verdana" pitchFamily="34" charset="0"/>
              <a:ea typeface="Verdana" pitchFamily="34" charset="0"/>
              <a:cs typeface="Verdana" pitchFamily="34" charset="0"/>
              <a:sym typeface="Wingdings" pitchFamily="2" charset="2"/>
            </a:endParaRPr>
          </a:p>
          <a:p>
            <a:pPr eaLnBrk="0" hangingPunct="0">
              <a:spcBef>
                <a:spcPct val="20000"/>
              </a:spcBef>
              <a:buClr>
                <a:schemeClr val="accent2"/>
              </a:buClr>
              <a:buSzPct val="90000"/>
              <a:defRPr/>
            </a:pPr>
            <a:endParaRPr lang="sl-SI" sz="2400" kern="0" dirty="0" smtClean="0">
              <a:latin typeface="Verdana" pitchFamily="34" charset="0"/>
              <a:ea typeface="Verdana" pitchFamily="34" charset="0"/>
              <a:cs typeface="Verdana" pitchFamily="34" charset="0"/>
              <a:sym typeface="Wingdings" pitchFamily="2" charset="2"/>
            </a:endParaRPr>
          </a:p>
          <a:p>
            <a:pPr marL="342900" indent="-342900" eaLnBrk="0" hangingPunct="0">
              <a:spcBef>
                <a:spcPct val="20000"/>
              </a:spcBef>
              <a:buClr>
                <a:schemeClr val="accent2"/>
              </a:buClr>
              <a:buSzPct val="90000"/>
              <a:buFont typeface="Wingdings" pitchFamily="2" charset="2"/>
              <a:buChar char="n"/>
              <a:defRPr/>
            </a:pPr>
            <a:endParaRPr lang="en-US" sz="2400" kern="0" dirty="0">
              <a:latin typeface="Verdana" pitchFamily="34" charset="0"/>
              <a:ea typeface="Verdana" pitchFamily="34" charset="0"/>
              <a:cs typeface="Verdana" pitchFamily="34" charset="0"/>
              <a:sym typeface="Wingdings" pitchFamily="2" charset="2"/>
            </a:endParaRPr>
          </a:p>
        </p:txBody>
      </p:sp>
    </p:spTree>
    <p:extLst>
      <p:ext uri="{BB962C8B-B14F-4D97-AF65-F5344CB8AC3E}">
        <p14:creationId xmlns:p14="http://schemas.microsoft.com/office/powerpoint/2010/main" val="10990920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txBox="1">
            <a:spLocks/>
          </p:cNvSpPr>
          <p:nvPr/>
        </p:nvSpPr>
        <p:spPr bwMode="auto">
          <a:xfrm>
            <a:off x="685800" y="569913"/>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3600" b="1" kern="0" dirty="0" smtClean="0">
                <a:solidFill>
                  <a:srgbClr val="FF0000"/>
                </a:solidFill>
                <a:ea typeface="Arial" pitchFamily="-65" charset="0"/>
              </a:rPr>
              <a:t>Date Utility</a:t>
            </a:r>
            <a:endParaRPr lang="en-US" sz="3600" dirty="0">
              <a:solidFill>
                <a:srgbClr val="FF0000"/>
              </a:solidFill>
              <a:latin typeface="Verdana" pitchFamily="-65" charset="0"/>
            </a:endParaRPr>
          </a:p>
        </p:txBody>
      </p:sp>
      <p:sp>
        <p:nvSpPr>
          <p:cNvPr id="3" name="Content Placeholder 2"/>
          <p:cNvSpPr txBox="1">
            <a:spLocks/>
          </p:cNvSpPr>
          <p:nvPr/>
        </p:nvSpPr>
        <p:spPr bwMode="auto">
          <a:xfrm>
            <a:off x="700548" y="1272868"/>
            <a:ext cx="8221718" cy="5323003"/>
          </a:xfrm>
          <a:prstGeom prst="rect">
            <a:avLst/>
          </a:prstGeom>
          <a:noFill/>
          <a:ln w="9525">
            <a:noFill/>
            <a:miter lim="800000"/>
            <a:headEnd/>
            <a:tailEnd/>
          </a:ln>
        </p:spPr>
        <p:txBody>
          <a:bodyPr/>
          <a:lstStyle/>
          <a:p>
            <a:pPr marL="342900" indent="-342900" eaLnBrk="0" hangingPunct="0">
              <a:spcBef>
                <a:spcPct val="20000"/>
              </a:spcBef>
              <a:buClr>
                <a:schemeClr val="accent2"/>
              </a:buClr>
              <a:buSzPct val="90000"/>
              <a:buFont typeface="Wingdings" pitchFamily="2" charset="2"/>
              <a:buChar char="n"/>
              <a:defRPr/>
            </a:pPr>
            <a:endParaRPr lang="en-US" sz="2000" kern="0" dirty="0" smtClean="0">
              <a:latin typeface="Verdana" pitchFamily="34" charset="0"/>
              <a:ea typeface="Verdana" pitchFamily="34" charset="0"/>
              <a:cs typeface="Verdana" pitchFamily="34" charset="0"/>
              <a:sym typeface="Wingdings" pitchFamily="2" charset="2"/>
            </a:endParaRPr>
          </a:p>
          <a:p>
            <a:pPr marL="342900" indent="-342900" eaLnBrk="0" hangingPunct="0">
              <a:spcBef>
                <a:spcPct val="20000"/>
              </a:spcBef>
              <a:buClr>
                <a:schemeClr val="accent2"/>
              </a:buClr>
              <a:buSzPct val="90000"/>
              <a:buFont typeface="Wingdings" pitchFamily="2" charset="2"/>
              <a:buChar char="n"/>
              <a:defRPr/>
            </a:pPr>
            <a:r>
              <a:rPr lang="en-US" sz="2000" kern="0" dirty="0">
                <a:latin typeface="Verdana" pitchFamily="34" charset="0"/>
                <a:ea typeface="Verdana" pitchFamily="34" charset="0"/>
                <a:cs typeface="Verdana" pitchFamily="34" charset="0"/>
              </a:rPr>
              <a:t>Bridge Design &amp; </a:t>
            </a:r>
            <a:r>
              <a:rPr lang="en-US" sz="2000" kern="0" dirty="0" smtClean="0">
                <a:latin typeface="Verdana" pitchFamily="34" charset="0"/>
                <a:ea typeface="Verdana" pitchFamily="34" charset="0"/>
                <a:cs typeface="Verdana" pitchFamily="34" charset="0"/>
              </a:rPr>
              <a:t>Bridge Maintenance.</a:t>
            </a:r>
          </a:p>
          <a:p>
            <a:pPr marL="342900" indent="-342900" eaLnBrk="0" hangingPunct="0">
              <a:spcBef>
                <a:spcPct val="20000"/>
              </a:spcBef>
              <a:buClr>
                <a:schemeClr val="accent2"/>
              </a:buClr>
              <a:buSzPct val="90000"/>
              <a:buFont typeface="Wingdings" pitchFamily="2" charset="2"/>
              <a:buChar char="n"/>
              <a:defRPr/>
            </a:pPr>
            <a:endParaRPr lang="sl-SI" sz="2000" kern="0" dirty="0">
              <a:latin typeface="Verdana" pitchFamily="34" charset="0"/>
              <a:ea typeface="Verdana" pitchFamily="34" charset="0"/>
              <a:cs typeface="Verdana" pitchFamily="34" charset="0"/>
              <a:sym typeface="Wingdings" pitchFamily="2" charset="2"/>
            </a:endParaRPr>
          </a:p>
          <a:p>
            <a:pPr marL="342900" indent="-342900" eaLnBrk="0" hangingPunct="0">
              <a:spcBef>
                <a:spcPct val="20000"/>
              </a:spcBef>
              <a:buClr>
                <a:schemeClr val="accent2"/>
              </a:buClr>
              <a:buSzPct val="90000"/>
              <a:buFont typeface="Wingdings" pitchFamily="2" charset="2"/>
              <a:buChar char="n"/>
              <a:defRPr/>
            </a:pPr>
            <a:r>
              <a:rPr lang="en-US" sz="2000" kern="0" dirty="0" smtClean="0">
                <a:latin typeface="Verdana" pitchFamily="34" charset="0"/>
                <a:ea typeface="Verdana" pitchFamily="34" charset="0"/>
                <a:cs typeface="Verdana" pitchFamily="34" charset="0"/>
                <a:sym typeface="Wingdings" pitchFamily="2" charset="2"/>
              </a:rPr>
              <a:t>Asset Management.</a:t>
            </a:r>
          </a:p>
          <a:p>
            <a:pPr marL="342900" indent="-342900" eaLnBrk="0" hangingPunct="0">
              <a:spcBef>
                <a:spcPct val="20000"/>
              </a:spcBef>
              <a:buClr>
                <a:schemeClr val="accent2"/>
              </a:buClr>
              <a:buSzPct val="90000"/>
              <a:buFont typeface="Wingdings" pitchFamily="2" charset="2"/>
              <a:buChar char="n"/>
              <a:defRPr/>
            </a:pPr>
            <a:endParaRPr lang="en-US" sz="2000" kern="0" dirty="0" smtClean="0">
              <a:latin typeface="Verdana" pitchFamily="34" charset="0"/>
              <a:ea typeface="Verdana" pitchFamily="34" charset="0"/>
              <a:cs typeface="Verdana" pitchFamily="34" charset="0"/>
              <a:sym typeface="Wingdings" pitchFamily="2" charset="2"/>
            </a:endParaRPr>
          </a:p>
          <a:p>
            <a:pPr marL="342900" indent="-342900" eaLnBrk="0" hangingPunct="0">
              <a:spcBef>
                <a:spcPct val="20000"/>
              </a:spcBef>
              <a:buClr>
                <a:schemeClr val="accent2"/>
              </a:buClr>
              <a:buSzPct val="90000"/>
              <a:buFont typeface="Wingdings" pitchFamily="2" charset="2"/>
              <a:buChar char="n"/>
              <a:defRPr/>
            </a:pPr>
            <a:r>
              <a:rPr lang="en-US" sz="2000" kern="0" dirty="0" smtClean="0">
                <a:latin typeface="Verdana" pitchFamily="34" charset="0"/>
                <a:ea typeface="Verdana" pitchFamily="34" charset="0"/>
                <a:cs typeface="Verdana" pitchFamily="34" charset="0"/>
                <a:sym typeface="Wingdings" pitchFamily="2" charset="2"/>
              </a:rPr>
              <a:t>Enforcement.</a:t>
            </a:r>
            <a:endParaRPr lang="en-US" sz="2000" kern="0" dirty="0">
              <a:latin typeface="Verdana" pitchFamily="34" charset="0"/>
              <a:ea typeface="Verdana" pitchFamily="34" charset="0"/>
              <a:cs typeface="Verdana" pitchFamily="34" charset="0"/>
              <a:sym typeface="Wingdings" pitchFamily="2" charset="2"/>
            </a:endParaRPr>
          </a:p>
          <a:p>
            <a:pPr marL="342900" indent="-342900" eaLnBrk="0" hangingPunct="0">
              <a:spcBef>
                <a:spcPct val="20000"/>
              </a:spcBef>
              <a:buClr>
                <a:schemeClr val="accent2"/>
              </a:buClr>
              <a:buSzPct val="90000"/>
              <a:buFont typeface="Wingdings" pitchFamily="2" charset="2"/>
              <a:buChar char="n"/>
              <a:defRPr/>
            </a:pPr>
            <a:endParaRPr lang="en-US" sz="2000" kern="0" dirty="0" smtClean="0">
              <a:latin typeface="Verdana" pitchFamily="34" charset="0"/>
              <a:ea typeface="Verdana" pitchFamily="34" charset="0"/>
              <a:cs typeface="Verdana" pitchFamily="34" charset="0"/>
            </a:endParaRPr>
          </a:p>
          <a:p>
            <a:pPr marL="342900" indent="-342900" eaLnBrk="0" hangingPunct="0">
              <a:spcBef>
                <a:spcPct val="20000"/>
              </a:spcBef>
              <a:buClr>
                <a:schemeClr val="accent2"/>
              </a:buClr>
              <a:buSzPct val="90000"/>
              <a:buFont typeface="Wingdings" pitchFamily="2" charset="2"/>
              <a:buChar char="n"/>
              <a:defRPr/>
            </a:pPr>
            <a:r>
              <a:rPr lang="en-US" sz="2000" kern="0" dirty="0" smtClean="0">
                <a:latin typeface="Verdana" pitchFamily="34" charset="0"/>
                <a:ea typeface="Verdana" pitchFamily="34" charset="0"/>
                <a:cs typeface="Verdana" pitchFamily="34" charset="0"/>
                <a:sym typeface="Wingdings" pitchFamily="2" charset="2"/>
              </a:rPr>
              <a:t>State Planning.</a:t>
            </a:r>
            <a:endParaRPr lang="en-US" sz="2000" kern="0" dirty="0">
              <a:latin typeface="Verdana" pitchFamily="34" charset="0"/>
              <a:ea typeface="Verdana" pitchFamily="34" charset="0"/>
              <a:cs typeface="Verdana" pitchFamily="34" charset="0"/>
              <a:sym typeface="Wingdings" pitchFamily="2" charset="2"/>
            </a:endParaRPr>
          </a:p>
          <a:p>
            <a:pPr marL="342900" indent="-342900" eaLnBrk="0" hangingPunct="0">
              <a:spcBef>
                <a:spcPct val="20000"/>
              </a:spcBef>
              <a:buClr>
                <a:schemeClr val="accent2"/>
              </a:buClr>
              <a:buSzPct val="90000"/>
              <a:buFont typeface="Wingdings" pitchFamily="2" charset="2"/>
              <a:buChar char="n"/>
              <a:defRPr/>
            </a:pPr>
            <a:endParaRPr lang="en-US" sz="2000" kern="0" dirty="0" smtClean="0">
              <a:latin typeface="Verdana" pitchFamily="34" charset="0"/>
              <a:ea typeface="Verdana" pitchFamily="34" charset="0"/>
              <a:cs typeface="Verdana" pitchFamily="34" charset="0"/>
            </a:endParaRPr>
          </a:p>
          <a:p>
            <a:pPr marL="342900" indent="-342900" eaLnBrk="0" hangingPunct="0">
              <a:spcBef>
                <a:spcPct val="20000"/>
              </a:spcBef>
              <a:buClr>
                <a:schemeClr val="accent2"/>
              </a:buClr>
              <a:buSzPct val="90000"/>
              <a:buFont typeface="Wingdings" pitchFamily="2" charset="2"/>
              <a:buChar char="n"/>
              <a:defRPr/>
            </a:pPr>
            <a:r>
              <a:rPr lang="en-US" sz="2000" kern="0" dirty="0" smtClean="0">
                <a:latin typeface="Verdana" pitchFamily="34" charset="0"/>
                <a:ea typeface="Verdana" pitchFamily="34" charset="0"/>
                <a:cs typeface="Verdana" pitchFamily="34" charset="0"/>
                <a:sym typeface="Wingdings" pitchFamily="2" charset="2"/>
              </a:rPr>
              <a:t>Roadway Design &amp; Roadway Maintenance.</a:t>
            </a:r>
          </a:p>
          <a:p>
            <a:pPr marL="342900" indent="-342900" eaLnBrk="0" hangingPunct="0">
              <a:spcBef>
                <a:spcPct val="20000"/>
              </a:spcBef>
              <a:buClr>
                <a:schemeClr val="accent2"/>
              </a:buClr>
              <a:buSzPct val="90000"/>
              <a:buFont typeface="Wingdings" pitchFamily="2" charset="2"/>
              <a:buChar char="n"/>
              <a:defRPr/>
            </a:pPr>
            <a:endParaRPr lang="en-US" sz="2000" kern="0" dirty="0" smtClean="0">
              <a:latin typeface="Verdana" pitchFamily="34" charset="0"/>
              <a:ea typeface="Verdana" pitchFamily="34" charset="0"/>
              <a:cs typeface="Verdana" pitchFamily="34" charset="0"/>
              <a:sym typeface="Wingdings" pitchFamily="2" charset="2"/>
            </a:endParaRPr>
          </a:p>
          <a:p>
            <a:pPr marL="342900" indent="-342900" eaLnBrk="0" hangingPunct="0">
              <a:spcBef>
                <a:spcPct val="20000"/>
              </a:spcBef>
              <a:buClr>
                <a:schemeClr val="accent2"/>
              </a:buClr>
              <a:buSzPct val="90000"/>
              <a:buFont typeface="Wingdings" pitchFamily="2" charset="2"/>
              <a:buChar char="n"/>
              <a:defRPr/>
            </a:pPr>
            <a:endParaRPr lang="en-US" sz="2400" kern="0" dirty="0">
              <a:latin typeface="Verdana" pitchFamily="34" charset="0"/>
              <a:ea typeface="Verdana" pitchFamily="34" charset="0"/>
              <a:cs typeface="Verdana" pitchFamily="34" charset="0"/>
              <a:sym typeface="Wingdings" pitchFamily="2" charset="2"/>
            </a:endParaRPr>
          </a:p>
        </p:txBody>
      </p:sp>
      <p:grpSp>
        <p:nvGrpSpPr>
          <p:cNvPr id="5" name="Group 25"/>
          <p:cNvGrpSpPr>
            <a:grpSpLocks/>
          </p:cNvGrpSpPr>
          <p:nvPr/>
        </p:nvGrpSpPr>
        <p:grpSpPr bwMode="auto">
          <a:xfrm>
            <a:off x="288976" y="5927213"/>
            <a:ext cx="8585200" cy="365125"/>
            <a:chOff x="103" y="3551"/>
            <a:chExt cx="5408" cy="230"/>
          </a:xfrm>
        </p:grpSpPr>
        <p:grpSp>
          <p:nvGrpSpPr>
            <p:cNvPr id="6" name="Group 26"/>
            <p:cNvGrpSpPr>
              <a:grpSpLocks/>
            </p:cNvGrpSpPr>
            <p:nvPr/>
          </p:nvGrpSpPr>
          <p:grpSpPr bwMode="auto">
            <a:xfrm>
              <a:off x="103" y="3551"/>
              <a:ext cx="5047" cy="230"/>
              <a:chOff x="0" y="3428"/>
              <a:chExt cx="5517" cy="323"/>
            </a:xfrm>
          </p:grpSpPr>
          <p:grpSp>
            <p:nvGrpSpPr>
              <p:cNvPr id="8" name="Group 27"/>
              <p:cNvGrpSpPr>
                <a:grpSpLocks/>
              </p:cNvGrpSpPr>
              <p:nvPr/>
            </p:nvGrpSpPr>
            <p:grpSpPr bwMode="auto">
              <a:xfrm>
                <a:off x="0" y="3428"/>
                <a:ext cx="4633" cy="323"/>
                <a:chOff x="269" y="2204"/>
                <a:chExt cx="3472" cy="232"/>
              </a:xfrm>
            </p:grpSpPr>
            <p:pic>
              <p:nvPicPr>
                <p:cNvPr id="11" name="Picture 28" descr="fl00319_"/>
                <p:cNvPicPr>
                  <a:picLocks noChangeAspect="1" noChangeArrowheads="1"/>
                </p:cNvPicPr>
                <p:nvPr/>
              </p:nvPicPr>
              <p:blipFill>
                <a:blip r:embed="rId3" cstate="print"/>
                <a:srcRect/>
                <a:stretch>
                  <a:fillRect/>
                </a:stretch>
              </p:blipFill>
              <p:spPr bwMode="auto">
                <a:xfrm>
                  <a:off x="269" y="2205"/>
                  <a:ext cx="358" cy="226"/>
                </a:xfrm>
                <a:prstGeom prst="rect">
                  <a:avLst/>
                </a:prstGeom>
                <a:noFill/>
                <a:ln w="9525">
                  <a:noFill/>
                  <a:miter lim="800000"/>
                  <a:headEnd/>
                  <a:tailEnd/>
                </a:ln>
              </p:spPr>
            </p:pic>
            <p:pic>
              <p:nvPicPr>
                <p:cNvPr id="12" name="Picture 29" descr="fl00018_"/>
                <p:cNvPicPr>
                  <a:picLocks noChangeAspect="1" noChangeArrowheads="1"/>
                </p:cNvPicPr>
                <p:nvPr/>
              </p:nvPicPr>
              <p:blipFill>
                <a:blip r:embed="rId4" cstate="print"/>
                <a:srcRect r="8670"/>
                <a:stretch>
                  <a:fillRect/>
                </a:stretch>
              </p:blipFill>
              <p:spPr bwMode="auto">
                <a:xfrm>
                  <a:off x="619" y="2205"/>
                  <a:ext cx="358" cy="226"/>
                </a:xfrm>
                <a:prstGeom prst="rect">
                  <a:avLst/>
                </a:prstGeom>
                <a:noFill/>
                <a:ln w="9525">
                  <a:noFill/>
                  <a:miter lim="800000"/>
                  <a:headEnd/>
                  <a:tailEnd/>
                </a:ln>
              </p:spPr>
            </p:pic>
            <p:pic>
              <p:nvPicPr>
                <p:cNvPr id="13" name="Picture 30" descr="j0362767"/>
                <p:cNvPicPr>
                  <a:picLocks noChangeAspect="1" noChangeArrowheads="1"/>
                </p:cNvPicPr>
                <p:nvPr/>
              </p:nvPicPr>
              <p:blipFill>
                <a:blip r:embed="rId5" cstate="print"/>
                <a:srcRect/>
                <a:stretch>
                  <a:fillRect/>
                </a:stretch>
              </p:blipFill>
              <p:spPr bwMode="auto">
                <a:xfrm>
                  <a:off x="980" y="2210"/>
                  <a:ext cx="329" cy="226"/>
                </a:xfrm>
                <a:prstGeom prst="rect">
                  <a:avLst/>
                </a:prstGeom>
                <a:noFill/>
                <a:ln w="9525">
                  <a:noFill/>
                  <a:miter lim="800000"/>
                  <a:headEnd/>
                  <a:tailEnd/>
                </a:ln>
              </p:spPr>
            </p:pic>
            <p:pic>
              <p:nvPicPr>
                <p:cNvPr id="14" name="Picture 31" descr="fl00042_"/>
                <p:cNvPicPr>
                  <a:picLocks noChangeAspect="1" noChangeArrowheads="1"/>
                </p:cNvPicPr>
                <p:nvPr/>
              </p:nvPicPr>
              <p:blipFill>
                <a:blip r:embed="rId6" cstate="print"/>
                <a:srcRect/>
                <a:stretch>
                  <a:fillRect/>
                </a:stretch>
              </p:blipFill>
              <p:spPr bwMode="auto">
                <a:xfrm>
                  <a:off x="1304" y="2208"/>
                  <a:ext cx="336" cy="226"/>
                </a:xfrm>
                <a:prstGeom prst="rect">
                  <a:avLst/>
                </a:prstGeom>
                <a:noFill/>
                <a:ln w="9525">
                  <a:noFill/>
                  <a:miter lim="800000"/>
                  <a:headEnd/>
                  <a:tailEnd/>
                </a:ln>
              </p:spPr>
            </p:pic>
            <p:pic>
              <p:nvPicPr>
                <p:cNvPr id="15" name="Picture 32" descr="j0362652"/>
                <p:cNvPicPr>
                  <a:picLocks noChangeAspect="1" noChangeArrowheads="1"/>
                </p:cNvPicPr>
                <p:nvPr/>
              </p:nvPicPr>
              <p:blipFill>
                <a:blip r:embed="rId7" cstate="print"/>
                <a:srcRect/>
                <a:stretch>
                  <a:fillRect/>
                </a:stretch>
              </p:blipFill>
              <p:spPr bwMode="auto">
                <a:xfrm>
                  <a:off x="1636" y="2206"/>
                  <a:ext cx="359" cy="227"/>
                </a:xfrm>
                <a:prstGeom prst="rect">
                  <a:avLst/>
                </a:prstGeom>
                <a:noFill/>
                <a:ln w="9525">
                  <a:noFill/>
                  <a:miter lim="800000"/>
                  <a:headEnd/>
                  <a:tailEnd/>
                </a:ln>
              </p:spPr>
            </p:pic>
            <p:pic>
              <p:nvPicPr>
                <p:cNvPr id="16" name="Picture 33" descr="fl00036_"/>
                <p:cNvPicPr>
                  <a:picLocks noChangeAspect="1" noChangeArrowheads="1"/>
                </p:cNvPicPr>
                <p:nvPr/>
              </p:nvPicPr>
              <p:blipFill>
                <a:blip r:embed="rId8" cstate="print"/>
                <a:srcRect/>
                <a:stretch>
                  <a:fillRect/>
                </a:stretch>
              </p:blipFill>
              <p:spPr bwMode="auto">
                <a:xfrm>
                  <a:off x="1992" y="2204"/>
                  <a:ext cx="330" cy="227"/>
                </a:xfrm>
                <a:prstGeom prst="rect">
                  <a:avLst/>
                </a:prstGeom>
                <a:noFill/>
                <a:ln w="9525">
                  <a:noFill/>
                  <a:miter lim="800000"/>
                  <a:headEnd/>
                  <a:tailEnd/>
                </a:ln>
              </p:spPr>
            </p:pic>
            <p:pic>
              <p:nvPicPr>
                <p:cNvPr id="17" name="Picture 34" descr="fl00247_"/>
                <p:cNvPicPr>
                  <a:picLocks noChangeAspect="1" noChangeArrowheads="1"/>
                </p:cNvPicPr>
                <p:nvPr/>
              </p:nvPicPr>
              <p:blipFill>
                <a:blip r:embed="rId9" cstate="print"/>
                <a:srcRect/>
                <a:stretch>
                  <a:fillRect/>
                </a:stretch>
              </p:blipFill>
              <p:spPr bwMode="auto">
                <a:xfrm>
                  <a:off x="2688" y="2206"/>
                  <a:ext cx="337" cy="227"/>
                </a:xfrm>
                <a:prstGeom prst="rect">
                  <a:avLst/>
                </a:prstGeom>
                <a:noFill/>
                <a:ln w="9525">
                  <a:noFill/>
                  <a:miter lim="800000"/>
                  <a:headEnd/>
                  <a:tailEnd/>
                </a:ln>
              </p:spPr>
            </p:pic>
            <p:pic>
              <p:nvPicPr>
                <p:cNvPr id="18" name="Picture 35" descr="fl00281_"/>
                <p:cNvPicPr>
                  <a:picLocks noChangeAspect="1" noChangeArrowheads="1"/>
                </p:cNvPicPr>
                <p:nvPr/>
              </p:nvPicPr>
              <p:blipFill>
                <a:blip r:embed="rId10" cstate="print"/>
                <a:srcRect/>
                <a:stretch>
                  <a:fillRect/>
                </a:stretch>
              </p:blipFill>
              <p:spPr bwMode="auto">
                <a:xfrm>
                  <a:off x="3024" y="2208"/>
                  <a:ext cx="344" cy="227"/>
                </a:xfrm>
                <a:prstGeom prst="rect">
                  <a:avLst/>
                </a:prstGeom>
                <a:noFill/>
                <a:ln w="9525">
                  <a:noFill/>
                  <a:miter lim="800000"/>
                  <a:headEnd/>
                  <a:tailEnd/>
                </a:ln>
              </p:spPr>
            </p:pic>
            <p:pic>
              <p:nvPicPr>
                <p:cNvPr id="19" name="Picture 36" descr="fl00366_"/>
                <p:cNvPicPr>
                  <a:picLocks noChangeAspect="1" noChangeArrowheads="1"/>
                </p:cNvPicPr>
                <p:nvPr/>
              </p:nvPicPr>
              <p:blipFill>
                <a:blip r:embed="rId11" cstate="print"/>
                <a:srcRect l="2278" r="2278"/>
                <a:stretch>
                  <a:fillRect/>
                </a:stretch>
              </p:blipFill>
              <p:spPr bwMode="auto">
                <a:xfrm>
                  <a:off x="2320" y="2206"/>
                  <a:ext cx="366" cy="227"/>
                </a:xfrm>
                <a:prstGeom prst="rect">
                  <a:avLst/>
                </a:prstGeom>
                <a:noFill/>
                <a:ln w="9525">
                  <a:noFill/>
                  <a:miter lim="800000"/>
                  <a:headEnd/>
                  <a:tailEnd/>
                </a:ln>
              </p:spPr>
            </p:pic>
            <p:pic>
              <p:nvPicPr>
                <p:cNvPr id="20" name="Picture 37" descr="fl00276_"/>
                <p:cNvPicPr>
                  <a:picLocks noChangeAspect="1" noChangeArrowheads="1"/>
                </p:cNvPicPr>
                <p:nvPr/>
              </p:nvPicPr>
              <p:blipFill>
                <a:blip r:embed="rId12" cstate="print"/>
                <a:srcRect/>
                <a:stretch>
                  <a:fillRect/>
                </a:stretch>
              </p:blipFill>
              <p:spPr bwMode="auto">
                <a:xfrm>
                  <a:off x="3360" y="2208"/>
                  <a:ext cx="381" cy="227"/>
                </a:xfrm>
                <a:prstGeom prst="rect">
                  <a:avLst/>
                </a:prstGeom>
                <a:noFill/>
                <a:ln w="9525">
                  <a:noFill/>
                  <a:miter lim="800000"/>
                  <a:headEnd/>
                  <a:tailEnd/>
                </a:ln>
              </p:spPr>
            </p:pic>
          </p:grpSp>
          <p:pic>
            <p:nvPicPr>
              <p:cNvPr id="9" name="Picture 38" descr="fl00035_"/>
              <p:cNvPicPr>
                <a:picLocks noChangeAspect="1" noChangeArrowheads="1"/>
              </p:cNvPicPr>
              <p:nvPr/>
            </p:nvPicPr>
            <p:blipFill>
              <a:blip r:embed="rId13" cstate="print"/>
              <a:srcRect/>
              <a:stretch>
                <a:fillRect/>
              </a:stretch>
            </p:blipFill>
            <p:spPr bwMode="auto">
              <a:xfrm>
                <a:off x="4624" y="3438"/>
                <a:ext cx="474" cy="291"/>
              </a:xfrm>
              <a:prstGeom prst="rect">
                <a:avLst/>
              </a:prstGeom>
              <a:noFill/>
              <a:ln w="9525">
                <a:noFill/>
                <a:miter lim="800000"/>
                <a:headEnd/>
                <a:tailEnd/>
              </a:ln>
            </p:spPr>
          </p:pic>
          <p:pic>
            <p:nvPicPr>
              <p:cNvPr id="10" name="Picture 39" descr="j0309844"/>
              <p:cNvPicPr>
                <a:picLocks noChangeAspect="1" noChangeArrowheads="1"/>
              </p:cNvPicPr>
              <p:nvPr/>
            </p:nvPicPr>
            <p:blipFill>
              <a:blip r:embed="rId14" cstate="print"/>
              <a:srcRect/>
              <a:stretch>
                <a:fillRect/>
              </a:stretch>
            </p:blipFill>
            <p:spPr bwMode="auto">
              <a:xfrm>
                <a:off x="5090" y="3438"/>
                <a:ext cx="427" cy="294"/>
              </a:xfrm>
              <a:prstGeom prst="rect">
                <a:avLst/>
              </a:prstGeom>
              <a:noFill/>
              <a:ln w="9525">
                <a:noFill/>
                <a:miter lim="800000"/>
                <a:headEnd/>
                <a:tailEnd/>
              </a:ln>
            </p:spPr>
          </p:pic>
        </p:grpSp>
        <p:pic>
          <p:nvPicPr>
            <p:cNvPr id="7" name="Picture 40" descr="fl00361_"/>
            <p:cNvPicPr>
              <a:picLocks noChangeAspect="1" noChangeArrowheads="1"/>
            </p:cNvPicPr>
            <p:nvPr/>
          </p:nvPicPr>
          <p:blipFill>
            <a:blip r:embed="rId15" cstate="print"/>
            <a:srcRect/>
            <a:stretch>
              <a:fillRect/>
            </a:stretch>
          </p:blipFill>
          <p:spPr bwMode="auto">
            <a:xfrm>
              <a:off x="5142" y="3553"/>
              <a:ext cx="369" cy="211"/>
            </a:xfrm>
            <a:prstGeom prst="rect">
              <a:avLst/>
            </a:prstGeom>
            <a:noFill/>
            <a:ln w="9525">
              <a:noFill/>
              <a:miter lim="800000"/>
              <a:headEnd/>
              <a:tailEnd/>
            </a:ln>
          </p:spPr>
        </p:pic>
      </p:grpSp>
    </p:spTree>
    <p:extLst>
      <p:ext uri="{BB962C8B-B14F-4D97-AF65-F5344CB8AC3E}">
        <p14:creationId xmlns:p14="http://schemas.microsoft.com/office/powerpoint/2010/main" val="13374301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bwMode="auto">
          <a:xfrm>
            <a:off x="685800" y="1373193"/>
            <a:ext cx="8221718" cy="4530725"/>
          </a:xfrm>
          <a:prstGeom prst="rect">
            <a:avLst/>
          </a:prstGeom>
          <a:noFill/>
          <a:ln w="9525">
            <a:noFill/>
            <a:miter lim="800000"/>
            <a:headEnd/>
            <a:tailEnd/>
          </a:ln>
        </p:spPr>
        <p:txBody>
          <a:bodyPr/>
          <a:lstStyle/>
          <a:p>
            <a:pPr marL="342900" indent="-342900" eaLnBrk="0" hangingPunct="0">
              <a:spcBef>
                <a:spcPct val="20000"/>
              </a:spcBef>
              <a:buClr>
                <a:schemeClr val="accent2"/>
              </a:buClr>
              <a:buSzPct val="90000"/>
              <a:buFont typeface="Wingdings" pitchFamily="2" charset="2"/>
              <a:buChar char="n"/>
              <a:defRPr/>
            </a:pPr>
            <a:endParaRPr lang="en-US" sz="2400" kern="0" dirty="0" smtClean="0">
              <a:latin typeface="Verdana" pitchFamily="34" charset="0"/>
              <a:ea typeface="Verdana" pitchFamily="34" charset="0"/>
              <a:cs typeface="Verdana" pitchFamily="34" charset="0"/>
              <a:sym typeface="Wingdings" pitchFamily="2" charset="2"/>
            </a:endParaRPr>
          </a:p>
          <a:p>
            <a:r>
              <a:rPr lang="en-US" dirty="0" smtClean="0"/>
              <a:t> </a:t>
            </a:r>
            <a:endParaRPr lang="en-US" dirty="0"/>
          </a:p>
          <a:p>
            <a:pPr lvl="1"/>
            <a:r>
              <a:rPr lang="en-US" sz="2400" b="1" dirty="0" smtClean="0"/>
              <a:t> </a:t>
            </a:r>
            <a:endParaRPr lang="en-US" sz="2400" b="1" dirty="0"/>
          </a:p>
          <a:p>
            <a:pPr marL="342900" indent="-342900" eaLnBrk="0" hangingPunct="0">
              <a:spcBef>
                <a:spcPct val="20000"/>
              </a:spcBef>
              <a:buClr>
                <a:schemeClr val="accent2"/>
              </a:buClr>
              <a:buSzPct val="90000"/>
              <a:buFont typeface="Wingdings" pitchFamily="2" charset="2"/>
              <a:buChar char="n"/>
              <a:defRPr/>
            </a:pPr>
            <a:endParaRPr lang="en-US" sz="2400" kern="0" dirty="0" smtClean="0">
              <a:latin typeface="Verdana" pitchFamily="34" charset="0"/>
              <a:ea typeface="Verdana" pitchFamily="34" charset="0"/>
              <a:cs typeface="Verdana" pitchFamily="34" charset="0"/>
              <a:sym typeface="Wingdings" pitchFamily="2" charset="2"/>
            </a:endParaRPr>
          </a:p>
          <a:p>
            <a:pPr eaLnBrk="0" hangingPunct="0">
              <a:spcBef>
                <a:spcPct val="20000"/>
              </a:spcBef>
              <a:buClr>
                <a:schemeClr val="accent2"/>
              </a:buClr>
              <a:buSzPct val="90000"/>
              <a:defRPr/>
            </a:pPr>
            <a:endParaRPr lang="sl-SI" sz="2400" kern="0" dirty="0" smtClean="0">
              <a:latin typeface="Verdana" pitchFamily="34" charset="0"/>
              <a:ea typeface="Verdana" pitchFamily="34" charset="0"/>
              <a:cs typeface="Verdana" pitchFamily="34" charset="0"/>
              <a:sym typeface="Wingdings" pitchFamily="2" charset="2"/>
            </a:endParaRPr>
          </a:p>
          <a:p>
            <a:pPr marL="342900" indent="-342900" eaLnBrk="0" hangingPunct="0">
              <a:spcBef>
                <a:spcPct val="20000"/>
              </a:spcBef>
              <a:buClr>
                <a:schemeClr val="accent2"/>
              </a:buClr>
              <a:buSzPct val="90000"/>
              <a:buFont typeface="Wingdings" pitchFamily="2" charset="2"/>
              <a:buChar char="n"/>
              <a:defRPr/>
            </a:pPr>
            <a:endParaRPr lang="en-US" sz="2400" kern="0" dirty="0">
              <a:latin typeface="Verdana" pitchFamily="34" charset="0"/>
              <a:ea typeface="Verdana" pitchFamily="34" charset="0"/>
              <a:cs typeface="Verdana" pitchFamily="34" charset="0"/>
              <a:sym typeface="Wingdings" pitchFamily="2" charset="2"/>
            </a:endParaRPr>
          </a:p>
        </p:txBody>
      </p:sp>
      <p:sp>
        <p:nvSpPr>
          <p:cNvPr id="21" name="Title 1"/>
          <p:cNvSpPr txBox="1">
            <a:spLocks/>
          </p:cNvSpPr>
          <p:nvPr/>
        </p:nvSpPr>
        <p:spPr bwMode="auto">
          <a:xfrm>
            <a:off x="685800" y="569913"/>
            <a:ext cx="7772400" cy="70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n-US" sz="3600" kern="0" dirty="0" smtClean="0">
                <a:solidFill>
                  <a:srgbClr val="FF0000"/>
                </a:solidFill>
              </a:rPr>
              <a:t>Data Utility-Asset Management</a:t>
            </a:r>
            <a:endParaRPr lang="en-US" sz="3600" dirty="0">
              <a:solidFill>
                <a:srgbClr val="FF0000"/>
              </a:solidFill>
              <a:latin typeface="Verdana" pitchFamily="-65" charset="0"/>
            </a:endParaRPr>
          </a:p>
        </p:txBody>
      </p:sp>
      <p:pic>
        <p:nvPicPr>
          <p:cNvPr id="15362" name="Picture 2" descr="Image result for asset management Photo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4220" y="1649638"/>
            <a:ext cx="4438015" cy="4460659"/>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p:cNvSpPr txBox="1">
            <a:spLocks/>
          </p:cNvSpPr>
          <p:nvPr/>
        </p:nvSpPr>
        <p:spPr bwMode="auto">
          <a:xfrm>
            <a:off x="5386192" y="1272868"/>
            <a:ext cx="3536074" cy="5323003"/>
          </a:xfrm>
          <a:prstGeom prst="rect">
            <a:avLst/>
          </a:prstGeom>
          <a:noFill/>
          <a:ln w="9525">
            <a:noFill/>
            <a:miter lim="800000"/>
            <a:headEnd/>
            <a:tailEnd/>
          </a:ln>
        </p:spPr>
        <p:txBody>
          <a:bodyPr/>
          <a:lstStyle/>
          <a:p>
            <a:pPr marL="342900" indent="-342900" eaLnBrk="0" hangingPunct="0">
              <a:spcBef>
                <a:spcPct val="20000"/>
              </a:spcBef>
              <a:buClr>
                <a:schemeClr val="accent2"/>
              </a:buClr>
              <a:buSzPct val="90000"/>
              <a:buFont typeface="Wingdings" pitchFamily="2" charset="2"/>
              <a:buChar char="n"/>
              <a:defRPr/>
            </a:pPr>
            <a:endParaRPr lang="en-US" sz="2000" kern="0" dirty="0" smtClean="0">
              <a:latin typeface="Verdana" pitchFamily="34" charset="0"/>
              <a:ea typeface="Verdana" pitchFamily="34" charset="0"/>
              <a:cs typeface="Verdana" pitchFamily="34" charset="0"/>
              <a:sym typeface="Wingdings" pitchFamily="2" charset="2"/>
            </a:endParaRPr>
          </a:p>
          <a:p>
            <a:pPr eaLnBrk="0" hangingPunct="0">
              <a:spcBef>
                <a:spcPct val="20000"/>
              </a:spcBef>
              <a:buClr>
                <a:schemeClr val="accent2"/>
              </a:buClr>
              <a:buSzPct val="90000"/>
              <a:defRPr/>
            </a:pPr>
            <a:r>
              <a:rPr lang="en-US" kern="0" dirty="0" smtClean="0">
                <a:latin typeface="Verdana" pitchFamily="34" charset="0"/>
                <a:ea typeface="Verdana" pitchFamily="34" charset="0"/>
                <a:cs typeface="Verdana" pitchFamily="34" charset="0"/>
              </a:rPr>
              <a:t>Axle and Gross Vehicle Weight</a:t>
            </a:r>
          </a:p>
          <a:p>
            <a:pPr eaLnBrk="0" hangingPunct="0">
              <a:spcBef>
                <a:spcPct val="20000"/>
              </a:spcBef>
              <a:buClr>
                <a:schemeClr val="accent2"/>
              </a:buClr>
              <a:buSzPct val="90000"/>
              <a:defRPr/>
            </a:pPr>
            <a:endParaRPr lang="sl-SI" kern="0" dirty="0">
              <a:latin typeface="Verdana" pitchFamily="34" charset="0"/>
              <a:ea typeface="Verdana" pitchFamily="34" charset="0"/>
              <a:cs typeface="Verdana" pitchFamily="34" charset="0"/>
              <a:sym typeface="Wingdings" pitchFamily="2" charset="2"/>
            </a:endParaRPr>
          </a:p>
          <a:p>
            <a:pPr eaLnBrk="0" hangingPunct="0">
              <a:spcBef>
                <a:spcPct val="20000"/>
              </a:spcBef>
              <a:buClr>
                <a:schemeClr val="accent2"/>
              </a:buClr>
              <a:buSzPct val="90000"/>
              <a:defRPr/>
            </a:pPr>
            <a:r>
              <a:rPr lang="en-US" kern="0" dirty="0" smtClean="0">
                <a:latin typeface="Verdana" pitchFamily="34" charset="0"/>
                <a:ea typeface="Verdana" pitchFamily="34" charset="0"/>
                <a:cs typeface="Verdana" pitchFamily="34" charset="0"/>
                <a:sym typeface="Wingdings" pitchFamily="2" charset="2"/>
              </a:rPr>
              <a:t>Axle Spacing and Gross Vehicle Length</a:t>
            </a:r>
          </a:p>
          <a:p>
            <a:pPr eaLnBrk="0" hangingPunct="0">
              <a:spcBef>
                <a:spcPct val="20000"/>
              </a:spcBef>
              <a:buClr>
                <a:schemeClr val="accent2"/>
              </a:buClr>
              <a:buSzPct val="90000"/>
              <a:defRPr/>
            </a:pPr>
            <a:endParaRPr lang="en-US" kern="0" dirty="0" smtClean="0">
              <a:latin typeface="Verdana" pitchFamily="34" charset="0"/>
              <a:ea typeface="Verdana" pitchFamily="34" charset="0"/>
              <a:cs typeface="Verdana" pitchFamily="34" charset="0"/>
              <a:sym typeface="Wingdings" pitchFamily="2" charset="2"/>
            </a:endParaRPr>
          </a:p>
          <a:p>
            <a:pPr eaLnBrk="0" hangingPunct="0">
              <a:spcBef>
                <a:spcPct val="20000"/>
              </a:spcBef>
              <a:buClr>
                <a:schemeClr val="accent2"/>
              </a:buClr>
              <a:buSzPct val="90000"/>
              <a:defRPr/>
            </a:pPr>
            <a:r>
              <a:rPr lang="en-US" kern="0" dirty="0" smtClean="0">
                <a:latin typeface="Verdana" pitchFamily="34" charset="0"/>
                <a:ea typeface="Verdana" pitchFamily="34" charset="0"/>
                <a:cs typeface="Verdana" pitchFamily="34" charset="0"/>
                <a:sym typeface="Wingdings" pitchFamily="2" charset="2"/>
              </a:rPr>
              <a:t>Classification</a:t>
            </a:r>
            <a:endParaRPr lang="en-US" kern="0" dirty="0">
              <a:latin typeface="Verdana" pitchFamily="34" charset="0"/>
              <a:ea typeface="Verdana" pitchFamily="34" charset="0"/>
              <a:cs typeface="Verdana" pitchFamily="34" charset="0"/>
              <a:sym typeface="Wingdings" pitchFamily="2" charset="2"/>
            </a:endParaRPr>
          </a:p>
          <a:p>
            <a:pPr eaLnBrk="0" hangingPunct="0">
              <a:spcBef>
                <a:spcPct val="20000"/>
              </a:spcBef>
              <a:buClr>
                <a:schemeClr val="accent2"/>
              </a:buClr>
              <a:buSzPct val="90000"/>
              <a:defRPr/>
            </a:pPr>
            <a:endParaRPr lang="en-US" kern="0" dirty="0" smtClean="0">
              <a:latin typeface="Verdana" pitchFamily="34" charset="0"/>
              <a:ea typeface="Verdana" pitchFamily="34" charset="0"/>
              <a:cs typeface="Verdana" pitchFamily="34" charset="0"/>
            </a:endParaRPr>
          </a:p>
          <a:p>
            <a:pPr eaLnBrk="0" hangingPunct="0">
              <a:spcBef>
                <a:spcPct val="20000"/>
              </a:spcBef>
              <a:buClr>
                <a:schemeClr val="accent2"/>
              </a:buClr>
              <a:buSzPct val="90000"/>
              <a:defRPr/>
            </a:pPr>
            <a:r>
              <a:rPr lang="en-US" kern="0" dirty="0" smtClean="0">
                <a:latin typeface="Verdana" pitchFamily="34" charset="0"/>
                <a:ea typeface="Verdana" pitchFamily="34" charset="0"/>
                <a:cs typeface="Verdana" pitchFamily="34" charset="0"/>
                <a:sym typeface="Wingdings" pitchFamily="2" charset="2"/>
              </a:rPr>
              <a:t>Speed</a:t>
            </a:r>
            <a:endParaRPr lang="en-US" kern="0" dirty="0">
              <a:latin typeface="Verdana" pitchFamily="34" charset="0"/>
              <a:ea typeface="Verdana" pitchFamily="34" charset="0"/>
              <a:cs typeface="Verdana" pitchFamily="34" charset="0"/>
              <a:sym typeface="Wingdings" pitchFamily="2" charset="2"/>
            </a:endParaRPr>
          </a:p>
          <a:p>
            <a:pPr eaLnBrk="0" hangingPunct="0">
              <a:spcBef>
                <a:spcPct val="20000"/>
              </a:spcBef>
              <a:buClr>
                <a:schemeClr val="accent2"/>
              </a:buClr>
              <a:buSzPct val="90000"/>
              <a:defRPr/>
            </a:pPr>
            <a:endParaRPr lang="en-US" kern="0" dirty="0" smtClean="0">
              <a:latin typeface="Verdana" pitchFamily="34" charset="0"/>
              <a:ea typeface="Verdana" pitchFamily="34" charset="0"/>
              <a:cs typeface="Verdana" pitchFamily="34" charset="0"/>
            </a:endParaRPr>
          </a:p>
          <a:p>
            <a:pPr eaLnBrk="0" hangingPunct="0">
              <a:spcBef>
                <a:spcPct val="20000"/>
              </a:spcBef>
              <a:buClr>
                <a:schemeClr val="accent2"/>
              </a:buClr>
              <a:buSzPct val="90000"/>
              <a:defRPr/>
            </a:pPr>
            <a:r>
              <a:rPr lang="en-US" kern="0" dirty="0" smtClean="0">
                <a:latin typeface="Verdana" pitchFamily="34" charset="0"/>
                <a:ea typeface="Verdana" pitchFamily="34" charset="0"/>
                <a:cs typeface="Verdana" pitchFamily="34" charset="0"/>
                <a:sym typeface="Wingdings" pitchFamily="2" charset="2"/>
              </a:rPr>
              <a:t>Time/Date/Bridge Stamp</a:t>
            </a:r>
          </a:p>
          <a:p>
            <a:pPr eaLnBrk="0" hangingPunct="0">
              <a:spcBef>
                <a:spcPct val="20000"/>
              </a:spcBef>
              <a:buClr>
                <a:schemeClr val="accent2"/>
              </a:buClr>
              <a:buSzPct val="90000"/>
              <a:defRPr/>
            </a:pPr>
            <a:endParaRPr lang="en-US" kern="0" dirty="0" smtClean="0">
              <a:latin typeface="Verdana" pitchFamily="34" charset="0"/>
              <a:ea typeface="Verdana" pitchFamily="34" charset="0"/>
              <a:cs typeface="Verdana" pitchFamily="34" charset="0"/>
              <a:sym typeface="Wingdings" pitchFamily="2" charset="2"/>
            </a:endParaRPr>
          </a:p>
          <a:p>
            <a:pPr eaLnBrk="0" hangingPunct="0">
              <a:spcBef>
                <a:spcPct val="20000"/>
              </a:spcBef>
              <a:buClr>
                <a:schemeClr val="accent2"/>
              </a:buClr>
              <a:buSzPct val="90000"/>
              <a:defRPr/>
            </a:pPr>
            <a:r>
              <a:rPr lang="en-US" kern="0" dirty="0" smtClean="0">
                <a:latin typeface="Verdana" pitchFamily="34" charset="0"/>
                <a:ea typeface="Verdana" pitchFamily="34" charset="0"/>
                <a:cs typeface="Verdana" pitchFamily="34" charset="0"/>
                <a:sym typeface="Wingdings" pitchFamily="2" charset="2"/>
              </a:rPr>
              <a:t>Photo</a:t>
            </a:r>
          </a:p>
          <a:p>
            <a:pPr marL="342900" indent="-342900" eaLnBrk="0" hangingPunct="0">
              <a:spcBef>
                <a:spcPct val="20000"/>
              </a:spcBef>
              <a:buClr>
                <a:schemeClr val="accent2"/>
              </a:buClr>
              <a:buSzPct val="90000"/>
              <a:buFont typeface="Wingdings" pitchFamily="2" charset="2"/>
              <a:buChar char="n"/>
              <a:defRPr/>
            </a:pPr>
            <a:endParaRPr lang="en-US" sz="2000" kern="0" dirty="0" smtClean="0">
              <a:latin typeface="Verdana" pitchFamily="34" charset="0"/>
              <a:ea typeface="Verdana" pitchFamily="34" charset="0"/>
              <a:cs typeface="Verdana" pitchFamily="34" charset="0"/>
              <a:sym typeface="Wingdings" pitchFamily="2" charset="2"/>
            </a:endParaRPr>
          </a:p>
          <a:p>
            <a:pPr marL="342900" indent="-342900" eaLnBrk="0" hangingPunct="0">
              <a:spcBef>
                <a:spcPct val="20000"/>
              </a:spcBef>
              <a:buClr>
                <a:schemeClr val="accent2"/>
              </a:buClr>
              <a:buSzPct val="90000"/>
              <a:buFont typeface="Wingdings" pitchFamily="2" charset="2"/>
              <a:buChar char="n"/>
              <a:defRPr/>
            </a:pPr>
            <a:endParaRPr lang="en-US" sz="2400" kern="0" dirty="0">
              <a:latin typeface="Verdana" pitchFamily="34" charset="0"/>
              <a:ea typeface="Verdana" pitchFamily="34" charset="0"/>
              <a:cs typeface="Verdana" pitchFamily="34" charset="0"/>
              <a:sym typeface="Wingdings" pitchFamily="2" charset="2"/>
            </a:endParaRPr>
          </a:p>
        </p:txBody>
      </p:sp>
    </p:spTree>
    <p:extLst>
      <p:ext uri="{BB962C8B-B14F-4D97-AF65-F5344CB8AC3E}">
        <p14:creationId xmlns:p14="http://schemas.microsoft.com/office/powerpoint/2010/main" val="22779651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bwMode="auto">
          <a:xfrm>
            <a:off x="685800" y="1373193"/>
            <a:ext cx="8221718" cy="4530725"/>
          </a:xfrm>
          <a:prstGeom prst="rect">
            <a:avLst/>
          </a:prstGeom>
          <a:noFill/>
          <a:ln w="9525">
            <a:noFill/>
            <a:miter lim="800000"/>
            <a:headEnd/>
            <a:tailEnd/>
          </a:ln>
        </p:spPr>
        <p:txBody>
          <a:bodyPr/>
          <a:lstStyle/>
          <a:p>
            <a:pPr marL="342900" indent="-342900" eaLnBrk="0" hangingPunct="0">
              <a:spcBef>
                <a:spcPct val="20000"/>
              </a:spcBef>
              <a:buClr>
                <a:schemeClr val="accent2"/>
              </a:buClr>
              <a:buSzPct val="90000"/>
              <a:buFont typeface="Wingdings" pitchFamily="2" charset="2"/>
              <a:buChar char="n"/>
              <a:defRPr/>
            </a:pPr>
            <a:endParaRPr lang="en-US" sz="2400" kern="0" dirty="0" smtClean="0">
              <a:latin typeface="Verdana" pitchFamily="34" charset="0"/>
              <a:ea typeface="Verdana" pitchFamily="34" charset="0"/>
              <a:cs typeface="Verdana" pitchFamily="34" charset="0"/>
              <a:sym typeface="Wingdings" pitchFamily="2" charset="2"/>
            </a:endParaRPr>
          </a:p>
          <a:p>
            <a:r>
              <a:rPr lang="en-US" dirty="0" smtClean="0"/>
              <a:t> </a:t>
            </a:r>
            <a:endParaRPr lang="en-US" dirty="0"/>
          </a:p>
          <a:p>
            <a:pPr lvl="1"/>
            <a:r>
              <a:rPr lang="en-US" sz="2400" b="1" dirty="0" smtClean="0"/>
              <a:t> </a:t>
            </a:r>
            <a:endParaRPr lang="en-US" sz="2400" b="1" dirty="0"/>
          </a:p>
          <a:p>
            <a:pPr marL="342900" indent="-342900" eaLnBrk="0" hangingPunct="0">
              <a:spcBef>
                <a:spcPct val="20000"/>
              </a:spcBef>
              <a:buClr>
                <a:schemeClr val="accent2"/>
              </a:buClr>
              <a:buSzPct val="90000"/>
              <a:buFont typeface="Wingdings" pitchFamily="2" charset="2"/>
              <a:buChar char="n"/>
              <a:defRPr/>
            </a:pPr>
            <a:endParaRPr lang="en-US" sz="2400" kern="0" dirty="0" smtClean="0">
              <a:latin typeface="Verdana" pitchFamily="34" charset="0"/>
              <a:ea typeface="Verdana" pitchFamily="34" charset="0"/>
              <a:cs typeface="Verdana" pitchFamily="34" charset="0"/>
              <a:sym typeface="Wingdings" pitchFamily="2" charset="2"/>
            </a:endParaRPr>
          </a:p>
          <a:p>
            <a:pPr eaLnBrk="0" hangingPunct="0">
              <a:spcBef>
                <a:spcPct val="20000"/>
              </a:spcBef>
              <a:buClr>
                <a:schemeClr val="accent2"/>
              </a:buClr>
              <a:buSzPct val="90000"/>
              <a:defRPr/>
            </a:pPr>
            <a:endParaRPr lang="sl-SI" sz="2400" kern="0" dirty="0" smtClean="0">
              <a:latin typeface="Verdana" pitchFamily="34" charset="0"/>
              <a:ea typeface="Verdana" pitchFamily="34" charset="0"/>
              <a:cs typeface="Verdana" pitchFamily="34" charset="0"/>
              <a:sym typeface="Wingdings" pitchFamily="2" charset="2"/>
            </a:endParaRPr>
          </a:p>
          <a:p>
            <a:pPr marL="342900" indent="-342900" eaLnBrk="0" hangingPunct="0">
              <a:spcBef>
                <a:spcPct val="20000"/>
              </a:spcBef>
              <a:buClr>
                <a:schemeClr val="accent2"/>
              </a:buClr>
              <a:buSzPct val="90000"/>
              <a:buFont typeface="Wingdings" pitchFamily="2" charset="2"/>
              <a:buChar char="n"/>
              <a:defRPr/>
            </a:pPr>
            <a:endParaRPr lang="en-US" sz="2400" kern="0" dirty="0">
              <a:latin typeface="Verdana" pitchFamily="34" charset="0"/>
              <a:ea typeface="Verdana" pitchFamily="34" charset="0"/>
              <a:cs typeface="Verdana" pitchFamily="34" charset="0"/>
              <a:sym typeface="Wingdings" pitchFamily="2" charset="2"/>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4274" y="1555755"/>
            <a:ext cx="5554133" cy="4165600"/>
          </a:xfrm>
          <a:prstGeom prst="rect">
            <a:avLst/>
          </a:prstGeom>
        </p:spPr>
      </p:pic>
      <p:sp>
        <p:nvSpPr>
          <p:cNvPr id="21" name="Title 1"/>
          <p:cNvSpPr txBox="1">
            <a:spLocks/>
          </p:cNvSpPr>
          <p:nvPr/>
        </p:nvSpPr>
        <p:spPr bwMode="auto">
          <a:xfrm>
            <a:off x="685800" y="569913"/>
            <a:ext cx="7772400" cy="70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n-US" sz="3600" kern="0" dirty="0" smtClean="0">
                <a:solidFill>
                  <a:srgbClr val="FF0000"/>
                </a:solidFill>
              </a:rPr>
              <a:t>Data Utility-Enforcement</a:t>
            </a:r>
            <a:endParaRPr lang="en-US" sz="3600" dirty="0">
              <a:solidFill>
                <a:srgbClr val="FF0000"/>
              </a:solidFill>
              <a:latin typeface="Verdana" pitchFamily="-65" charset="0"/>
            </a:endParaRPr>
          </a:p>
        </p:txBody>
      </p:sp>
    </p:spTree>
    <p:extLst>
      <p:ext uri="{BB962C8B-B14F-4D97-AF65-F5344CB8AC3E}">
        <p14:creationId xmlns:p14="http://schemas.microsoft.com/office/powerpoint/2010/main" val="33530057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3999" cy="6858000"/>
          </a:xfrm>
        </p:spPr>
      </p:pic>
      <p:sp>
        <p:nvSpPr>
          <p:cNvPr id="5" name="Title 1"/>
          <p:cNvSpPr txBox="1">
            <a:spLocks/>
          </p:cNvSpPr>
          <p:nvPr/>
        </p:nvSpPr>
        <p:spPr bwMode="auto">
          <a:xfrm>
            <a:off x="826718" y="277813"/>
            <a:ext cx="7478038"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600">
                <a:solidFill>
                  <a:srgbClr val="C00505"/>
                </a:solidFill>
                <a:effectLst>
                  <a:outerShdw blurRad="38100" dist="38100" dir="2700000" algn="tl">
                    <a:srgbClr val="000000"/>
                  </a:outerShdw>
                </a:effectLst>
                <a:latin typeface="+mj-lt"/>
                <a:ea typeface="Arial" pitchFamily="-65" charset="0"/>
                <a:cs typeface="+mj-cs"/>
              </a:defRPr>
            </a:lvl1pPr>
            <a:lvl2pPr algn="l" rtl="0" eaLnBrk="0" fontAlgn="base" hangingPunct="0">
              <a:spcBef>
                <a:spcPct val="0"/>
              </a:spcBef>
              <a:spcAft>
                <a:spcPct val="0"/>
              </a:spcAft>
              <a:defRPr sz="3600">
                <a:solidFill>
                  <a:srgbClr val="C00505"/>
                </a:solidFill>
                <a:effectLst>
                  <a:outerShdw blurRad="38100" dist="38100" dir="2700000" algn="tl">
                    <a:srgbClr val="000000"/>
                  </a:outerShdw>
                </a:effectLst>
                <a:latin typeface="Tahoma" pitchFamily="34" charset="0"/>
                <a:ea typeface="Arial" pitchFamily="-65" charset="0"/>
                <a:cs typeface="Arial" charset="0"/>
              </a:defRPr>
            </a:lvl2pPr>
            <a:lvl3pPr algn="l" rtl="0" eaLnBrk="0" fontAlgn="base" hangingPunct="0">
              <a:spcBef>
                <a:spcPct val="0"/>
              </a:spcBef>
              <a:spcAft>
                <a:spcPct val="0"/>
              </a:spcAft>
              <a:defRPr sz="3600">
                <a:solidFill>
                  <a:srgbClr val="C00505"/>
                </a:solidFill>
                <a:effectLst>
                  <a:outerShdw blurRad="38100" dist="38100" dir="2700000" algn="tl">
                    <a:srgbClr val="000000"/>
                  </a:outerShdw>
                </a:effectLst>
                <a:latin typeface="Tahoma" pitchFamily="34" charset="0"/>
                <a:ea typeface="Arial" pitchFamily="-65" charset="0"/>
                <a:cs typeface="Arial" charset="0"/>
              </a:defRPr>
            </a:lvl3pPr>
            <a:lvl4pPr algn="l" rtl="0" eaLnBrk="0" fontAlgn="base" hangingPunct="0">
              <a:spcBef>
                <a:spcPct val="0"/>
              </a:spcBef>
              <a:spcAft>
                <a:spcPct val="0"/>
              </a:spcAft>
              <a:defRPr sz="3600">
                <a:solidFill>
                  <a:srgbClr val="C00505"/>
                </a:solidFill>
                <a:effectLst>
                  <a:outerShdw blurRad="38100" dist="38100" dir="2700000" algn="tl">
                    <a:srgbClr val="000000"/>
                  </a:outerShdw>
                </a:effectLst>
                <a:latin typeface="Tahoma" pitchFamily="34" charset="0"/>
                <a:ea typeface="Arial" pitchFamily="-65" charset="0"/>
                <a:cs typeface="Arial" charset="0"/>
              </a:defRPr>
            </a:lvl4pPr>
            <a:lvl5pPr algn="l" rtl="0" eaLnBrk="0" fontAlgn="base" hangingPunct="0">
              <a:spcBef>
                <a:spcPct val="0"/>
              </a:spcBef>
              <a:spcAft>
                <a:spcPct val="0"/>
              </a:spcAft>
              <a:defRPr sz="3600">
                <a:solidFill>
                  <a:srgbClr val="C00505"/>
                </a:solidFill>
                <a:effectLst>
                  <a:outerShdw blurRad="38100" dist="38100" dir="2700000" algn="tl">
                    <a:srgbClr val="000000"/>
                  </a:outerShdw>
                </a:effectLst>
                <a:latin typeface="Tahoma" pitchFamily="34" charset="0"/>
                <a:ea typeface="Arial" pitchFamily="-65" charset="0"/>
                <a:cs typeface="Arial" charset="0"/>
              </a:defRPr>
            </a:lvl5pPr>
            <a:lvl6pPr marL="457200" algn="l" rtl="0" fontAlgn="base">
              <a:spcBef>
                <a:spcPct val="0"/>
              </a:spcBef>
              <a:spcAft>
                <a:spcPct val="0"/>
              </a:spcAft>
              <a:defRPr sz="3600">
                <a:solidFill>
                  <a:srgbClr val="C00505"/>
                </a:solidFill>
                <a:effectLst>
                  <a:outerShdw blurRad="38100" dist="38100" dir="2700000" algn="tl">
                    <a:srgbClr val="000000"/>
                  </a:outerShdw>
                </a:effectLst>
                <a:latin typeface="Tahoma" pitchFamily="34" charset="0"/>
                <a:cs typeface="Arial" charset="0"/>
              </a:defRPr>
            </a:lvl6pPr>
            <a:lvl7pPr marL="914400" algn="l" rtl="0" fontAlgn="base">
              <a:spcBef>
                <a:spcPct val="0"/>
              </a:spcBef>
              <a:spcAft>
                <a:spcPct val="0"/>
              </a:spcAft>
              <a:defRPr sz="3600">
                <a:solidFill>
                  <a:srgbClr val="C00505"/>
                </a:solidFill>
                <a:effectLst>
                  <a:outerShdw blurRad="38100" dist="38100" dir="2700000" algn="tl">
                    <a:srgbClr val="000000"/>
                  </a:outerShdw>
                </a:effectLst>
                <a:latin typeface="Tahoma" pitchFamily="34" charset="0"/>
                <a:cs typeface="Arial" charset="0"/>
              </a:defRPr>
            </a:lvl7pPr>
            <a:lvl8pPr marL="1371600" algn="l" rtl="0" fontAlgn="base">
              <a:spcBef>
                <a:spcPct val="0"/>
              </a:spcBef>
              <a:spcAft>
                <a:spcPct val="0"/>
              </a:spcAft>
              <a:defRPr sz="3600">
                <a:solidFill>
                  <a:srgbClr val="C00505"/>
                </a:solidFill>
                <a:effectLst>
                  <a:outerShdw blurRad="38100" dist="38100" dir="2700000" algn="tl">
                    <a:srgbClr val="000000"/>
                  </a:outerShdw>
                </a:effectLst>
                <a:latin typeface="Tahoma" pitchFamily="34" charset="0"/>
                <a:cs typeface="Arial" charset="0"/>
              </a:defRPr>
            </a:lvl8pPr>
            <a:lvl9pPr marL="1828800" algn="l" rtl="0" fontAlgn="base">
              <a:spcBef>
                <a:spcPct val="0"/>
              </a:spcBef>
              <a:spcAft>
                <a:spcPct val="0"/>
              </a:spcAft>
              <a:defRPr sz="3600">
                <a:solidFill>
                  <a:srgbClr val="C00505"/>
                </a:solidFill>
                <a:effectLst>
                  <a:outerShdw blurRad="38100" dist="38100" dir="2700000" algn="tl">
                    <a:srgbClr val="000000"/>
                  </a:outerShdw>
                </a:effectLst>
                <a:latin typeface="Tahoma" pitchFamily="34" charset="0"/>
                <a:cs typeface="Arial" charset="0"/>
              </a:defRPr>
            </a:lvl9pPr>
          </a:lstStyle>
          <a:p>
            <a:pPr algn="ctr"/>
            <a:r>
              <a:rPr lang="en-US" kern="0" smtClean="0"/>
              <a:t>Pre-Selection for Enforcement</a:t>
            </a:r>
            <a:endParaRPr lang="en-US" kern="0" dirty="0"/>
          </a:p>
        </p:txBody>
      </p:sp>
    </p:spTree>
    <p:extLst>
      <p:ext uri="{BB962C8B-B14F-4D97-AF65-F5344CB8AC3E}">
        <p14:creationId xmlns:p14="http://schemas.microsoft.com/office/powerpoint/2010/main" val="162249848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 y="0"/>
            <a:ext cx="9143999" cy="6858000"/>
          </a:xfrm>
        </p:spPr>
      </p:pic>
      <p:sp>
        <p:nvSpPr>
          <p:cNvPr id="5" name="Title 1"/>
          <p:cNvSpPr txBox="1">
            <a:spLocks/>
          </p:cNvSpPr>
          <p:nvPr/>
        </p:nvSpPr>
        <p:spPr bwMode="auto">
          <a:xfrm>
            <a:off x="826718" y="277813"/>
            <a:ext cx="7478038"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600">
                <a:solidFill>
                  <a:srgbClr val="C00505"/>
                </a:solidFill>
                <a:effectLst>
                  <a:outerShdw blurRad="38100" dist="38100" dir="2700000" algn="tl">
                    <a:srgbClr val="000000"/>
                  </a:outerShdw>
                </a:effectLst>
                <a:latin typeface="+mj-lt"/>
                <a:ea typeface="Arial" pitchFamily="-65" charset="0"/>
                <a:cs typeface="+mj-cs"/>
              </a:defRPr>
            </a:lvl1pPr>
            <a:lvl2pPr algn="l" rtl="0" eaLnBrk="0" fontAlgn="base" hangingPunct="0">
              <a:spcBef>
                <a:spcPct val="0"/>
              </a:spcBef>
              <a:spcAft>
                <a:spcPct val="0"/>
              </a:spcAft>
              <a:defRPr sz="3600">
                <a:solidFill>
                  <a:srgbClr val="C00505"/>
                </a:solidFill>
                <a:effectLst>
                  <a:outerShdw blurRad="38100" dist="38100" dir="2700000" algn="tl">
                    <a:srgbClr val="000000"/>
                  </a:outerShdw>
                </a:effectLst>
                <a:latin typeface="Tahoma" pitchFamily="34" charset="0"/>
                <a:ea typeface="Arial" pitchFamily="-65" charset="0"/>
                <a:cs typeface="Arial" charset="0"/>
              </a:defRPr>
            </a:lvl2pPr>
            <a:lvl3pPr algn="l" rtl="0" eaLnBrk="0" fontAlgn="base" hangingPunct="0">
              <a:spcBef>
                <a:spcPct val="0"/>
              </a:spcBef>
              <a:spcAft>
                <a:spcPct val="0"/>
              </a:spcAft>
              <a:defRPr sz="3600">
                <a:solidFill>
                  <a:srgbClr val="C00505"/>
                </a:solidFill>
                <a:effectLst>
                  <a:outerShdw blurRad="38100" dist="38100" dir="2700000" algn="tl">
                    <a:srgbClr val="000000"/>
                  </a:outerShdw>
                </a:effectLst>
                <a:latin typeface="Tahoma" pitchFamily="34" charset="0"/>
                <a:ea typeface="Arial" pitchFamily="-65" charset="0"/>
                <a:cs typeface="Arial" charset="0"/>
              </a:defRPr>
            </a:lvl3pPr>
            <a:lvl4pPr algn="l" rtl="0" eaLnBrk="0" fontAlgn="base" hangingPunct="0">
              <a:spcBef>
                <a:spcPct val="0"/>
              </a:spcBef>
              <a:spcAft>
                <a:spcPct val="0"/>
              </a:spcAft>
              <a:defRPr sz="3600">
                <a:solidFill>
                  <a:srgbClr val="C00505"/>
                </a:solidFill>
                <a:effectLst>
                  <a:outerShdw blurRad="38100" dist="38100" dir="2700000" algn="tl">
                    <a:srgbClr val="000000"/>
                  </a:outerShdw>
                </a:effectLst>
                <a:latin typeface="Tahoma" pitchFamily="34" charset="0"/>
                <a:ea typeface="Arial" pitchFamily="-65" charset="0"/>
                <a:cs typeface="Arial" charset="0"/>
              </a:defRPr>
            </a:lvl4pPr>
            <a:lvl5pPr algn="l" rtl="0" eaLnBrk="0" fontAlgn="base" hangingPunct="0">
              <a:spcBef>
                <a:spcPct val="0"/>
              </a:spcBef>
              <a:spcAft>
                <a:spcPct val="0"/>
              </a:spcAft>
              <a:defRPr sz="3600">
                <a:solidFill>
                  <a:srgbClr val="C00505"/>
                </a:solidFill>
                <a:effectLst>
                  <a:outerShdw blurRad="38100" dist="38100" dir="2700000" algn="tl">
                    <a:srgbClr val="000000"/>
                  </a:outerShdw>
                </a:effectLst>
                <a:latin typeface="Tahoma" pitchFamily="34" charset="0"/>
                <a:ea typeface="Arial" pitchFamily="-65" charset="0"/>
                <a:cs typeface="Arial" charset="0"/>
              </a:defRPr>
            </a:lvl5pPr>
            <a:lvl6pPr marL="457200" algn="l" rtl="0" fontAlgn="base">
              <a:spcBef>
                <a:spcPct val="0"/>
              </a:spcBef>
              <a:spcAft>
                <a:spcPct val="0"/>
              </a:spcAft>
              <a:defRPr sz="3600">
                <a:solidFill>
                  <a:srgbClr val="C00505"/>
                </a:solidFill>
                <a:effectLst>
                  <a:outerShdw blurRad="38100" dist="38100" dir="2700000" algn="tl">
                    <a:srgbClr val="000000"/>
                  </a:outerShdw>
                </a:effectLst>
                <a:latin typeface="Tahoma" pitchFamily="34" charset="0"/>
                <a:cs typeface="Arial" charset="0"/>
              </a:defRPr>
            </a:lvl6pPr>
            <a:lvl7pPr marL="914400" algn="l" rtl="0" fontAlgn="base">
              <a:spcBef>
                <a:spcPct val="0"/>
              </a:spcBef>
              <a:spcAft>
                <a:spcPct val="0"/>
              </a:spcAft>
              <a:defRPr sz="3600">
                <a:solidFill>
                  <a:srgbClr val="C00505"/>
                </a:solidFill>
                <a:effectLst>
                  <a:outerShdw blurRad="38100" dist="38100" dir="2700000" algn="tl">
                    <a:srgbClr val="000000"/>
                  </a:outerShdw>
                </a:effectLst>
                <a:latin typeface="Tahoma" pitchFamily="34" charset="0"/>
                <a:cs typeface="Arial" charset="0"/>
              </a:defRPr>
            </a:lvl7pPr>
            <a:lvl8pPr marL="1371600" algn="l" rtl="0" fontAlgn="base">
              <a:spcBef>
                <a:spcPct val="0"/>
              </a:spcBef>
              <a:spcAft>
                <a:spcPct val="0"/>
              </a:spcAft>
              <a:defRPr sz="3600">
                <a:solidFill>
                  <a:srgbClr val="C00505"/>
                </a:solidFill>
                <a:effectLst>
                  <a:outerShdw blurRad="38100" dist="38100" dir="2700000" algn="tl">
                    <a:srgbClr val="000000"/>
                  </a:outerShdw>
                </a:effectLst>
                <a:latin typeface="Tahoma" pitchFamily="34" charset="0"/>
                <a:cs typeface="Arial" charset="0"/>
              </a:defRPr>
            </a:lvl8pPr>
            <a:lvl9pPr marL="1828800" algn="l" rtl="0" fontAlgn="base">
              <a:spcBef>
                <a:spcPct val="0"/>
              </a:spcBef>
              <a:spcAft>
                <a:spcPct val="0"/>
              </a:spcAft>
              <a:defRPr sz="3600">
                <a:solidFill>
                  <a:srgbClr val="C00505"/>
                </a:solidFill>
                <a:effectLst>
                  <a:outerShdw blurRad="38100" dist="38100" dir="2700000" algn="tl">
                    <a:srgbClr val="000000"/>
                  </a:outerShdw>
                </a:effectLst>
                <a:latin typeface="Tahoma" pitchFamily="34" charset="0"/>
                <a:cs typeface="Arial" charset="0"/>
              </a:defRPr>
            </a:lvl9pPr>
          </a:lstStyle>
          <a:p>
            <a:pPr algn="ctr"/>
            <a:r>
              <a:rPr lang="en-US" kern="0" smtClean="0"/>
              <a:t>Pre-Selection for Enforcement</a:t>
            </a:r>
            <a:endParaRPr lang="en-US" kern="0" dirty="0"/>
          </a:p>
        </p:txBody>
      </p:sp>
    </p:spTree>
    <p:extLst>
      <p:ext uri="{BB962C8B-B14F-4D97-AF65-F5344CB8AC3E}">
        <p14:creationId xmlns:p14="http://schemas.microsoft.com/office/powerpoint/2010/main" val="262480213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6718" y="277813"/>
            <a:ext cx="7478038" cy="1143000"/>
          </a:xfrm>
        </p:spPr>
        <p:txBody>
          <a:bodyPr/>
          <a:lstStyle/>
          <a:p>
            <a:pPr algn="ctr"/>
            <a:r>
              <a:rPr lang="en-US" dirty="0" smtClean="0"/>
              <a:t>Pre-Selection for Enforcement</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2682907"/>
            <a:ext cx="4516349" cy="2540446"/>
          </a:xfrm>
        </p:spPr>
      </p:pic>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4571" r="9949"/>
          <a:stretch/>
        </p:blipFill>
        <p:spPr>
          <a:xfrm>
            <a:off x="4584526" y="2475082"/>
            <a:ext cx="4290577" cy="2823427"/>
          </a:xfrm>
          <a:prstGeom prst="rect">
            <a:avLst/>
          </a:prstGeom>
        </p:spPr>
      </p:pic>
    </p:spTree>
    <p:extLst>
      <p:ext uri="{BB962C8B-B14F-4D97-AF65-F5344CB8AC3E}">
        <p14:creationId xmlns:p14="http://schemas.microsoft.com/office/powerpoint/2010/main" val="356858295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t="9700" r="949" b="6556"/>
          <a:stretch/>
        </p:blipFill>
        <p:spPr>
          <a:xfrm>
            <a:off x="0" y="1135912"/>
            <a:ext cx="9148828" cy="4349943"/>
          </a:xfrm>
          <a:prstGeom prst="rect">
            <a:avLst/>
          </a:prstGeom>
        </p:spPr>
      </p:pic>
      <p:sp>
        <p:nvSpPr>
          <p:cNvPr id="6" name="Title 1"/>
          <p:cNvSpPr txBox="1">
            <a:spLocks/>
          </p:cNvSpPr>
          <p:nvPr/>
        </p:nvSpPr>
        <p:spPr bwMode="auto">
          <a:xfrm>
            <a:off x="1459230" y="5463540"/>
            <a:ext cx="6753225" cy="8905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600">
                <a:solidFill>
                  <a:srgbClr val="C00505"/>
                </a:solidFill>
                <a:effectLst>
                  <a:outerShdw blurRad="38100" dist="38100" dir="2700000" algn="tl">
                    <a:srgbClr val="000000"/>
                  </a:outerShdw>
                </a:effectLst>
                <a:latin typeface="+mj-lt"/>
                <a:ea typeface="Arial" pitchFamily="-65" charset="0"/>
                <a:cs typeface="+mj-cs"/>
              </a:defRPr>
            </a:lvl1pPr>
            <a:lvl2pPr algn="l" rtl="0" eaLnBrk="0" fontAlgn="base" hangingPunct="0">
              <a:spcBef>
                <a:spcPct val="0"/>
              </a:spcBef>
              <a:spcAft>
                <a:spcPct val="0"/>
              </a:spcAft>
              <a:defRPr sz="3600">
                <a:solidFill>
                  <a:srgbClr val="C00505"/>
                </a:solidFill>
                <a:effectLst>
                  <a:outerShdw blurRad="38100" dist="38100" dir="2700000" algn="tl">
                    <a:srgbClr val="000000"/>
                  </a:outerShdw>
                </a:effectLst>
                <a:latin typeface="Tahoma" pitchFamily="34" charset="0"/>
                <a:ea typeface="Arial" pitchFamily="-65" charset="0"/>
                <a:cs typeface="Arial" charset="0"/>
              </a:defRPr>
            </a:lvl2pPr>
            <a:lvl3pPr algn="l" rtl="0" eaLnBrk="0" fontAlgn="base" hangingPunct="0">
              <a:spcBef>
                <a:spcPct val="0"/>
              </a:spcBef>
              <a:spcAft>
                <a:spcPct val="0"/>
              </a:spcAft>
              <a:defRPr sz="3600">
                <a:solidFill>
                  <a:srgbClr val="C00505"/>
                </a:solidFill>
                <a:effectLst>
                  <a:outerShdw blurRad="38100" dist="38100" dir="2700000" algn="tl">
                    <a:srgbClr val="000000"/>
                  </a:outerShdw>
                </a:effectLst>
                <a:latin typeface="Tahoma" pitchFamily="34" charset="0"/>
                <a:ea typeface="Arial" pitchFamily="-65" charset="0"/>
                <a:cs typeface="Arial" charset="0"/>
              </a:defRPr>
            </a:lvl3pPr>
            <a:lvl4pPr algn="l" rtl="0" eaLnBrk="0" fontAlgn="base" hangingPunct="0">
              <a:spcBef>
                <a:spcPct val="0"/>
              </a:spcBef>
              <a:spcAft>
                <a:spcPct val="0"/>
              </a:spcAft>
              <a:defRPr sz="3600">
                <a:solidFill>
                  <a:srgbClr val="C00505"/>
                </a:solidFill>
                <a:effectLst>
                  <a:outerShdw blurRad="38100" dist="38100" dir="2700000" algn="tl">
                    <a:srgbClr val="000000"/>
                  </a:outerShdw>
                </a:effectLst>
                <a:latin typeface="Tahoma" pitchFamily="34" charset="0"/>
                <a:ea typeface="Arial" pitchFamily="-65" charset="0"/>
                <a:cs typeface="Arial" charset="0"/>
              </a:defRPr>
            </a:lvl4pPr>
            <a:lvl5pPr algn="l" rtl="0" eaLnBrk="0" fontAlgn="base" hangingPunct="0">
              <a:spcBef>
                <a:spcPct val="0"/>
              </a:spcBef>
              <a:spcAft>
                <a:spcPct val="0"/>
              </a:spcAft>
              <a:defRPr sz="3600">
                <a:solidFill>
                  <a:srgbClr val="C00505"/>
                </a:solidFill>
                <a:effectLst>
                  <a:outerShdw blurRad="38100" dist="38100" dir="2700000" algn="tl">
                    <a:srgbClr val="000000"/>
                  </a:outerShdw>
                </a:effectLst>
                <a:latin typeface="Tahoma" pitchFamily="34" charset="0"/>
                <a:ea typeface="Arial" pitchFamily="-65" charset="0"/>
                <a:cs typeface="Arial" charset="0"/>
              </a:defRPr>
            </a:lvl5pPr>
            <a:lvl6pPr marL="457200" algn="l" rtl="0" fontAlgn="base">
              <a:spcBef>
                <a:spcPct val="0"/>
              </a:spcBef>
              <a:spcAft>
                <a:spcPct val="0"/>
              </a:spcAft>
              <a:defRPr sz="3600">
                <a:solidFill>
                  <a:srgbClr val="C00505"/>
                </a:solidFill>
                <a:effectLst>
                  <a:outerShdw blurRad="38100" dist="38100" dir="2700000" algn="tl">
                    <a:srgbClr val="000000"/>
                  </a:outerShdw>
                </a:effectLst>
                <a:latin typeface="Tahoma" pitchFamily="34" charset="0"/>
                <a:cs typeface="Arial" charset="0"/>
              </a:defRPr>
            </a:lvl6pPr>
            <a:lvl7pPr marL="914400" algn="l" rtl="0" fontAlgn="base">
              <a:spcBef>
                <a:spcPct val="0"/>
              </a:spcBef>
              <a:spcAft>
                <a:spcPct val="0"/>
              </a:spcAft>
              <a:defRPr sz="3600">
                <a:solidFill>
                  <a:srgbClr val="C00505"/>
                </a:solidFill>
                <a:effectLst>
                  <a:outerShdw blurRad="38100" dist="38100" dir="2700000" algn="tl">
                    <a:srgbClr val="000000"/>
                  </a:outerShdw>
                </a:effectLst>
                <a:latin typeface="Tahoma" pitchFamily="34" charset="0"/>
                <a:cs typeface="Arial" charset="0"/>
              </a:defRPr>
            </a:lvl7pPr>
            <a:lvl8pPr marL="1371600" algn="l" rtl="0" fontAlgn="base">
              <a:spcBef>
                <a:spcPct val="0"/>
              </a:spcBef>
              <a:spcAft>
                <a:spcPct val="0"/>
              </a:spcAft>
              <a:defRPr sz="3600">
                <a:solidFill>
                  <a:srgbClr val="C00505"/>
                </a:solidFill>
                <a:effectLst>
                  <a:outerShdw blurRad="38100" dist="38100" dir="2700000" algn="tl">
                    <a:srgbClr val="000000"/>
                  </a:outerShdw>
                </a:effectLst>
                <a:latin typeface="Tahoma" pitchFamily="34" charset="0"/>
                <a:cs typeface="Arial" charset="0"/>
              </a:defRPr>
            </a:lvl8pPr>
            <a:lvl9pPr marL="1828800" algn="l" rtl="0" fontAlgn="base">
              <a:spcBef>
                <a:spcPct val="0"/>
              </a:spcBef>
              <a:spcAft>
                <a:spcPct val="0"/>
              </a:spcAft>
              <a:defRPr sz="3600">
                <a:solidFill>
                  <a:srgbClr val="C00505"/>
                </a:solidFill>
                <a:effectLst>
                  <a:outerShdw blurRad="38100" dist="38100" dir="2700000" algn="tl">
                    <a:srgbClr val="000000"/>
                  </a:outerShdw>
                </a:effectLst>
                <a:latin typeface="Tahoma" pitchFamily="34" charset="0"/>
                <a:cs typeface="Arial" charset="0"/>
              </a:defRPr>
            </a:lvl9pPr>
          </a:lstStyle>
          <a:p>
            <a:pPr algn="ctr"/>
            <a:r>
              <a:rPr lang="en-US" sz="2400" kern="0" dirty="0" smtClean="0"/>
              <a:t>Monday-December 5, 2016</a:t>
            </a:r>
          </a:p>
          <a:p>
            <a:pPr algn="ctr"/>
            <a:r>
              <a:rPr lang="en-US" sz="2400" kern="0" dirty="0" smtClean="0"/>
              <a:t>2:55 PM</a:t>
            </a:r>
            <a:endParaRPr lang="en-US" sz="2400" kern="0" dirty="0"/>
          </a:p>
        </p:txBody>
      </p:sp>
      <p:cxnSp>
        <p:nvCxnSpPr>
          <p:cNvPr id="8" name="Straight Arrow Connector 7"/>
          <p:cNvCxnSpPr/>
          <p:nvPr/>
        </p:nvCxnSpPr>
        <p:spPr bwMode="auto">
          <a:xfrm flipH="1" flipV="1">
            <a:off x="388621" y="3794716"/>
            <a:ext cx="223023" cy="493207"/>
          </a:xfrm>
          <a:prstGeom prst="straightConnector1">
            <a:avLst/>
          </a:prstGeom>
          <a:solidFill>
            <a:schemeClr val="accent1"/>
          </a:solidFill>
          <a:ln w="9525" cap="flat" cmpd="sng" algn="ctr">
            <a:solidFill>
              <a:schemeClr val="tx1"/>
            </a:solidFill>
            <a:prstDash val="solid"/>
            <a:miter lim="800000"/>
            <a:headEnd type="none" w="med" len="med"/>
            <a:tailEnd type="triangle"/>
          </a:ln>
          <a:effectLst/>
        </p:spPr>
      </p:cxnSp>
      <p:sp>
        <p:nvSpPr>
          <p:cNvPr id="9" name="Title 1"/>
          <p:cNvSpPr txBox="1">
            <a:spLocks/>
          </p:cNvSpPr>
          <p:nvPr/>
        </p:nvSpPr>
        <p:spPr bwMode="auto">
          <a:xfrm>
            <a:off x="538480" y="274438"/>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3600" b="1" kern="0" dirty="0" smtClean="0">
                <a:solidFill>
                  <a:srgbClr val="FF0000"/>
                </a:solidFill>
                <a:ea typeface="Arial" pitchFamily="-65" charset="0"/>
              </a:rPr>
              <a:t>SiWIM App</a:t>
            </a:r>
            <a:endParaRPr lang="en-US" sz="3600" dirty="0">
              <a:solidFill>
                <a:srgbClr val="FF0000"/>
              </a:solidFill>
              <a:latin typeface="Verdana" pitchFamily="-65" charset="0"/>
            </a:endParaRPr>
          </a:p>
        </p:txBody>
      </p:sp>
    </p:spTree>
    <p:extLst>
      <p:ext uri="{BB962C8B-B14F-4D97-AF65-F5344CB8AC3E}">
        <p14:creationId xmlns:p14="http://schemas.microsoft.com/office/powerpoint/2010/main" val="375606128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9792" y="1418506"/>
            <a:ext cx="7464416" cy="5279268"/>
          </a:xfrm>
          <a:prstGeom prst="rect">
            <a:avLst/>
          </a:prstGeom>
        </p:spPr>
      </p:pic>
      <p:sp>
        <p:nvSpPr>
          <p:cNvPr id="4" name="Title 1"/>
          <p:cNvSpPr txBox="1">
            <a:spLocks/>
          </p:cNvSpPr>
          <p:nvPr/>
        </p:nvSpPr>
        <p:spPr bwMode="auto">
          <a:xfrm>
            <a:off x="685800" y="569913"/>
            <a:ext cx="7772400" cy="70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n-US" sz="3600" kern="0" dirty="0" smtClean="0">
                <a:solidFill>
                  <a:srgbClr val="FF0000"/>
                </a:solidFill>
              </a:rPr>
              <a:t>Data Utility-Enforcement</a:t>
            </a:r>
            <a:endParaRPr lang="en-US" sz="3600" dirty="0">
              <a:solidFill>
                <a:srgbClr val="FF0000"/>
              </a:solidFill>
              <a:latin typeface="Verdana" pitchFamily="-65" charset="0"/>
            </a:endParaRPr>
          </a:p>
        </p:txBody>
      </p:sp>
    </p:spTree>
    <p:extLst>
      <p:ext uri="{BB962C8B-B14F-4D97-AF65-F5344CB8AC3E}">
        <p14:creationId xmlns:p14="http://schemas.microsoft.com/office/powerpoint/2010/main" val="25975237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 y="5917096"/>
            <a:ext cx="9143999" cy="940904"/>
          </a:xfrm>
          <a:prstGeom prst="rect">
            <a:avLst/>
          </a:prstGeom>
          <a:solidFill>
            <a:srgbClr val="DFDEBC"/>
          </a:solidFill>
        </p:spPr>
        <p:txBody>
          <a:bodyPr wrap="square" rtlCol="0">
            <a:spAutoFit/>
          </a:bodyPr>
          <a:lstStyle/>
          <a:p>
            <a:endParaRPr lang="en-US" dirty="0"/>
          </a:p>
        </p:txBody>
      </p:sp>
      <p:sp>
        <p:nvSpPr>
          <p:cNvPr id="4" name="TextBox 3"/>
          <p:cNvSpPr txBox="1"/>
          <p:nvPr/>
        </p:nvSpPr>
        <p:spPr>
          <a:xfrm>
            <a:off x="0" y="0"/>
            <a:ext cx="9143999" cy="940904"/>
          </a:xfrm>
          <a:prstGeom prst="rect">
            <a:avLst/>
          </a:prstGeom>
          <a:solidFill>
            <a:srgbClr val="10016B"/>
          </a:solidFill>
        </p:spPr>
        <p:txBody>
          <a:bodyPr wrap="square" rtlCol="0">
            <a:spAutoFit/>
          </a:bodyPr>
          <a:lstStyle/>
          <a:p>
            <a:endParaRPr lang="en-US" dirty="0"/>
          </a:p>
        </p:txBody>
      </p:sp>
      <p:pic>
        <p:nvPicPr>
          <p:cNvPr id="2052" name="Picture 4" descr="Transportation.or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6818" y="0"/>
            <a:ext cx="2637182" cy="896043"/>
          </a:xfrm>
          <a:prstGeom prst="rect">
            <a:avLst/>
          </a:prstGeom>
          <a:solidFill>
            <a:srgbClr val="10016B"/>
          </a:solidFill>
          <a:ln>
            <a:solidFill>
              <a:schemeClr val="accent1"/>
            </a:solidFill>
          </a:ln>
        </p:spPr>
      </p:pic>
      <p:pic>
        <p:nvPicPr>
          <p:cNvPr id="8" name="Picture 2" descr="smallaldotsea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13747" y="5909888"/>
            <a:ext cx="1127876" cy="948112"/>
          </a:xfrm>
          <a:prstGeom prst="rect">
            <a:avLst/>
          </a:prstGeom>
          <a:solidFill>
            <a:srgbClr val="FFFF99"/>
          </a:solidFill>
          <a:ln>
            <a:noFill/>
          </a:ln>
          <a:extLst/>
        </p:spPr>
      </p:pic>
      <p:pic>
        <p:nvPicPr>
          <p:cNvPr id="2054" name="Picture 6" descr="https://www.cestel.eu/media/img/logo-cestel.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06748" y="6210194"/>
            <a:ext cx="1421157" cy="335551"/>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4"/>
          <p:cNvSpPr txBox="1">
            <a:spLocks noChangeArrowheads="1"/>
          </p:cNvSpPr>
          <p:nvPr/>
        </p:nvSpPr>
        <p:spPr bwMode="auto">
          <a:xfrm>
            <a:off x="821634" y="5064650"/>
            <a:ext cx="4625009" cy="56752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SzPct val="90000"/>
              <a:buFont typeface="Wingdings" pitchFamily="-65" charset="2"/>
              <a:buChar char="n"/>
              <a:defRPr sz="2800">
                <a:solidFill>
                  <a:srgbClr val="000066"/>
                </a:solidFill>
                <a:effectLst>
                  <a:outerShdw blurRad="38100" dist="38100" dir="2700000" algn="tl">
                    <a:srgbClr val="000000"/>
                  </a:outerShdw>
                </a:effectLst>
                <a:latin typeface="+mn-lt"/>
                <a:ea typeface="Arial" pitchFamily="-65" charset="0"/>
                <a:cs typeface="+mn-cs"/>
              </a:defRPr>
            </a:lvl1pPr>
            <a:lvl2pPr marL="742950" indent="-285750" algn="l" rtl="0" eaLnBrk="0" fontAlgn="base" hangingPunct="0">
              <a:spcBef>
                <a:spcPct val="20000"/>
              </a:spcBef>
              <a:spcAft>
                <a:spcPct val="0"/>
              </a:spcAft>
              <a:buClr>
                <a:srgbClr val="4D4D4D"/>
              </a:buClr>
              <a:buSzPct val="75000"/>
              <a:buFont typeface="Wingdings" pitchFamily="-65" charset="2"/>
              <a:buChar char="n"/>
              <a:defRPr sz="2600">
                <a:solidFill>
                  <a:schemeClr val="tx1"/>
                </a:solidFill>
                <a:effectLst>
                  <a:outerShdw blurRad="38100" dist="38100" dir="2700000" algn="tl">
                    <a:srgbClr val="FFFFFF"/>
                  </a:outerShdw>
                </a:effectLst>
                <a:latin typeface="+mn-lt"/>
                <a:ea typeface="Arial" pitchFamily="-65" charset="0"/>
                <a:cs typeface="+mn-cs"/>
              </a:defRPr>
            </a:lvl2pPr>
            <a:lvl3pPr marL="1143000" indent="-228600" algn="l" rtl="0" eaLnBrk="0" fontAlgn="base" hangingPunct="0">
              <a:spcBef>
                <a:spcPct val="20000"/>
              </a:spcBef>
              <a:spcAft>
                <a:spcPct val="0"/>
              </a:spcAft>
              <a:buClr>
                <a:srgbClr val="808080"/>
              </a:buClr>
              <a:buSzPct val="55000"/>
              <a:buFont typeface="Wingdings" pitchFamily="-65" charset="2"/>
              <a:buChar char="n"/>
              <a:defRPr sz="2300">
                <a:solidFill>
                  <a:schemeClr val="tx1"/>
                </a:solidFill>
                <a:effectLst>
                  <a:outerShdw blurRad="38100" dist="38100" dir="2700000" algn="tl">
                    <a:srgbClr val="FFFFFF"/>
                  </a:outerShdw>
                </a:effectLst>
                <a:latin typeface="+mn-lt"/>
                <a:ea typeface="Arial" pitchFamily="-65" charset="0"/>
                <a:cs typeface="+mn-cs"/>
              </a:defRPr>
            </a:lvl3pPr>
            <a:lvl4pPr marL="16002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4pPr>
            <a:lvl5pPr marL="20574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9pPr>
          </a:lstStyle>
          <a:p>
            <a:pPr eaLnBrk="1" hangingPunct="1">
              <a:buNone/>
            </a:pPr>
            <a:r>
              <a:rPr lang="en-US" sz="2000" b="1" kern="0" dirty="0" smtClean="0">
                <a:solidFill>
                  <a:schemeClr val="bg1"/>
                </a:solidFill>
                <a:effectLst/>
                <a:latin typeface="Verdana" panose="020B0604030504040204" pitchFamily="34" charset="0"/>
              </a:rPr>
              <a:t>FHWA SCAN Tour Slovenia</a:t>
            </a:r>
            <a:endParaRPr lang="sl-SI" sz="2000" b="1" kern="0" dirty="0">
              <a:solidFill>
                <a:schemeClr val="bg1"/>
              </a:solidFill>
              <a:effectLst/>
              <a:latin typeface="Verdana" panose="020B0604030504040204" pitchFamily="34" charset="0"/>
            </a:endParaRPr>
          </a:p>
        </p:txBody>
      </p:sp>
      <p:grpSp>
        <p:nvGrpSpPr>
          <p:cNvPr id="12" name="Group 11"/>
          <p:cNvGrpSpPr/>
          <p:nvPr/>
        </p:nvGrpSpPr>
        <p:grpSpPr>
          <a:xfrm>
            <a:off x="1086678" y="1543083"/>
            <a:ext cx="6979621" cy="4036082"/>
            <a:chOff x="874918" y="1582840"/>
            <a:chExt cx="7443172" cy="4399358"/>
          </a:xfrm>
        </p:grpSpPr>
        <p:pic>
          <p:nvPicPr>
            <p:cNvPr id="13" name="Picture 4" descr="2018-10-17-12-03-54-388"/>
            <p:cNvPicPr>
              <a:picLocks noChangeAspect="1" noChangeArrowheads="1"/>
            </p:cNvPicPr>
            <p:nvPr/>
          </p:nvPicPr>
          <p:blipFill>
            <a:blip r:embed="rId6">
              <a:extLst>
                <a:ext uri="{28A0092B-C50C-407E-A947-70E740481C1C}">
                  <a14:useLocalDpi xmlns:a14="http://schemas.microsoft.com/office/drawing/2010/main" val="0"/>
                </a:ext>
              </a:extLst>
            </a:blip>
            <a:srcRect b="15724"/>
            <a:stretch>
              <a:fillRect/>
            </a:stretch>
          </p:blipFill>
          <p:spPr bwMode="auto">
            <a:xfrm>
              <a:off x="874918" y="1582840"/>
              <a:ext cx="7443172" cy="4399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ight Arrow 13"/>
            <p:cNvSpPr/>
            <p:nvPr/>
          </p:nvSpPr>
          <p:spPr bwMode="auto">
            <a:xfrm>
              <a:off x="2064774" y="4675239"/>
              <a:ext cx="1843548" cy="484632"/>
            </a:xfrm>
            <a:prstGeom prst="rightArrow">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grpSp>
      <p:sp>
        <p:nvSpPr>
          <p:cNvPr id="15" name="Rectangle 4"/>
          <p:cNvSpPr txBox="1">
            <a:spLocks noChangeArrowheads="1"/>
          </p:cNvSpPr>
          <p:nvPr/>
        </p:nvSpPr>
        <p:spPr bwMode="auto">
          <a:xfrm>
            <a:off x="165651" y="6171207"/>
            <a:ext cx="4625009" cy="56752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SzPct val="90000"/>
              <a:buFont typeface="Wingdings" pitchFamily="-65" charset="2"/>
              <a:buChar char="n"/>
              <a:defRPr sz="2800">
                <a:solidFill>
                  <a:srgbClr val="000066"/>
                </a:solidFill>
                <a:effectLst>
                  <a:outerShdw blurRad="38100" dist="38100" dir="2700000" algn="tl">
                    <a:srgbClr val="000000"/>
                  </a:outerShdw>
                </a:effectLst>
                <a:latin typeface="+mn-lt"/>
                <a:ea typeface="Arial" pitchFamily="-65" charset="0"/>
                <a:cs typeface="+mn-cs"/>
              </a:defRPr>
            </a:lvl1pPr>
            <a:lvl2pPr marL="742950" indent="-285750" algn="l" rtl="0" eaLnBrk="0" fontAlgn="base" hangingPunct="0">
              <a:spcBef>
                <a:spcPct val="20000"/>
              </a:spcBef>
              <a:spcAft>
                <a:spcPct val="0"/>
              </a:spcAft>
              <a:buClr>
                <a:srgbClr val="4D4D4D"/>
              </a:buClr>
              <a:buSzPct val="75000"/>
              <a:buFont typeface="Wingdings" pitchFamily="-65" charset="2"/>
              <a:buChar char="n"/>
              <a:defRPr sz="2600">
                <a:solidFill>
                  <a:schemeClr val="tx1"/>
                </a:solidFill>
                <a:effectLst>
                  <a:outerShdw blurRad="38100" dist="38100" dir="2700000" algn="tl">
                    <a:srgbClr val="FFFFFF"/>
                  </a:outerShdw>
                </a:effectLst>
                <a:latin typeface="+mn-lt"/>
                <a:ea typeface="Arial" pitchFamily="-65" charset="0"/>
                <a:cs typeface="+mn-cs"/>
              </a:defRPr>
            </a:lvl2pPr>
            <a:lvl3pPr marL="1143000" indent="-228600" algn="l" rtl="0" eaLnBrk="0" fontAlgn="base" hangingPunct="0">
              <a:spcBef>
                <a:spcPct val="20000"/>
              </a:spcBef>
              <a:spcAft>
                <a:spcPct val="0"/>
              </a:spcAft>
              <a:buClr>
                <a:srgbClr val="808080"/>
              </a:buClr>
              <a:buSzPct val="55000"/>
              <a:buFont typeface="Wingdings" pitchFamily="-65" charset="2"/>
              <a:buChar char="n"/>
              <a:defRPr sz="2300">
                <a:solidFill>
                  <a:schemeClr val="tx1"/>
                </a:solidFill>
                <a:effectLst>
                  <a:outerShdw blurRad="38100" dist="38100" dir="2700000" algn="tl">
                    <a:srgbClr val="FFFFFF"/>
                  </a:outerShdw>
                </a:effectLst>
                <a:latin typeface="+mn-lt"/>
                <a:ea typeface="Arial" pitchFamily="-65" charset="0"/>
                <a:cs typeface="+mn-cs"/>
              </a:defRPr>
            </a:lvl3pPr>
            <a:lvl4pPr marL="16002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4pPr>
            <a:lvl5pPr marL="20574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9pPr>
          </a:lstStyle>
          <a:p>
            <a:pPr eaLnBrk="1" hangingPunct="1">
              <a:buNone/>
            </a:pPr>
            <a:r>
              <a:rPr lang="en-US" sz="2000" b="1" kern="0" dirty="0" smtClean="0">
                <a:solidFill>
                  <a:schemeClr val="accent3">
                    <a:lumMod val="25000"/>
                  </a:schemeClr>
                </a:solidFill>
                <a:effectLst/>
                <a:latin typeface="Verdana" panose="020B0604030504040204" pitchFamily="34" charset="0"/>
              </a:rPr>
              <a:t>2018 </a:t>
            </a:r>
            <a:r>
              <a:rPr lang="en-US" sz="2000" b="1" kern="0" dirty="0" smtClean="0">
                <a:solidFill>
                  <a:schemeClr val="accent3">
                    <a:lumMod val="25000"/>
                  </a:schemeClr>
                </a:solidFill>
                <a:effectLst/>
                <a:latin typeface="Verdana" panose="020B0604030504040204" pitchFamily="34" charset="0"/>
              </a:rPr>
              <a:t>Alabama Lift </a:t>
            </a:r>
            <a:r>
              <a:rPr lang="en-US" sz="2000" b="1" kern="0" dirty="0" smtClean="0">
                <a:solidFill>
                  <a:schemeClr val="accent3">
                    <a:lumMod val="25000"/>
                  </a:schemeClr>
                </a:solidFill>
                <a:effectLst/>
                <a:latin typeface="Verdana" panose="020B0604030504040204" pitchFamily="34" charset="0"/>
              </a:rPr>
              <a:t>Axle Study</a:t>
            </a:r>
            <a:endParaRPr lang="sl-SI" sz="2000" b="1" kern="0" dirty="0">
              <a:solidFill>
                <a:schemeClr val="accent3">
                  <a:lumMod val="25000"/>
                </a:schemeClr>
              </a:solidFill>
              <a:effectLst/>
              <a:latin typeface="Verdana" panose="020B0604030504040204" pitchFamily="34" charset="0"/>
            </a:endParaRPr>
          </a:p>
        </p:txBody>
      </p:sp>
    </p:spTree>
    <p:extLst>
      <p:ext uri="{BB962C8B-B14F-4D97-AF65-F5344CB8AC3E}">
        <p14:creationId xmlns:p14="http://schemas.microsoft.com/office/powerpoint/2010/main" val="8662596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txBox="1">
            <a:spLocks/>
          </p:cNvSpPr>
          <p:nvPr/>
        </p:nvSpPr>
        <p:spPr bwMode="auto">
          <a:xfrm>
            <a:off x="685800" y="569913"/>
            <a:ext cx="7772400" cy="70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n-US" sz="3600" kern="0" dirty="0" smtClean="0">
                <a:solidFill>
                  <a:srgbClr val="FF0000"/>
                </a:solidFill>
              </a:rPr>
              <a:t>Data Utility-State Planning</a:t>
            </a:r>
            <a:endParaRPr lang="en-US" sz="3600" dirty="0">
              <a:solidFill>
                <a:srgbClr val="FF0000"/>
              </a:solidFill>
              <a:latin typeface="Verdana" pitchFamily="-65" charset="0"/>
            </a:endParaRPr>
          </a:p>
        </p:txBody>
      </p:sp>
      <p:pic>
        <p:nvPicPr>
          <p:cNvPr id="4" name="Picture 3"/>
          <p:cNvPicPr>
            <a:picLocks noChangeAspect="1"/>
          </p:cNvPicPr>
          <p:nvPr/>
        </p:nvPicPr>
        <p:blipFill rotWithShape="1">
          <a:blip r:embed="rId3"/>
          <a:srcRect l="10536" t="13906" r="22451" b="12479"/>
          <a:stretch/>
        </p:blipFill>
        <p:spPr>
          <a:xfrm>
            <a:off x="758252" y="1759759"/>
            <a:ext cx="7695889" cy="4755342"/>
          </a:xfrm>
          <a:prstGeom prst="rect">
            <a:avLst/>
          </a:prstGeom>
        </p:spPr>
      </p:pic>
      <p:pic>
        <p:nvPicPr>
          <p:cNvPr id="5" name="Picture 4"/>
          <p:cNvPicPr>
            <a:picLocks noChangeAspect="1"/>
          </p:cNvPicPr>
          <p:nvPr/>
        </p:nvPicPr>
        <p:blipFill rotWithShape="1">
          <a:blip r:embed="rId4"/>
          <a:srcRect l="10246" t="39010" r="22060" b="55310"/>
          <a:stretch/>
        </p:blipFill>
        <p:spPr>
          <a:xfrm>
            <a:off x="758253" y="1270361"/>
            <a:ext cx="7699947" cy="489398"/>
          </a:xfrm>
          <a:prstGeom prst="rect">
            <a:avLst/>
          </a:prstGeom>
        </p:spPr>
      </p:pic>
    </p:spTree>
    <p:extLst>
      <p:ext uri="{BB962C8B-B14F-4D97-AF65-F5344CB8AC3E}">
        <p14:creationId xmlns:p14="http://schemas.microsoft.com/office/powerpoint/2010/main" val="22823991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txBox="1">
            <a:spLocks/>
          </p:cNvSpPr>
          <p:nvPr/>
        </p:nvSpPr>
        <p:spPr bwMode="auto">
          <a:xfrm>
            <a:off x="685800" y="569913"/>
            <a:ext cx="7772400" cy="70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n-US" sz="3600" kern="0" dirty="0" smtClean="0">
                <a:solidFill>
                  <a:srgbClr val="FF0000"/>
                </a:solidFill>
              </a:rPr>
              <a:t>Data Utility-Roadway Design            &amp; Maintenance</a:t>
            </a:r>
            <a:endParaRPr lang="en-US" sz="3600" dirty="0">
              <a:solidFill>
                <a:srgbClr val="FF0000"/>
              </a:solidFill>
              <a:latin typeface="Verdana" pitchFamily="-65" charset="0"/>
            </a:endParaRPr>
          </a:p>
        </p:txBody>
      </p:sp>
      <p:sp>
        <p:nvSpPr>
          <p:cNvPr id="3" name="Content Placeholder 2"/>
          <p:cNvSpPr txBox="1">
            <a:spLocks/>
          </p:cNvSpPr>
          <p:nvPr/>
        </p:nvSpPr>
        <p:spPr bwMode="auto">
          <a:xfrm>
            <a:off x="685800" y="1859334"/>
            <a:ext cx="8236466" cy="3554663"/>
          </a:xfrm>
          <a:prstGeom prst="rect">
            <a:avLst/>
          </a:prstGeom>
          <a:noFill/>
          <a:ln w="9525">
            <a:noFill/>
            <a:miter lim="800000"/>
            <a:headEnd/>
            <a:tailEnd/>
          </a:ln>
        </p:spPr>
        <p:txBody>
          <a:bodyPr/>
          <a:lstStyle/>
          <a:p>
            <a:pPr eaLnBrk="0" hangingPunct="0">
              <a:spcBef>
                <a:spcPct val="20000"/>
              </a:spcBef>
              <a:buClr>
                <a:schemeClr val="accent2"/>
              </a:buClr>
              <a:buSzPct val="90000"/>
              <a:defRPr/>
            </a:pPr>
            <a:r>
              <a:rPr lang="en-US" sz="2400" kern="0" dirty="0" smtClean="0">
                <a:latin typeface="Verdana" pitchFamily="34" charset="0"/>
                <a:ea typeface="Verdana" pitchFamily="34" charset="0"/>
                <a:cs typeface="Verdana" pitchFamily="34" charset="0"/>
                <a:sym typeface="Wingdings" pitchFamily="2" charset="2"/>
              </a:rPr>
              <a:t>Accurate Counts &amp; Loading</a:t>
            </a:r>
            <a:endParaRPr lang="en-US" sz="2400" kern="0" dirty="0">
              <a:latin typeface="Verdana" pitchFamily="34" charset="0"/>
              <a:ea typeface="Verdana" pitchFamily="34" charset="0"/>
              <a:cs typeface="Verdana" pitchFamily="34" charset="0"/>
              <a:sym typeface="Wingdings" pitchFamily="2" charset="2"/>
            </a:endParaRPr>
          </a:p>
        </p:txBody>
      </p:sp>
      <p:sp>
        <p:nvSpPr>
          <p:cNvPr id="2" name="TextBox 1"/>
          <p:cNvSpPr txBox="1"/>
          <p:nvPr/>
        </p:nvSpPr>
        <p:spPr>
          <a:xfrm>
            <a:off x="1902941" y="2990335"/>
            <a:ext cx="2496065" cy="646331"/>
          </a:xfrm>
          <a:prstGeom prst="rect">
            <a:avLst/>
          </a:prstGeom>
          <a:noFill/>
        </p:spPr>
        <p:txBody>
          <a:bodyPr wrap="square" rtlCol="0">
            <a:spAutoFit/>
          </a:bodyPr>
          <a:lstStyle/>
          <a:p>
            <a:r>
              <a:rPr lang="en-US" dirty="0" smtClean="0">
                <a:solidFill>
                  <a:srgbClr val="FF0000"/>
                </a:solidFill>
              </a:rPr>
              <a:t>Asphalt Spreader Photo</a:t>
            </a:r>
            <a:endParaRPr lang="en-US" dirty="0">
              <a:solidFill>
                <a:srgbClr val="FF0000"/>
              </a:soli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4287" y="2578996"/>
            <a:ext cx="7264400" cy="3632200"/>
          </a:xfrm>
          <a:prstGeom prst="rect">
            <a:avLst/>
          </a:prstGeom>
        </p:spPr>
      </p:pic>
      <p:pic>
        <p:nvPicPr>
          <p:cNvPr id="6" name="Picture 5" descr="Kolesnice 3"/>
          <p:cNvPicPr>
            <a:picLocks noChangeAspect="1" noChangeArrowheads="1"/>
          </p:cNvPicPr>
          <p:nvPr/>
        </p:nvPicPr>
        <p:blipFill>
          <a:blip r:embed="rId4"/>
          <a:srcRect/>
          <a:stretch>
            <a:fillRect/>
          </a:stretch>
        </p:blipFill>
        <p:spPr bwMode="auto">
          <a:xfrm>
            <a:off x="-6191558" y="2730435"/>
            <a:ext cx="5795354" cy="3654551"/>
          </a:xfrm>
          <a:prstGeom prst="rect">
            <a:avLst/>
          </a:prstGeom>
          <a:noFill/>
        </p:spPr>
      </p:pic>
    </p:spTree>
    <p:extLst>
      <p:ext uri="{BB962C8B-B14F-4D97-AF65-F5344CB8AC3E}">
        <p14:creationId xmlns:p14="http://schemas.microsoft.com/office/powerpoint/2010/main" val="26711340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https://cityportals-indianagazette-assets.s3.amazonaws.com/assets/news/images/18252782_1069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3789" y="1801346"/>
            <a:ext cx="5936421" cy="393858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p:cNvPicPr/>
          <p:nvPr/>
        </p:nvPicPr>
        <p:blipFill>
          <a:blip r:embed="rId4" cstate="print">
            <a:extLst>
              <a:ext uri="{28A0092B-C50C-407E-A947-70E740481C1C}">
                <a14:useLocalDpi xmlns:a14="http://schemas.microsoft.com/office/drawing/2010/main" val="0"/>
              </a:ext>
            </a:extLst>
          </a:blip>
          <a:stretch>
            <a:fillRect/>
          </a:stretch>
        </p:blipFill>
        <p:spPr>
          <a:xfrm>
            <a:off x="-6637351" y="1272868"/>
            <a:ext cx="5760720" cy="4995545"/>
          </a:xfrm>
          <a:prstGeom prst="rect">
            <a:avLst/>
          </a:prstGeom>
        </p:spPr>
      </p:pic>
      <p:sp>
        <p:nvSpPr>
          <p:cNvPr id="5" name="Title 1"/>
          <p:cNvSpPr txBox="1">
            <a:spLocks/>
          </p:cNvSpPr>
          <p:nvPr/>
        </p:nvSpPr>
        <p:spPr bwMode="auto">
          <a:xfrm>
            <a:off x="685800" y="416005"/>
            <a:ext cx="7772400" cy="70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n-US" sz="3600" kern="0" dirty="0" smtClean="0">
                <a:solidFill>
                  <a:srgbClr val="FF0000"/>
                </a:solidFill>
              </a:rPr>
              <a:t>Data Utility - Bridge Design &amp; Maintenance</a:t>
            </a:r>
            <a:endParaRPr lang="en-US" sz="3600" dirty="0">
              <a:solidFill>
                <a:srgbClr val="FF0000"/>
              </a:solidFill>
              <a:latin typeface="Verdana" pitchFamily="-65" charset="0"/>
            </a:endParaRPr>
          </a:p>
        </p:txBody>
      </p:sp>
    </p:spTree>
    <p:extLst>
      <p:ext uri="{BB962C8B-B14F-4D97-AF65-F5344CB8AC3E}">
        <p14:creationId xmlns:p14="http://schemas.microsoft.com/office/powerpoint/2010/main" val="27692739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txBox="1">
            <a:spLocks/>
          </p:cNvSpPr>
          <p:nvPr/>
        </p:nvSpPr>
        <p:spPr bwMode="auto">
          <a:xfrm>
            <a:off x="685800" y="416005"/>
            <a:ext cx="7772400" cy="70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n-US" sz="3600" kern="0" dirty="0" smtClean="0">
                <a:solidFill>
                  <a:srgbClr val="FF0000"/>
                </a:solidFill>
              </a:rPr>
              <a:t>Data Utility - Bridge Design &amp; Maintenance</a:t>
            </a:r>
            <a:endParaRPr lang="en-US" sz="3600" dirty="0">
              <a:solidFill>
                <a:srgbClr val="FF0000"/>
              </a:solidFill>
              <a:latin typeface="Verdana" pitchFamily="-65" charset="0"/>
            </a:endParaRPr>
          </a:p>
        </p:txBody>
      </p:sp>
      <p:pic>
        <p:nvPicPr>
          <p:cNvPr id="7" name="Picture 2" descr="https://cityportals-indianagazette-assets.s3.amazonaws.com/assets/news/images/18252782_1069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95233" y="1951844"/>
            <a:ext cx="5936421" cy="393858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p:cNvPicPr/>
          <p:nvPr/>
        </p:nvPicPr>
        <p:blipFill>
          <a:blip r:embed="rId4" cstate="print">
            <a:extLst>
              <a:ext uri="{28A0092B-C50C-407E-A947-70E740481C1C}">
                <a14:useLocalDpi xmlns:a14="http://schemas.microsoft.com/office/drawing/2010/main" val="0"/>
              </a:ext>
            </a:extLst>
          </a:blip>
          <a:stretch>
            <a:fillRect/>
          </a:stretch>
        </p:blipFill>
        <p:spPr>
          <a:xfrm>
            <a:off x="1691640" y="1591627"/>
            <a:ext cx="5760720" cy="4995545"/>
          </a:xfrm>
          <a:prstGeom prst="rect">
            <a:avLst/>
          </a:prstGeom>
        </p:spPr>
      </p:pic>
    </p:spTree>
    <p:extLst>
      <p:ext uri="{BB962C8B-B14F-4D97-AF65-F5344CB8AC3E}">
        <p14:creationId xmlns:p14="http://schemas.microsoft.com/office/powerpoint/2010/main" val="27872493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0" y="2324100"/>
            <a:ext cx="9144000" cy="2209800"/>
          </a:xfrm>
          <a:prstGeom prst="rect">
            <a:avLst/>
          </a:prstGeom>
          <a:noFill/>
          <a:ln w="9525">
            <a:noFill/>
            <a:miter lim="800000"/>
            <a:headEnd/>
            <a:tailEnd/>
          </a:ln>
          <a:effectLst/>
        </p:spPr>
        <p:txBody>
          <a:bodyPr anchor="ctr"/>
          <a:lstStyle/>
          <a:p>
            <a:pPr algn="ctr">
              <a:defRPr/>
            </a:pPr>
            <a:r>
              <a:rPr lang="en-GB" sz="3800" b="1" kern="0" dirty="0">
                <a:solidFill>
                  <a:schemeClr val="accent2"/>
                </a:solidFill>
                <a:latin typeface="+mj-lt"/>
                <a:ea typeface="Arial" pitchFamily="-65" charset="0"/>
                <a:cs typeface="+mj-cs"/>
              </a:rPr>
              <a:t>SiWIM</a:t>
            </a:r>
            <a:r>
              <a:rPr lang="sl-SI" sz="4000" b="1" kern="0" dirty="0">
                <a:solidFill>
                  <a:schemeClr val="accent2"/>
                </a:solidFill>
                <a:latin typeface="Calibri" pitchFamily="-65" charset="0"/>
                <a:ea typeface="Arial" pitchFamily="-65" charset="0"/>
                <a:cs typeface="Calibri" pitchFamily="-65" charset="0"/>
                <a:sym typeface="Wingdings" pitchFamily="-65" charset="2"/>
              </a:rPr>
              <a:t>®</a:t>
            </a:r>
            <a:r>
              <a:rPr lang="en-GB" sz="3800" b="1" kern="0" dirty="0">
                <a:solidFill>
                  <a:schemeClr val="accent2"/>
                </a:solidFill>
                <a:latin typeface="+mj-lt"/>
                <a:ea typeface="Arial" pitchFamily="-65" charset="0"/>
                <a:cs typeface="+mj-cs"/>
              </a:rPr>
              <a:t> </a:t>
            </a:r>
            <a:r>
              <a:rPr lang="en-GB" sz="3800" kern="0" dirty="0">
                <a:solidFill>
                  <a:schemeClr val="accent2"/>
                </a:solidFill>
                <a:latin typeface="+mj-lt"/>
                <a:ea typeface="Arial" pitchFamily="-65" charset="0"/>
                <a:cs typeface="+mj-cs"/>
              </a:rPr>
              <a:t>System </a:t>
            </a:r>
            <a:r>
              <a:rPr lang="en-US" sz="3600" kern="0" dirty="0" smtClean="0">
                <a:solidFill>
                  <a:schemeClr val="accent2"/>
                </a:solidFill>
                <a:latin typeface="+mj-lt"/>
                <a:ea typeface="Arial" pitchFamily="-65" charset="0"/>
                <a:cs typeface="+mj-cs"/>
              </a:rPr>
              <a:t>Installation</a:t>
            </a:r>
            <a:r>
              <a:rPr lang="sl-SI" sz="3600" kern="0" dirty="0">
                <a:solidFill>
                  <a:schemeClr val="accent2"/>
                </a:solidFill>
                <a:latin typeface="+mj-lt"/>
                <a:ea typeface="Arial" pitchFamily="-65" charset="0"/>
                <a:cs typeface="+mj-cs"/>
              </a:rPr>
              <a:t/>
            </a:r>
            <a:br>
              <a:rPr lang="sl-SI" sz="3600" kern="0" dirty="0">
                <a:solidFill>
                  <a:schemeClr val="accent2"/>
                </a:solidFill>
                <a:latin typeface="+mj-lt"/>
                <a:ea typeface="Arial" pitchFamily="-65" charset="0"/>
                <a:cs typeface="+mj-cs"/>
              </a:rPr>
            </a:br>
            <a:r>
              <a:rPr lang="sl-SI" sz="3600" kern="0" dirty="0">
                <a:solidFill>
                  <a:schemeClr val="accent2"/>
                </a:solidFill>
                <a:latin typeface="+mj-lt"/>
                <a:ea typeface="Arial" pitchFamily="-65" charset="0"/>
                <a:cs typeface="+mj-cs"/>
              </a:rPr>
              <a:t>and </a:t>
            </a:r>
            <a:r>
              <a:rPr lang="en-US" sz="3600" kern="0" dirty="0" smtClean="0">
                <a:solidFill>
                  <a:schemeClr val="accent2"/>
                </a:solidFill>
                <a:latin typeface="+mj-lt"/>
                <a:ea typeface="Arial" pitchFamily="-65" charset="0"/>
                <a:cs typeface="+mj-cs"/>
              </a:rPr>
              <a:t>C</a:t>
            </a:r>
            <a:r>
              <a:rPr lang="sl-SI" sz="3600" kern="0" dirty="0" smtClean="0">
                <a:solidFill>
                  <a:schemeClr val="accent2"/>
                </a:solidFill>
                <a:latin typeface="+mj-lt"/>
                <a:ea typeface="Arial" pitchFamily="-65" charset="0"/>
                <a:cs typeface="+mj-cs"/>
              </a:rPr>
              <a:t>alibration</a:t>
            </a:r>
            <a:endParaRPr lang="en-GB" sz="3600" kern="0" dirty="0">
              <a:solidFill>
                <a:schemeClr val="accent2"/>
              </a:solidFill>
              <a:latin typeface="+mj-lt"/>
              <a:ea typeface="Arial" pitchFamily="-65" charset="0"/>
              <a:cs typeface="+mj-cs"/>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lokacija_sateli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5192" y="1919644"/>
            <a:ext cx="8258004" cy="3810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7" name="Rectangle 2"/>
          <p:cNvSpPr txBox="1">
            <a:spLocks noChangeArrowheads="1"/>
          </p:cNvSpPr>
          <p:nvPr/>
        </p:nvSpPr>
        <p:spPr bwMode="auto">
          <a:xfrm>
            <a:off x="6184900" y="6051550"/>
            <a:ext cx="2959100" cy="400050"/>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sl-SI" sz="2000" dirty="0">
                <a:solidFill>
                  <a:schemeClr val="bg1"/>
                </a:solidFill>
                <a:latin typeface="Tahoma" pitchFamily="-65" charset="0"/>
              </a:rPr>
              <a:t>Select a </a:t>
            </a:r>
            <a:r>
              <a:rPr lang="en-US" sz="2000" dirty="0" smtClean="0">
                <a:solidFill>
                  <a:schemeClr val="bg1"/>
                </a:solidFill>
                <a:latin typeface="Tahoma" pitchFamily="-65" charset="0"/>
              </a:rPr>
              <a:t>Route/Br</a:t>
            </a:r>
            <a:r>
              <a:rPr lang="sl-SI" sz="2000" dirty="0" smtClean="0">
                <a:solidFill>
                  <a:schemeClr val="bg1"/>
                </a:solidFill>
                <a:latin typeface="Tahoma" pitchFamily="-65" charset="0"/>
              </a:rPr>
              <a:t>idge</a:t>
            </a:r>
            <a:endParaRPr lang="en-US" sz="2000" dirty="0">
              <a:solidFill>
                <a:schemeClr val="bg1"/>
              </a:solidFill>
              <a:latin typeface="Tahoma" pitchFamily="-65" charset="0"/>
            </a:endParaRPr>
          </a:p>
        </p:txBody>
      </p:sp>
      <p:sp>
        <p:nvSpPr>
          <p:cNvPr id="3" name="TextBox 2"/>
          <p:cNvSpPr txBox="1"/>
          <p:nvPr/>
        </p:nvSpPr>
        <p:spPr>
          <a:xfrm>
            <a:off x="6441142" y="4960501"/>
            <a:ext cx="2702858" cy="646331"/>
          </a:xfrm>
          <a:prstGeom prst="rect">
            <a:avLst/>
          </a:prstGeom>
          <a:noFill/>
        </p:spPr>
        <p:txBody>
          <a:bodyPr wrap="square" rtlCol="0">
            <a:spAutoFit/>
          </a:bodyPr>
          <a:lstStyle/>
          <a:p>
            <a:r>
              <a:rPr lang="en-US" dirty="0" smtClean="0">
                <a:solidFill>
                  <a:schemeClr val="bg1"/>
                </a:solidFill>
              </a:rPr>
              <a:t>I-195 Hamilton NJ </a:t>
            </a:r>
          </a:p>
          <a:p>
            <a:r>
              <a:rPr lang="en-US" dirty="0" smtClean="0">
                <a:solidFill>
                  <a:schemeClr val="bg1"/>
                </a:solidFill>
              </a:rPr>
              <a:t>July 2017</a:t>
            </a:r>
            <a:endParaRPr lang="en-US" dirty="0">
              <a:solidFill>
                <a:schemeClr val="bg1"/>
              </a:solidFill>
            </a:endParaRPr>
          </a:p>
        </p:txBody>
      </p:sp>
      <p:sp>
        <p:nvSpPr>
          <p:cNvPr id="6" name="Title 1"/>
          <p:cNvSpPr txBox="1">
            <a:spLocks/>
          </p:cNvSpPr>
          <p:nvPr/>
        </p:nvSpPr>
        <p:spPr bwMode="auto">
          <a:xfrm>
            <a:off x="685800" y="569913"/>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3600" b="1" kern="0" dirty="0" smtClean="0">
                <a:solidFill>
                  <a:srgbClr val="FF0000"/>
                </a:solidFill>
                <a:ea typeface="Arial" pitchFamily="-65" charset="0"/>
              </a:rPr>
              <a:t> Installation</a:t>
            </a:r>
            <a:endParaRPr lang="en-US" sz="3600" dirty="0">
              <a:solidFill>
                <a:srgbClr val="FF0000"/>
              </a:solidFill>
              <a:latin typeface="Verdana" pitchFamily="-65" charset="0"/>
            </a:endParaRPr>
          </a:p>
        </p:txBody>
      </p:sp>
      <p:sp>
        <p:nvSpPr>
          <p:cNvPr id="5" name="Oval 4"/>
          <p:cNvSpPr>
            <a:spLocks noChangeArrowheads="1"/>
          </p:cNvSpPr>
          <p:nvPr/>
        </p:nvSpPr>
        <p:spPr bwMode="auto">
          <a:xfrm>
            <a:off x="4344194" y="3231425"/>
            <a:ext cx="455612" cy="598022"/>
          </a:xfrm>
          <a:prstGeom prst="ellipse">
            <a:avLst/>
          </a:prstGeom>
          <a:noFill/>
          <a:ln w="2540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pic>
        <p:nvPicPr>
          <p:cNvPr id="1026" name="Picture 2" descr="WSP Lo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52226" y="1233062"/>
            <a:ext cx="914400" cy="4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036974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1371600" y="277813"/>
            <a:ext cx="7772400" cy="1143000"/>
          </a:xfrm>
          <a:prstGeom prst="rect">
            <a:avLst/>
          </a:prstGeom>
          <a:noFill/>
          <a:ln w="9525">
            <a:noFill/>
            <a:miter lim="800000"/>
            <a:headEnd/>
            <a:tailEnd/>
          </a:ln>
          <a:effectLst/>
        </p:spPr>
        <p:txBody>
          <a:bodyPr anchor="ctr"/>
          <a:lstStyle/>
          <a:p>
            <a:pPr>
              <a:defRPr/>
            </a:pPr>
            <a:r>
              <a:rPr lang="sl-SI" sz="3600" kern="0" dirty="0" err="1" smtClean="0">
                <a:solidFill>
                  <a:schemeClr val="accent2"/>
                </a:solidFill>
                <a:latin typeface="Verdana" pitchFamily="-65" charset="0"/>
                <a:ea typeface="Arial" pitchFamily="-65" charset="0"/>
                <a:cs typeface="+mj-cs"/>
              </a:rPr>
              <a:t>Installation</a:t>
            </a:r>
            <a:endParaRPr lang="en-GB" sz="3600" kern="0" dirty="0">
              <a:solidFill>
                <a:schemeClr val="accent2"/>
              </a:solidFill>
              <a:latin typeface="Verdana" pitchFamily="-65" charset="0"/>
              <a:ea typeface="Arial" pitchFamily="-65" charset="0"/>
              <a:cs typeface="+mj-cs"/>
            </a:endParaRPr>
          </a:p>
        </p:txBody>
      </p:sp>
      <p:pic>
        <p:nvPicPr>
          <p:cNvPr id="15362" name="Picture 2" descr="IMG_20170621_13084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3913" y="1585913"/>
            <a:ext cx="7369020" cy="4129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899333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7" descr="C:\Users\Matija\Pictures\SIWIM\USA 2011\LA, Tuscolusa, Atlanta.. obisk US 08.-14.03.2011\P3114909.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rcRect t="24140" b="-1"/>
          <a:stretch/>
        </p:blipFill>
        <p:spPr bwMode="auto">
          <a:xfrm>
            <a:off x="851395" y="1555844"/>
            <a:ext cx="7388462" cy="4312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5"/>
          <a:stretch>
            <a:fillRect/>
          </a:stretch>
        </p:blipFill>
        <p:spPr>
          <a:xfrm>
            <a:off x="5170474" y="1536870"/>
            <a:ext cx="3114286" cy="2333333"/>
          </a:xfrm>
          <a:prstGeom prst="rect">
            <a:avLst/>
          </a:prstGeom>
        </p:spPr>
      </p:pic>
      <p:sp>
        <p:nvSpPr>
          <p:cNvPr id="7" name="Title 1"/>
          <p:cNvSpPr txBox="1">
            <a:spLocks/>
          </p:cNvSpPr>
          <p:nvPr/>
        </p:nvSpPr>
        <p:spPr bwMode="auto">
          <a:xfrm>
            <a:off x="963305" y="377588"/>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3600" b="1" kern="0" dirty="0" smtClean="0">
                <a:solidFill>
                  <a:srgbClr val="FF0000"/>
                </a:solidFill>
                <a:ea typeface="Arial" pitchFamily="-65" charset="0"/>
              </a:rPr>
              <a:t>Installation</a:t>
            </a:r>
            <a:endParaRPr lang="en-US" sz="3600" dirty="0">
              <a:solidFill>
                <a:srgbClr val="FF0000"/>
              </a:solidFill>
              <a:latin typeface="Verdana" pitchFamily="-65" charset="0"/>
            </a:endParaRPr>
          </a:p>
        </p:txBody>
      </p:sp>
    </p:spTree>
    <p:extLst>
      <p:ext uri="{BB962C8B-B14F-4D97-AF65-F5344CB8AC3E}">
        <p14:creationId xmlns:p14="http://schemas.microsoft.com/office/powerpoint/2010/main" val="1035517907"/>
      </p:ext>
    </p:extLst>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1371600" y="277813"/>
            <a:ext cx="7772400" cy="1143000"/>
          </a:xfrm>
          <a:prstGeom prst="rect">
            <a:avLst/>
          </a:prstGeom>
          <a:noFill/>
          <a:ln w="9525">
            <a:noFill/>
            <a:miter lim="800000"/>
            <a:headEnd/>
            <a:tailEnd/>
          </a:ln>
          <a:effectLst/>
        </p:spPr>
        <p:txBody>
          <a:bodyPr anchor="ctr"/>
          <a:lstStyle/>
          <a:p>
            <a:pPr>
              <a:defRPr/>
            </a:pPr>
            <a:r>
              <a:rPr lang="sl-SI" sz="3600" kern="0" dirty="0" err="1" smtClean="0">
                <a:solidFill>
                  <a:schemeClr val="accent2"/>
                </a:solidFill>
                <a:latin typeface="Verdana" pitchFamily="-65" charset="0"/>
                <a:ea typeface="Arial" pitchFamily="-65" charset="0"/>
                <a:cs typeface="+mj-cs"/>
              </a:rPr>
              <a:t>Installation</a:t>
            </a:r>
            <a:endParaRPr lang="en-GB" sz="3600" kern="0" dirty="0">
              <a:solidFill>
                <a:schemeClr val="accent2"/>
              </a:solidFill>
              <a:latin typeface="Verdana" pitchFamily="-65" charset="0"/>
              <a:ea typeface="Arial" pitchFamily="-65" charset="0"/>
              <a:cs typeface="+mj-cs"/>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4488" y="1276158"/>
            <a:ext cx="8123624" cy="4419983"/>
          </a:xfrm>
          <a:prstGeom prst="rect">
            <a:avLst/>
          </a:prstGeom>
        </p:spPr>
      </p:pic>
    </p:spTree>
    <p:extLst>
      <p:ext uri="{BB962C8B-B14F-4D97-AF65-F5344CB8AC3E}">
        <p14:creationId xmlns:p14="http://schemas.microsoft.com/office/powerpoint/2010/main" val="34081591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5842" name="Picture 5" descr="D:\SiWIM\fotke\slike MK3\senzor MK3.jp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114425" y="2297113"/>
            <a:ext cx="6386513" cy="3167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3"/>
          <p:cNvSpPr txBox="1">
            <a:spLocks noChangeArrowheads="1"/>
          </p:cNvSpPr>
          <p:nvPr/>
        </p:nvSpPr>
        <p:spPr bwMode="auto">
          <a:xfrm>
            <a:off x="2904272" y="5024082"/>
            <a:ext cx="6638925" cy="1039813"/>
          </a:xfrm>
          <a:prstGeom prst="rect">
            <a:avLst/>
          </a:prstGeom>
          <a:noFill/>
          <a:ln w="9525">
            <a:noFill/>
            <a:miter lim="800000"/>
            <a:headEnd/>
            <a:tailEnd/>
          </a:ln>
          <a:effectLst/>
        </p:spPr>
        <p:txBody>
          <a:bodyPr anchor="ctr"/>
          <a:lstStyle/>
          <a:p>
            <a:pPr>
              <a:defRPr/>
            </a:pPr>
            <a:r>
              <a:rPr lang="en-GB" sz="3600" kern="0" dirty="0">
                <a:solidFill>
                  <a:srgbClr val="FF0000"/>
                </a:solidFill>
                <a:latin typeface="Verdana" pitchFamily="-65" charset="0"/>
                <a:ea typeface="Arial" pitchFamily="-65" charset="0"/>
                <a:cs typeface="+mj-cs"/>
              </a:rPr>
              <a:t>ST</a:t>
            </a:r>
            <a:r>
              <a:rPr lang="sl-SI" sz="3600" kern="0" dirty="0">
                <a:solidFill>
                  <a:srgbClr val="FF0000"/>
                </a:solidFill>
                <a:latin typeface="Verdana" pitchFamily="-65" charset="0"/>
                <a:ea typeface="Arial" pitchFamily="-65" charset="0"/>
                <a:cs typeface="+mj-cs"/>
              </a:rPr>
              <a:t>-</a:t>
            </a:r>
            <a:r>
              <a:rPr lang="en-GB" sz="3600" kern="0" dirty="0">
                <a:solidFill>
                  <a:srgbClr val="FF0000"/>
                </a:solidFill>
                <a:latin typeface="Verdana" pitchFamily="-65" charset="0"/>
                <a:ea typeface="Arial" pitchFamily="-65" charset="0"/>
                <a:cs typeface="+mj-cs"/>
              </a:rPr>
              <a:t>50</a:t>
            </a:r>
            <a:r>
              <a:rPr lang="sl-SI" sz="3600" kern="0" dirty="0">
                <a:solidFill>
                  <a:srgbClr val="FF0000"/>
                </a:solidFill>
                <a:latin typeface="Verdana" pitchFamily="-65" charset="0"/>
                <a:ea typeface="Arial" pitchFamily="-65" charset="0"/>
                <a:cs typeface="+mj-cs"/>
              </a:rPr>
              <a:t>3</a:t>
            </a:r>
            <a:r>
              <a:rPr lang="en-GB" sz="3600" kern="0" dirty="0">
                <a:solidFill>
                  <a:srgbClr val="FF0000"/>
                </a:solidFill>
                <a:latin typeface="Verdana" pitchFamily="-65" charset="0"/>
                <a:ea typeface="Arial" pitchFamily="-65" charset="0"/>
                <a:cs typeface="+mj-cs"/>
              </a:rPr>
              <a:t> Strain transducer</a:t>
            </a:r>
            <a:endParaRPr lang="en-US" sz="3600" kern="0" dirty="0">
              <a:solidFill>
                <a:srgbClr val="FF0000"/>
              </a:solidFill>
              <a:latin typeface="Verdana" pitchFamily="-65" charset="0"/>
              <a:ea typeface="Arial" pitchFamily="-65" charset="0"/>
              <a:cs typeface="+mj-cs"/>
            </a:endParaRPr>
          </a:p>
        </p:txBody>
      </p:sp>
      <p:sp>
        <p:nvSpPr>
          <p:cNvPr id="4" name="Rectangle 2"/>
          <p:cNvSpPr txBox="1">
            <a:spLocks noChangeArrowheads="1"/>
          </p:cNvSpPr>
          <p:nvPr/>
        </p:nvSpPr>
        <p:spPr bwMode="auto">
          <a:xfrm>
            <a:off x="1371600" y="277813"/>
            <a:ext cx="7772400" cy="1143000"/>
          </a:xfrm>
          <a:prstGeom prst="rect">
            <a:avLst/>
          </a:prstGeom>
          <a:noFill/>
          <a:ln w="9525">
            <a:noFill/>
            <a:miter lim="800000"/>
            <a:headEnd/>
            <a:tailEnd/>
          </a:ln>
          <a:effectLst/>
        </p:spPr>
        <p:txBody>
          <a:bodyPr anchor="ctr"/>
          <a:lstStyle/>
          <a:p>
            <a:pPr>
              <a:defRPr/>
            </a:pPr>
            <a:r>
              <a:rPr lang="sl-SI" sz="3600" kern="0" dirty="0" err="1" smtClean="0">
                <a:solidFill>
                  <a:schemeClr val="accent2"/>
                </a:solidFill>
                <a:latin typeface="Verdana" pitchFamily="-65" charset="0"/>
                <a:ea typeface="Arial" pitchFamily="-65" charset="0"/>
                <a:cs typeface="+mj-cs"/>
              </a:rPr>
              <a:t>Installation</a:t>
            </a:r>
            <a:endParaRPr lang="en-GB" sz="3600" kern="0" dirty="0">
              <a:solidFill>
                <a:schemeClr val="accent2"/>
              </a:solidFill>
              <a:latin typeface="Verdana" pitchFamily="-65" charset="0"/>
              <a:ea typeface="Arial" pitchFamily="-65" charset="0"/>
              <a:cs typeface="+mj-cs"/>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3"/>
          <a:srcRect l="20000" t="9391" r="4795" b="8052"/>
          <a:stretch/>
        </p:blipFill>
        <p:spPr>
          <a:xfrm>
            <a:off x="583093" y="1128431"/>
            <a:ext cx="7977809" cy="4926189"/>
          </a:xfrm>
          <a:prstGeom prst="rect">
            <a:avLst/>
          </a:prstGeom>
        </p:spPr>
      </p:pic>
      <p:sp>
        <p:nvSpPr>
          <p:cNvPr id="11" name="TextBox 10"/>
          <p:cNvSpPr txBox="1"/>
          <p:nvPr/>
        </p:nvSpPr>
        <p:spPr>
          <a:xfrm>
            <a:off x="1" y="6242447"/>
            <a:ext cx="9143999" cy="615553"/>
          </a:xfrm>
          <a:prstGeom prst="rect">
            <a:avLst/>
          </a:prstGeom>
          <a:solidFill>
            <a:srgbClr val="DFDEBC"/>
          </a:solidFill>
        </p:spPr>
        <p:txBody>
          <a:bodyPr wrap="square" rtlCol="0">
            <a:spAutoFit/>
          </a:bodyPr>
          <a:lstStyle/>
          <a:p>
            <a:endParaRPr lang="en-US" sz="3400" dirty="0"/>
          </a:p>
        </p:txBody>
      </p:sp>
      <p:sp>
        <p:nvSpPr>
          <p:cNvPr id="4" name="TextBox 3"/>
          <p:cNvSpPr txBox="1"/>
          <p:nvPr/>
        </p:nvSpPr>
        <p:spPr>
          <a:xfrm>
            <a:off x="0" y="0"/>
            <a:ext cx="9143999" cy="940904"/>
          </a:xfrm>
          <a:prstGeom prst="rect">
            <a:avLst/>
          </a:prstGeom>
          <a:solidFill>
            <a:srgbClr val="10016B"/>
          </a:solidFill>
        </p:spPr>
        <p:txBody>
          <a:bodyPr wrap="square" rtlCol="0">
            <a:spAutoFit/>
          </a:bodyPr>
          <a:lstStyle/>
          <a:p>
            <a:endParaRPr lang="en-US" dirty="0"/>
          </a:p>
        </p:txBody>
      </p:sp>
      <p:pic>
        <p:nvPicPr>
          <p:cNvPr id="2052" name="Picture 4" descr="Transportation.or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06818" y="0"/>
            <a:ext cx="2637182" cy="896043"/>
          </a:xfrm>
          <a:prstGeom prst="rect">
            <a:avLst/>
          </a:prstGeom>
          <a:solidFill>
            <a:srgbClr val="10016B"/>
          </a:solidFill>
          <a:ln>
            <a:solidFill>
              <a:schemeClr val="accent1"/>
            </a:solidFill>
          </a:ln>
        </p:spPr>
      </p:pic>
      <p:pic>
        <p:nvPicPr>
          <p:cNvPr id="8" name="Picture 2" descr="smallaldotseal"/>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29366" y="6328081"/>
            <a:ext cx="630392" cy="529919"/>
          </a:xfrm>
          <a:prstGeom prst="rect">
            <a:avLst/>
          </a:prstGeom>
          <a:solidFill>
            <a:srgbClr val="FFFF99"/>
          </a:solidFill>
          <a:ln>
            <a:noFill/>
          </a:ln>
          <a:extLst/>
        </p:spPr>
      </p:pic>
      <p:pic>
        <p:nvPicPr>
          <p:cNvPr id="2054" name="Picture 6" descr="https://www.cestel.eu/media/img/logo-cestel.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24800" y="6412302"/>
            <a:ext cx="1126435" cy="265964"/>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4"/>
          <p:cNvSpPr txBox="1">
            <a:spLocks noChangeArrowheads="1"/>
          </p:cNvSpPr>
          <p:nvPr/>
        </p:nvSpPr>
        <p:spPr bwMode="auto">
          <a:xfrm>
            <a:off x="112642" y="6383242"/>
            <a:ext cx="4625009" cy="56752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SzPct val="90000"/>
              <a:buFont typeface="Wingdings" pitchFamily="-65" charset="2"/>
              <a:buChar char="n"/>
              <a:defRPr sz="2800">
                <a:solidFill>
                  <a:srgbClr val="000066"/>
                </a:solidFill>
                <a:effectLst>
                  <a:outerShdw blurRad="38100" dist="38100" dir="2700000" algn="tl">
                    <a:srgbClr val="000000"/>
                  </a:outerShdw>
                </a:effectLst>
                <a:latin typeface="+mn-lt"/>
                <a:ea typeface="Arial" pitchFamily="-65" charset="0"/>
                <a:cs typeface="+mn-cs"/>
              </a:defRPr>
            </a:lvl1pPr>
            <a:lvl2pPr marL="742950" indent="-285750" algn="l" rtl="0" eaLnBrk="0" fontAlgn="base" hangingPunct="0">
              <a:spcBef>
                <a:spcPct val="20000"/>
              </a:spcBef>
              <a:spcAft>
                <a:spcPct val="0"/>
              </a:spcAft>
              <a:buClr>
                <a:srgbClr val="4D4D4D"/>
              </a:buClr>
              <a:buSzPct val="75000"/>
              <a:buFont typeface="Wingdings" pitchFamily="-65" charset="2"/>
              <a:buChar char="n"/>
              <a:defRPr sz="2600">
                <a:solidFill>
                  <a:schemeClr val="tx1"/>
                </a:solidFill>
                <a:effectLst>
                  <a:outerShdw blurRad="38100" dist="38100" dir="2700000" algn="tl">
                    <a:srgbClr val="FFFFFF"/>
                  </a:outerShdw>
                </a:effectLst>
                <a:latin typeface="+mn-lt"/>
                <a:ea typeface="Arial" pitchFamily="-65" charset="0"/>
                <a:cs typeface="+mn-cs"/>
              </a:defRPr>
            </a:lvl2pPr>
            <a:lvl3pPr marL="1143000" indent="-228600" algn="l" rtl="0" eaLnBrk="0" fontAlgn="base" hangingPunct="0">
              <a:spcBef>
                <a:spcPct val="20000"/>
              </a:spcBef>
              <a:spcAft>
                <a:spcPct val="0"/>
              </a:spcAft>
              <a:buClr>
                <a:srgbClr val="808080"/>
              </a:buClr>
              <a:buSzPct val="55000"/>
              <a:buFont typeface="Wingdings" pitchFamily="-65" charset="2"/>
              <a:buChar char="n"/>
              <a:defRPr sz="2300">
                <a:solidFill>
                  <a:schemeClr val="tx1"/>
                </a:solidFill>
                <a:effectLst>
                  <a:outerShdw blurRad="38100" dist="38100" dir="2700000" algn="tl">
                    <a:srgbClr val="FFFFFF"/>
                  </a:outerShdw>
                </a:effectLst>
                <a:latin typeface="+mn-lt"/>
                <a:ea typeface="Arial" pitchFamily="-65" charset="0"/>
                <a:cs typeface="+mn-cs"/>
              </a:defRPr>
            </a:lvl3pPr>
            <a:lvl4pPr marL="16002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4pPr>
            <a:lvl5pPr marL="20574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9pPr>
          </a:lstStyle>
          <a:p>
            <a:pPr eaLnBrk="1" hangingPunct="1">
              <a:buNone/>
            </a:pPr>
            <a:r>
              <a:rPr lang="en-US" sz="2000" b="1" kern="0" dirty="0" smtClean="0">
                <a:solidFill>
                  <a:schemeClr val="accent3">
                    <a:lumMod val="25000"/>
                  </a:schemeClr>
                </a:solidFill>
                <a:effectLst/>
                <a:latin typeface="Verdana" panose="020B0604030504040204" pitchFamily="34" charset="0"/>
              </a:rPr>
              <a:t>2018 </a:t>
            </a:r>
            <a:r>
              <a:rPr lang="en-US" sz="2000" b="1" kern="0" dirty="0" smtClean="0">
                <a:solidFill>
                  <a:schemeClr val="accent3">
                    <a:lumMod val="25000"/>
                  </a:schemeClr>
                </a:solidFill>
                <a:effectLst/>
                <a:latin typeface="Verdana" panose="020B0604030504040204" pitchFamily="34" charset="0"/>
              </a:rPr>
              <a:t>Alabama Lift </a:t>
            </a:r>
            <a:r>
              <a:rPr lang="en-US" sz="2000" b="1" kern="0" dirty="0" smtClean="0">
                <a:solidFill>
                  <a:schemeClr val="accent3">
                    <a:lumMod val="25000"/>
                  </a:schemeClr>
                </a:solidFill>
                <a:effectLst/>
                <a:latin typeface="Verdana" panose="020B0604030504040204" pitchFamily="34" charset="0"/>
              </a:rPr>
              <a:t>Axle Study</a:t>
            </a:r>
            <a:endParaRPr lang="sl-SI" sz="2000" b="1" kern="0" dirty="0">
              <a:solidFill>
                <a:schemeClr val="accent3">
                  <a:lumMod val="25000"/>
                </a:schemeClr>
              </a:solidFill>
              <a:effectLst/>
              <a:latin typeface="Verdana" panose="020B0604030504040204" pitchFamily="34" charset="0"/>
            </a:endParaRPr>
          </a:p>
        </p:txBody>
      </p:sp>
      <p:pic>
        <p:nvPicPr>
          <p:cNvPr id="2" name="Picture 1"/>
          <p:cNvPicPr>
            <a:picLocks noChangeAspect="1"/>
          </p:cNvPicPr>
          <p:nvPr/>
        </p:nvPicPr>
        <p:blipFill rotWithShape="1">
          <a:blip r:embed="rId7"/>
          <a:srcRect l="25652" t="21981" r="62464" b="55346"/>
          <a:stretch/>
        </p:blipFill>
        <p:spPr>
          <a:xfrm>
            <a:off x="7368209" y="1219200"/>
            <a:ext cx="1086678" cy="1166191"/>
          </a:xfrm>
          <a:prstGeom prst="rect">
            <a:avLst/>
          </a:prstGeom>
        </p:spPr>
      </p:pic>
      <p:sp>
        <p:nvSpPr>
          <p:cNvPr id="3" name="5-Point Star 2"/>
          <p:cNvSpPr/>
          <p:nvPr/>
        </p:nvSpPr>
        <p:spPr bwMode="auto">
          <a:xfrm>
            <a:off x="7739270" y="1722783"/>
            <a:ext cx="185530" cy="172278"/>
          </a:xfrm>
          <a:prstGeom prst="star5">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Tree>
    <p:extLst>
      <p:ext uri="{BB962C8B-B14F-4D97-AF65-F5344CB8AC3E}">
        <p14:creationId xmlns:p14="http://schemas.microsoft.com/office/powerpoint/2010/main" val="99109271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1371600" y="277813"/>
            <a:ext cx="7772400" cy="1143000"/>
          </a:xfrm>
          <a:prstGeom prst="rect">
            <a:avLst/>
          </a:prstGeom>
          <a:noFill/>
          <a:ln w="9525">
            <a:noFill/>
            <a:miter lim="800000"/>
            <a:headEnd/>
            <a:tailEnd/>
          </a:ln>
          <a:effectLst/>
        </p:spPr>
        <p:txBody>
          <a:bodyPr anchor="ctr"/>
          <a:lstStyle/>
          <a:p>
            <a:pPr>
              <a:defRPr/>
            </a:pPr>
            <a:r>
              <a:rPr lang="sl-SI" sz="3600" kern="0" dirty="0" err="1" smtClean="0">
                <a:solidFill>
                  <a:schemeClr val="accent2"/>
                </a:solidFill>
                <a:latin typeface="Verdana" pitchFamily="-65" charset="0"/>
                <a:ea typeface="Arial" pitchFamily="-65" charset="0"/>
                <a:cs typeface="+mj-cs"/>
              </a:rPr>
              <a:t>Installation</a:t>
            </a:r>
            <a:endParaRPr lang="en-GB" sz="3600" kern="0" dirty="0">
              <a:solidFill>
                <a:schemeClr val="accent2"/>
              </a:solidFill>
              <a:latin typeface="Verdana" pitchFamily="-65" charset="0"/>
              <a:ea typeface="Arial" pitchFamily="-65" charset="0"/>
              <a:cs typeface="+mj-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9703" y="1776413"/>
            <a:ext cx="8230313" cy="4724809"/>
          </a:xfrm>
          <a:prstGeom prst="rect">
            <a:avLst/>
          </a:prstGeom>
        </p:spPr>
      </p:pic>
      <p:pic>
        <p:nvPicPr>
          <p:cNvPr id="5" name="Picture 4" descr="P530237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9169" t="17461" r="18923" b="32628"/>
          <a:stretch/>
        </p:blipFill>
        <p:spPr bwMode="auto">
          <a:xfrm>
            <a:off x="927100" y="2846281"/>
            <a:ext cx="1955800" cy="1002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143528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4" descr="D:\SiWIM\fotke\slike MK3\ct1\DSC09772.JP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396875" y="2428875"/>
            <a:ext cx="3044825" cy="419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7" name="Picture 4" descr="C:\Users\Matija\Pictures\SIWIM\SLIKE SIWIM_MATEJ\png-prozorne\Rack.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4106863" y="4725988"/>
            <a:ext cx="4570412" cy="1679575"/>
          </a:xfrm>
          <a:prstGeom prst="rect">
            <a:avLst/>
          </a:prstGeom>
          <a:noFill/>
          <a:ln w="9525" cmpd="dbl">
            <a:solidFill>
              <a:schemeClr val="tx1">
                <a:alpha val="76862"/>
              </a:schemeClr>
            </a:solidFill>
            <a:miter lim="800000"/>
            <a:headEnd/>
            <a:tailEnd/>
          </a:ln>
          <a:extLst>
            <a:ext uri="{909E8E84-426E-40DD-AFC4-6F175D3DCCD1}">
              <a14:hiddenFill xmlns:a14="http://schemas.microsoft.com/office/drawing/2010/main">
                <a:solidFill>
                  <a:srgbClr val="FFFFFF"/>
                </a:solidFill>
              </a14:hiddenFill>
            </a:ext>
          </a:extLst>
        </p:spPr>
      </p:pic>
      <p:pic>
        <p:nvPicPr>
          <p:cNvPr id="36868" name="Picture 5" descr="IMG_3647.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5141913" y="561975"/>
            <a:ext cx="2338387"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Straight Arrow Connector 2"/>
          <p:cNvCxnSpPr/>
          <p:nvPr/>
        </p:nvCxnSpPr>
        <p:spPr bwMode="auto">
          <a:xfrm>
            <a:off x="2087217" y="3399183"/>
            <a:ext cx="2584174" cy="1133060"/>
          </a:xfrm>
          <a:prstGeom prst="straightConnector1">
            <a:avLst/>
          </a:prstGeom>
          <a:ln w="22225">
            <a:headEnd type="none" w="med" len="med"/>
            <a:tailEnd type="triangle"/>
          </a:ln>
        </p:spPr>
        <p:style>
          <a:lnRef idx="3">
            <a:schemeClr val="accent2"/>
          </a:lnRef>
          <a:fillRef idx="0">
            <a:schemeClr val="accent2"/>
          </a:fillRef>
          <a:effectRef idx="2">
            <a:schemeClr val="accent2"/>
          </a:effectRef>
          <a:fontRef idx="minor">
            <a:schemeClr val="tx1"/>
          </a:fontRef>
        </p:style>
      </p:cxnSp>
      <p:sp>
        <p:nvSpPr>
          <p:cNvPr id="7" name="Rectangle 2"/>
          <p:cNvSpPr txBox="1">
            <a:spLocks noChangeArrowheads="1"/>
          </p:cNvSpPr>
          <p:nvPr/>
        </p:nvSpPr>
        <p:spPr bwMode="auto">
          <a:xfrm>
            <a:off x="1371600" y="277813"/>
            <a:ext cx="7772400" cy="1143000"/>
          </a:xfrm>
          <a:prstGeom prst="rect">
            <a:avLst/>
          </a:prstGeom>
          <a:noFill/>
          <a:ln w="9525">
            <a:noFill/>
            <a:miter lim="800000"/>
            <a:headEnd/>
            <a:tailEnd/>
          </a:ln>
          <a:effectLst/>
        </p:spPr>
        <p:txBody>
          <a:bodyPr anchor="ctr"/>
          <a:lstStyle/>
          <a:p>
            <a:pPr>
              <a:defRPr/>
            </a:pPr>
            <a:r>
              <a:rPr lang="sl-SI" sz="3600" kern="0" dirty="0" err="1" smtClean="0">
                <a:solidFill>
                  <a:schemeClr val="accent2"/>
                </a:solidFill>
                <a:latin typeface="Verdana" pitchFamily="-65" charset="0"/>
                <a:ea typeface="Arial" pitchFamily="-65" charset="0"/>
                <a:cs typeface="+mj-cs"/>
              </a:rPr>
              <a:t>Installation</a:t>
            </a:r>
            <a:endParaRPr lang="en-GB" sz="3600" kern="0" dirty="0">
              <a:solidFill>
                <a:schemeClr val="accent2"/>
              </a:solidFill>
              <a:latin typeface="Verdana" pitchFamily="-65" charset="0"/>
              <a:ea typeface="Arial" pitchFamily="-65" charset="0"/>
              <a:cs typeface="+mj-cs"/>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1371600" y="277813"/>
            <a:ext cx="7772400" cy="1143000"/>
          </a:xfrm>
          <a:prstGeom prst="rect">
            <a:avLst/>
          </a:prstGeom>
          <a:noFill/>
          <a:ln w="9525">
            <a:noFill/>
            <a:miter lim="800000"/>
            <a:headEnd/>
            <a:tailEnd/>
          </a:ln>
          <a:effectLst/>
        </p:spPr>
        <p:txBody>
          <a:bodyPr anchor="ctr"/>
          <a:lstStyle/>
          <a:p>
            <a:pPr>
              <a:defRPr/>
            </a:pPr>
            <a:r>
              <a:rPr lang="en-US" sz="3600" kern="0" dirty="0" smtClean="0">
                <a:solidFill>
                  <a:schemeClr val="accent2"/>
                </a:solidFill>
                <a:latin typeface="Verdana" pitchFamily="-65" charset="0"/>
                <a:ea typeface="Arial" pitchFamily="-65" charset="0"/>
                <a:cs typeface="+mj-cs"/>
              </a:rPr>
              <a:t>Calibration</a:t>
            </a:r>
            <a:endParaRPr lang="en-GB" sz="3600" kern="0" dirty="0">
              <a:solidFill>
                <a:schemeClr val="accent2"/>
              </a:solidFill>
              <a:latin typeface="Verdana" pitchFamily="-65" charset="0"/>
              <a:ea typeface="Arial" pitchFamily="-65" charset="0"/>
              <a:cs typeface="+mj-cs"/>
            </a:endParaRPr>
          </a:p>
        </p:txBody>
      </p:sp>
      <p:pic>
        <p:nvPicPr>
          <p:cNvPr id="5" name="Picture 9" descr="P3115022.JP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1752507" y="1571555"/>
            <a:ext cx="5600793" cy="4200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593855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a:p>
        </p:txBody>
      </p:sp>
      <p:pic>
        <p:nvPicPr>
          <p:cNvPr id="16386" name="Picture 2" descr="Image result for mississippi pictur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3173" y="1555078"/>
            <a:ext cx="7430960" cy="417698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2"/>
          <p:cNvSpPr txBox="1">
            <a:spLocks noChangeArrowheads="1"/>
          </p:cNvSpPr>
          <p:nvPr/>
        </p:nvSpPr>
        <p:spPr bwMode="auto">
          <a:xfrm>
            <a:off x="1371600" y="277813"/>
            <a:ext cx="7772400" cy="1143000"/>
          </a:xfrm>
          <a:prstGeom prst="rect">
            <a:avLst/>
          </a:prstGeom>
          <a:noFill/>
          <a:ln w="9525">
            <a:noFill/>
            <a:miter lim="800000"/>
            <a:headEnd/>
            <a:tailEnd/>
          </a:ln>
          <a:effectLst/>
        </p:spPr>
        <p:txBody>
          <a:bodyPr anchor="ctr"/>
          <a:lstStyle/>
          <a:p>
            <a:pPr>
              <a:defRPr/>
            </a:pPr>
            <a:r>
              <a:rPr lang="en-US" sz="3600" kern="0" dirty="0" smtClean="0">
                <a:solidFill>
                  <a:schemeClr val="accent2"/>
                </a:solidFill>
                <a:latin typeface="Verdana" pitchFamily="-65" charset="0"/>
                <a:ea typeface="Arial" pitchFamily="-65" charset="0"/>
                <a:cs typeface="+mj-cs"/>
              </a:rPr>
              <a:t>A Mississippi Story</a:t>
            </a:r>
            <a:endParaRPr lang="en-GB" sz="3600" kern="0" dirty="0">
              <a:solidFill>
                <a:schemeClr val="accent2"/>
              </a:solidFill>
              <a:latin typeface="Verdana" pitchFamily="-65" charset="0"/>
              <a:ea typeface="Arial" pitchFamily="-65" charset="0"/>
              <a:cs typeface="+mj-cs"/>
            </a:endParaRPr>
          </a:p>
        </p:txBody>
      </p:sp>
    </p:spTree>
    <p:extLst>
      <p:ext uri="{BB962C8B-B14F-4D97-AF65-F5344CB8AC3E}">
        <p14:creationId xmlns:p14="http://schemas.microsoft.com/office/powerpoint/2010/main" val="25024757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bwMode="auto">
          <a:xfrm>
            <a:off x="584200" y="548758"/>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3600" b="1" kern="0" dirty="0" smtClean="0">
                <a:solidFill>
                  <a:srgbClr val="FF0000"/>
                </a:solidFill>
                <a:ea typeface="Arial" pitchFamily="-65" charset="0"/>
              </a:rPr>
              <a:t>Metrics - MDOT North Bridge </a:t>
            </a:r>
            <a:endParaRPr lang="en-US" sz="3600" dirty="0">
              <a:solidFill>
                <a:srgbClr val="FF0000"/>
              </a:solidFill>
              <a:latin typeface="Verdana" pitchFamily="-65" charset="0"/>
            </a:endParaRPr>
          </a:p>
        </p:txBody>
      </p:sp>
      <p:sp>
        <p:nvSpPr>
          <p:cNvPr id="4" name="Rectangle 4"/>
          <p:cNvSpPr>
            <a:spLocks noChangeArrowheads="1"/>
          </p:cNvSpPr>
          <p:nvPr/>
        </p:nvSpPr>
        <p:spPr bwMode="auto">
          <a:xfrm>
            <a:off x="1869744" y="397891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2"/>
          <p:cNvSpPr>
            <a:spLocks noChangeArrowheads="1"/>
          </p:cNvSpPr>
          <p:nvPr/>
        </p:nvSpPr>
        <p:spPr bwMode="auto">
          <a:xfrm>
            <a:off x="243839" y="1523438"/>
            <a:ext cx="1387226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dirty="0"/>
          </a:p>
        </p:txBody>
      </p:sp>
      <p:pic>
        <p:nvPicPr>
          <p:cNvPr id="18433"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39" y="1311629"/>
            <a:ext cx="8737600" cy="53345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350263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bwMode="auto">
          <a:xfrm>
            <a:off x="584200" y="548758"/>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3600" b="1" kern="0" dirty="0" smtClean="0">
                <a:solidFill>
                  <a:srgbClr val="FF0000"/>
                </a:solidFill>
                <a:ea typeface="Arial" pitchFamily="-65" charset="0"/>
              </a:rPr>
              <a:t>Metrics - MDOT North Bridge  </a:t>
            </a:r>
            <a:endParaRPr lang="en-US" sz="3600" dirty="0">
              <a:solidFill>
                <a:srgbClr val="FF0000"/>
              </a:solidFill>
              <a:latin typeface="Verdana" pitchFamily="-65" charset="0"/>
            </a:endParaRPr>
          </a:p>
        </p:txBody>
      </p:sp>
      <p:sp>
        <p:nvSpPr>
          <p:cNvPr id="4" name="Rectangle 4"/>
          <p:cNvSpPr>
            <a:spLocks noChangeArrowheads="1"/>
          </p:cNvSpPr>
          <p:nvPr/>
        </p:nvSpPr>
        <p:spPr bwMode="auto">
          <a:xfrm>
            <a:off x="1869744" y="397891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2"/>
          <p:cNvSpPr>
            <a:spLocks noChangeArrowheads="1"/>
          </p:cNvSpPr>
          <p:nvPr/>
        </p:nvSpPr>
        <p:spPr bwMode="auto">
          <a:xfrm>
            <a:off x="243839" y="1523438"/>
            <a:ext cx="1387226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dirty="0"/>
          </a:p>
        </p:txBody>
      </p:sp>
      <p:sp>
        <p:nvSpPr>
          <p:cNvPr id="2" name="Rectangle 2"/>
          <p:cNvSpPr>
            <a:spLocks noChangeArrowheads="1"/>
          </p:cNvSpPr>
          <p:nvPr/>
        </p:nvSpPr>
        <p:spPr bwMode="auto">
          <a:xfrm>
            <a:off x="1625600" y="1691758"/>
            <a:ext cx="1594636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dirty="0"/>
          </a:p>
        </p:txBody>
      </p:sp>
      <p:pic>
        <p:nvPicPr>
          <p:cNvPr id="22529"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1059" y="1569157"/>
            <a:ext cx="6736862" cy="49665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393273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ChangeArrowheads="1"/>
          </p:cNvSpPr>
          <p:nvPr/>
        </p:nvSpPr>
        <p:spPr bwMode="auto">
          <a:xfrm>
            <a:off x="1869744" y="397891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pic>
        <p:nvPicPr>
          <p:cNvPr id="174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637731"/>
            <a:ext cx="9161162" cy="307410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2"/>
          <p:cNvSpPr>
            <a:spLocks noChangeArrowheads="1"/>
          </p:cNvSpPr>
          <p:nvPr/>
        </p:nvSpPr>
        <p:spPr bwMode="auto">
          <a:xfrm>
            <a:off x="584200" y="486870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pic>
        <p:nvPicPr>
          <p:cNvPr id="21505"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21300" y="4694237"/>
            <a:ext cx="3600450" cy="2163763"/>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p:cNvSpPr txBox="1">
            <a:spLocks/>
          </p:cNvSpPr>
          <p:nvPr/>
        </p:nvSpPr>
        <p:spPr bwMode="auto">
          <a:xfrm>
            <a:off x="584200" y="548758"/>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3600" b="1" kern="0" dirty="0" smtClean="0">
                <a:solidFill>
                  <a:srgbClr val="FF0000"/>
                </a:solidFill>
                <a:ea typeface="Arial" pitchFamily="-65" charset="0"/>
              </a:rPr>
              <a:t>Metrics - MDOT North Bridge  </a:t>
            </a:r>
            <a:endParaRPr lang="en-US" sz="3600" dirty="0">
              <a:solidFill>
                <a:srgbClr val="FF0000"/>
              </a:solidFill>
              <a:latin typeface="Verdana" pitchFamily="-65" charset="0"/>
            </a:endParaRPr>
          </a:p>
        </p:txBody>
      </p:sp>
    </p:spTree>
    <p:extLst>
      <p:ext uri="{BB962C8B-B14F-4D97-AF65-F5344CB8AC3E}">
        <p14:creationId xmlns:p14="http://schemas.microsoft.com/office/powerpoint/2010/main" val="169312682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bwMode="auto">
          <a:xfrm>
            <a:off x="584200" y="548758"/>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3600" b="1" kern="0" dirty="0" smtClean="0">
                <a:solidFill>
                  <a:srgbClr val="FF0000"/>
                </a:solidFill>
                <a:ea typeface="Arial" pitchFamily="-65" charset="0"/>
              </a:rPr>
              <a:t>Metrics - MDOT North Bridge  </a:t>
            </a:r>
            <a:endParaRPr lang="en-US" sz="3600" dirty="0">
              <a:solidFill>
                <a:srgbClr val="FF0000"/>
              </a:solidFill>
              <a:latin typeface="Verdana" pitchFamily="-65" charset="0"/>
            </a:endParaRPr>
          </a:p>
        </p:txBody>
      </p:sp>
      <p:sp>
        <p:nvSpPr>
          <p:cNvPr id="4" name="Rectangle 4"/>
          <p:cNvSpPr>
            <a:spLocks noChangeArrowheads="1"/>
          </p:cNvSpPr>
          <p:nvPr/>
        </p:nvSpPr>
        <p:spPr bwMode="auto">
          <a:xfrm>
            <a:off x="1869744" y="397891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2"/>
          <p:cNvSpPr>
            <a:spLocks noChangeArrowheads="1"/>
          </p:cNvSpPr>
          <p:nvPr/>
        </p:nvSpPr>
        <p:spPr bwMode="auto">
          <a:xfrm>
            <a:off x="243839" y="1523438"/>
            <a:ext cx="1387226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dirty="0"/>
          </a:p>
        </p:txBody>
      </p:sp>
      <p:pic>
        <p:nvPicPr>
          <p:cNvPr id="204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538389"/>
            <a:ext cx="4633584" cy="2784238"/>
          </a:xfrm>
          <a:prstGeom prst="rect">
            <a:avLst/>
          </a:prstGeom>
          <a:noFill/>
          <a:extLst>
            <a:ext uri="{909E8E84-426E-40DD-AFC4-6F175D3DCCD1}">
              <a14:hiddenFill xmlns:a14="http://schemas.microsoft.com/office/drawing/2010/main">
                <a:solidFill>
                  <a:srgbClr val="FFFFFF"/>
                </a:solidFill>
              </a14:hiddenFill>
            </a:ext>
          </a:extLst>
        </p:spPr>
      </p:pic>
      <p:pic>
        <p:nvPicPr>
          <p:cNvPr id="20481"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47625" y="2543837"/>
            <a:ext cx="4624518" cy="277879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Tree>
    <p:extLst>
      <p:ext uri="{BB962C8B-B14F-4D97-AF65-F5344CB8AC3E}">
        <p14:creationId xmlns:p14="http://schemas.microsoft.com/office/powerpoint/2010/main" val="349103755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bwMode="auto">
          <a:xfrm>
            <a:off x="584200" y="548758"/>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3600" b="1" kern="0" dirty="0" smtClean="0">
                <a:solidFill>
                  <a:srgbClr val="FF0000"/>
                </a:solidFill>
                <a:ea typeface="Arial" pitchFamily="-65" charset="0"/>
              </a:rPr>
              <a:t>Metrics - MDOT North Bridge</a:t>
            </a:r>
            <a:endParaRPr lang="en-US" sz="3600" dirty="0">
              <a:solidFill>
                <a:srgbClr val="FF0000"/>
              </a:solidFill>
              <a:latin typeface="Verdana" pitchFamily="-65" charset="0"/>
            </a:endParaRPr>
          </a:p>
        </p:txBody>
      </p:sp>
      <p:sp>
        <p:nvSpPr>
          <p:cNvPr id="4" name="Rectangle 4"/>
          <p:cNvSpPr>
            <a:spLocks noChangeArrowheads="1"/>
          </p:cNvSpPr>
          <p:nvPr/>
        </p:nvSpPr>
        <p:spPr bwMode="auto">
          <a:xfrm>
            <a:off x="1869744" y="397891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2"/>
          <p:cNvSpPr>
            <a:spLocks noChangeArrowheads="1"/>
          </p:cNvSpPr>
          <p:nvPr/>
        </p:nvSpPr>
        <p:spPr bwMode="auto">
          <a:xfrm>
            <a:off x="243839" y="1523438"/>
            <a:ext cx="1387226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dirty="0"/>
          </a:p>
        </p:txBody>
      </p:sp>
      <p:sp>
        <p:nvSpPr>
          <p:cNvPr id="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2"/>
          <p:cNvSpPr>
            <a:spLocks noChangeArrowheads="1"/>
          </p:cNvSpPr>
          <p:nvPr/>
        </p:nvSpPr>
        <p:spPr bwMode="auto">
          <a:xfrm>
            <a:off x="243839" y="278352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pic>
        <p:nvPicPr>
          <p:cNvPr id="23553"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2666438"/>
            <a:ext cx="5943600" cy="23907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452964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1371600" y="277813"/>
            <a:ext cx="7772400" cy="1143000"/>
          </a:xfrm>
          <a:prstGeom prst="rect">
            <a:avLst/>
          </a:prstGeom>
          <a:noFill/>
          <a:ln w="9525">
            <a:noFill/>
            <a:miter lim="800000"/>
            <a:headEnd/>
            <a:tailEnd/>
          </a:ln>
          <a:effectLst/>
        </p:spPr>
        <p:txBody>
          <a:bodyPr anchor="ctr"/>
          <a:lstStyle/>
          <a:p>
            <a:pPr>
              <a:defRPr/>
            </a:pPr>
            <a:r>
              <a:rPr lang="en-US" sz="3600" kern="0" dirty="0" smtClean="0">
                <a:solidFill>
                  <a:schemeClr val="accent2"/>
                </a:solidFill>
                <a:latin typeface="Verdana" pitchFamily="-65" charset="0"/>
                <a:ea typeface="Arial" pitchFamily="-65" charset="0"/>
                <a:cs typeface="+mj-cs"/>
              </a:rPr>
              <a:t>Exceptional Transport (NJ)</a:t>
            </a:r>
            <a:endParaRPr lang="en-GB" sz="3600" kern="0" dirty="0">
              <a:solidFill>
                <a:schemeClr val="accent2"/>
              </a:solidFill>
              <a:latin typeface="Verdana" pitchFamily="-65" charset="0"/>
              <a:ea typeface="Arial" pitchFamily="-65" charset="0"/>
              <a:cs typeface="+mj-cs"/>
            </a:endParaRPr>
          </a:p>
        </p:txBody>
      </p:sp>
      <p:pic>
        <p:nvPicPr>
          <p:cNvPr id="3" name="Picture 2"/>
          <p:cNvPicPr>
            <a:picLocks noChangeAspect="1"/>
          </p:cNvPicPr>
          <p:nvPr/>
        </p:nvPicPr>
        <p:blipFill rotWithShape="1">
          <a:blip r:embed="rId3"/>
          <a:srcRect l="26085" t="39445" r="26676" b="18638"/>
          <a:stretch/>
        </p:blipFill>
        <p:spPr>
          <a:xfrm>
            <a:off x="89078" y="1978158"/>
            <a:ext cx="8861133" cy="4422641"/>
          </a:xfrm>
          <a:prstGeom prst="rect">
            <a:avLst/>
          </a:prstGeom>
        </p:spPr>
      </p:pic>
    </p:spTree>
    <p:extLst>
      <p:ext uri="{BB962C8B-B14F-4D97-AF65-F5344CB8AC3E}">
        <p14:creationId xmlns:p14="http://schemas.microsoft.com/office/powerpoint/2010/main" val="17939477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 y="6242447"/>
            <a:ext cx="9143999" cy="615553"/>
          </a:xfrm>
          <a:prstGeom prst="rect">
            <a:avLst/>
          </a:prstGeom>
          <a:solidFill>
            <a:srgbClr val="DFDEBC"/>
          </a:solidFill>
        </p:spPr>
        <p:txBody>
          <a:bodyPr wrap="square" rtlCol="0">
            <a:spAutoFit/>
          </a:bodyPr>
          <a:lstStyle/>
          <a:p>
            <a:endParaRPr lang="en-US" sz="3400" dirty="0"/>
          </a:p>
        </p:txBody>
      </p:sp>
      <p:sp>
        <p:nvSpPr>
          <p:cNvPr id="4" name="TextBox 3"/>
          <p:cNvSpPr txBox="1"/>
          <p:nvPr/>
        </p:nvSpPr>
        <p:spPr>
          <a:xfrm>
            <a:off x="0" y="0"/>
            <a:ext cx="9143999" cy="940904"/>
          </a:xfrm>
          <a:prstGeom prst="rect">
            <a:avLst/>
          </a:prstGeom>
          <a:solidFill>
            <a:srgbClr val="10016B"/>
          </a:solidFill>
        </p:spPr>
        <p:txBody>
          <a:bodyPr wrap="square" rtlCol="0">
            <a:spAutoFit/>
          </a:bodyPr>
          <a:lstStyle/>
          <a:p>
            <a:endParaRPr lang="en-US" dirty="0"/>
          </a:p>
        </p:txBody>
      </p:sp>
      <p:pic>
        <p:nvPicPr>
          <p:cNvPr id="2052" name="Picture 4" descr="Transportation.or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6818" y="0"/>
            <a:ext cx="2637182" cy="896043"/>
          </a:xfrm>
          <a:prstGeom prst="rect">
            <a:avLst/>
          </a:prstGeom>
          <a:solidFill>
            <a:srgbClr val="10016B"/>
          </a:solidFill>
          <a:ln>
            <a:solidFill>
              <a:schemeClr val="accent1"/>
            </a:solidFill>
          </a:ln>
        </p:spPr>
      </p:pic>
      <p:pic>
        <p:nvPicPr>
          <p:cNvPr id="8" name="Picture 2" descr="smallaldotseal"/>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29366" y="6328081"/>
            <a:ext cx="630392" cy="529919"/>
          </a:xfrm>
          <a:prstGeom prst="rect">
            <a:avLst/>
          </a:prstGeom>
          <a:solidFill>
            <a:srgbClr val="FFFF99"/>
          </a:solidFill>
          <a:ln>
            <a:noFill/>
          </a:ln>
          <a:extLst/>
        </p:spPr>
      </p:pic>
      <p:pic>
        <p:nvPicPr>
          <p:cNvPr id="2054" name="Picture 6" descr="https://www.cestel.eu/media/img/logo-cestel.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24800" y="6412302"/>
            <a:ext cx="1126435" cy="265964"/>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P1150408"/>
          <p:cNvPicPr>
            <a:picLocks noChangeAspect="1" noChangeArrowheads="1"/>
          </p:cNvPicPr>
          <p:nvPr/>
        </p:nvPicPr>
        <p:blipFill>
          <a:blip r:embed="rId6" cstate="print">
            <a:extLst>
              <a:ext uri="{28A0092B-C50C-407E-A947-70E740481C1C}">
                <a14:useLocalDpi xmlns:a14="http://schemas.microsoft.com/office/drawing/2010/main" val="0"/>
              </a:ext>
            </a:extLst>
          </a:blip>
          <a:srcRect t="11726" b="32463"/>
          <a:stretch>
            <a:fillRect/>
          </a:stretch>
        </p:blipFill>
        <p:spPr bwMode="auto">
          <a:xfrm>
            <a:off x="792411" y="1993446"/>
            <a:ext cx="7516702" cy="3121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4"/>
          <p:cNvSpPr txBox="1">
            <a:spLocks noChangeArrowheads="1"/>
          </p:cNvSpPr>
          <p:nvPr/>
        </p:nvSpPr>
        <p:spPr bwMode="auto">
          <a:xfrm>
            <a:off x="112642" y="6383242"/>
            <a:ext cx="4625009" cy="56752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SzPct val="90000"/>
              <a:buFont typeface="Wingdings" pitchFamily="-65" charset="2"/>
              <a:buChar char="n"/>
              <a:defRPr sz="2800">
                <a:solidFill>
                  <a:srgbClr val="000066"/>
                </a:solidFill>
                <a:effectLst>
                  <a:outerShdw blurRad="38100" dist="38100" dir="2700000" algn="tl">
                    <a:srgbClr val="000000"/>
                  </a:outerShdw>
                </a:effectLst>
                <a:latin typeface="+mn-lt"/>
                <a:ea typeface="Arial" pitchFamily="-65" charset="0"/>
                <a:cs typeface="+mn-cs"/>
              </a:defRPr>
            </a:lvl1pPr>
            <a:lvl2pPr marL="742950" indent="-285750" algn="l" rtl="0" eaLnBrk="0" fontAlgn="base" hangingPunct="0">
              <a:spcBef>
                <a:spcPct val="20000"/>
              </a:spcBef>
              <a:spcAft>
                <a:spcPct val="0"/>
              </a:spcAft>
              <a:buClr>
                <a:srgbClr val="4D4D4D"/>
              </a:buClr>
              <a:buSzPct val="75000"/>
              <a:buFont typeface="Wingdings" pitchFamily="-65" charset="2"/>
              <a:buChar char="n"/>
              <a:defRPr sz="2600">
                <a:solidFill>
                  <a:schemeClr val="tx1"/>
                </a:solidFill>
                <a:effectLst>
                  <a:outerShdw blurRad="38100" dist="38100" dir="2700000" algn="tl">
                    <a:srgbClr val="FFFFFF"/>
                  </a:outerShdw>
                </a:effectLst>
                <a:latin typeface="+mn-lt"/>
                <a:ea typeface="Arial" pitchFamily="-65" charset="0"/>
                <a:cs typeface="+mn-cs"/>
              </a:defRPr>
            </a:lvl2pPr>
            <a:lvl3pPr marL="1143000" indent="-228600" algn="l" rtl="0" eaLnBrk="0" fontAlgn="base" hangingPunct="0">
              <a:spcBef>
                <a:spcPct val="20000"/>
              </a:spcBef>
              <a:spcAft>
                <a:spcPct val="0"/>
              </a:spcAft>
              <a:buClr>
                <a:srgbClr val="808080"/>
              </a:buClr>
              <a:buSzPct val="55000"/>
              <a:buFont typeface="Wingdings" pitchFamily="-65" charset="2"/>
              <a:buChar char="n"/>
              <a:defRPr sz="2300">
                <a:solidFill>
                  <a:schemeClr val="tx1"/>
                </a:solidFill>
                <a:effectLst>
                  <a:outerShdw blurRad="38100" dist="38100" dir="2700000" algn="tl">
                    <a:srgbClr val="FFFFFF"/>
                  </a:outerShdw>
                </a:effectLst>
                <a:latin typeface="+mn-lt"/>
                <a:ea typeface="Arial" pitchFamily="-65" charset="0"/>
                <a:cs typeface="+mn-cs"/>
              </a:defRPr>
            </a:lvl3pPr>
            <a:lvl4pPr marL="16002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4pPr>
            <a:lvl5pPr marL="20574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9pPr>
          </a:lstStyle>
          <a:p>
            <a:pPr eaLnBrk="1" hangingPunct="1">
              <a:buNone/>
            </a:pPr>
            <a:r>
              <a:rPr lang="en-US" sz="2000" b="1" kern="0" dirty="0" smtClean="0">
                <a:solidFill>
                  <a:schemeClr val="accent3">
                    <a:lumMod val="25000"/>
                  </a:schemeClr>
                </a:solidFill>
                <a:effectLst/>
                <a:latin typeface="Verdana" panose="020B0604030504040204" pitchFamily="34" charset="0"/>
              </a:rPr>
              <a:t>2018 </a:t>
            </a:r>
            <a:r>
              <a:rPr lang="en-US" sz="2000" b="1" kern="0" dirty="0" smtClean="0">
                <a:solidFill>
                  <a:schemeClr val="accent3">
                    <a:lumMod val="25000"/>
                  </a:schemeClr>
                </a:solidFill>
                <a:effectLst/>
                <a:latin typeface="Verdana" panose="020B0604030504040204" pitchFamily="34" charset="0"/>
              </a:rPr>
              <a:t>Alabama Lift </a:t>
            </a:r>
            <a:r>
              <a:rPr lang="en-US" sz="2000" b="1" kern="0" dirty="0" smtClean="0">
                <a:solidFill>
                  <a:schemeClr val="accent3">
                    <a:lumMod val="25000"/>
                  </a:schemeClr>
                </a:solidFill>
                <a:effectLst/>
                <a:latin typeface="Verdana" panose="020B0604030504040204" pitchFamily="34" charset="0"/>
              </a:rPr>
              <a:t>Axle Study</a:t>
            </a:r>
            <a:endParaRPr lang="sl-SI" sz="2000" b="1" kern="0" dirty="0">
              <a:solidFill>
                <a:schemeClr val="accent3">
                  <a:lumMod val="25000"/>
                </a:schemeClr>
              </a:solidFill>
              <a:effectLst/>
              <a:latin typeface="Verdana" panose="020B0604030504040204" pitchFamily="34" charset="0"/>
            </a:endParaRPr>
          </a:p>
        </p:txBody>
      </p:sp>
    </p:spTree>
    <p:extLst>
      <p:ext uri="{BB962C8B-B14F-4D97-AF65-F5344CB8AC3E}">
        <p14:creationId xmlns:p14="http://schemas.microsoft.com/office/powerpoint/2010/main" val="331926773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image69.png"/>
          <p:cNvPicPr/>
          <p:nvPr/>
        </p:nvPicPr>
        <p:blipFill>
          <a:blip r:embed="rId3"/>
          <a:srcRect/>
          <a:stretch>
            <a:fillRect/>
          </a:stretch>
        </p:blipFill>
        <p:spPr>
          <a:xfrm>
            <a:off x="825909" y="1547536"/>
            <a:ext cx="6591239" cy="3039212"/>
          </a:xfrm>
          <a:prstGeom prst="rect">
            <a:avLst/>
          </a:prstGeom>
          <a:ln/>
        </p:spPr>
      </p:pic>
      <p:sp>
        <p:nvSpPr>
          <p:cNvPr id="20482" name="Title 1"/>
          <p:cNvSpPr txBox="1">
            <a:spLocks/>
          </p:cNvSpPr>
          <p:nvPr/>
        </p:nvSpPr>
        <p:spPr bwMode="auto">
          <a:xfrm>
            <a:off x="685800" y="569913"/>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3200" b="1" kern="0" dirty="0" smtClean="0">
                <a:solidFill>
                  <a:srgbClr val="FF0000"/>
                </a:solidFill>
                <a:ea typeface="Arial" pitchFamily="-65" charset="0"/>
              </a:rPr>
              <a:t>2018 New Jersey Bridge Analysis</a:t>
            </a:r>
            <a:endParaRPr lang="en-US" sz="3200" dirty="0">
              <a:solidFill>
                <a:srgbClr val="FF0000"/>
              </a:solidFill>
              <a:latin typeface="Verdana" pitchFamily="-65" charset="0"/>
            </a:endParaRPr>
          </a:p>
        </p:txBody>
      </p:sp>
      <p:sp>
        <p:nvSpPr>
          <p:cNvPr id="2" name="AutoShape 2" descr="http://mdot.ms.gov/applications/commentform/images/logo-lg.sv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Title 1"/>
          <p:cNvSpPr txBox="1">
            <a:spLocks/>
          </p:cNvSpPr>
          <p:nvPr/>
        </p:nvSpPr>
        <p:spPr bwMode="auto">
          <a:xfrm>
            <a:off x="808703" y="5958349"/>
            <a:ext cx="7772400" cy="604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2400" dirty="0" smtClean="0">
                <a:solidFill>
                  <a:srgbClr val="0070C0"/>
                </a:solidFill>
              </a:rPr>
              <a:t>I-195 Mercer County, NJ</a:t>
            </a:r>
            <a:endParaRPr lang="en-US" sz="2400" dirty="0">
              <a:solidFill>
                <a:srgbClr val="0070C0"/>
              </a:solidFill>
              <a:latin typeface="Verdana" pitchFamily="-65" charset="0"/>
            </a:endParaRPr>
          </a:p>
        </p:txBody>
      </p:sp>
      <p:sp>
        <p:nvSpPr>
          <p:cNvPr id="4" name="Rectangle 4"/>
          <p:cNvSpPr>
            <a:spLocks noChangeArrowheads="1"/>
          </p:cNvSpPr>
          <p:nvPr/>
        </p:nvSpPr>
        <p:spPr bwMode="auto">
          <a:xfrm>
            <a:off x="412955" y="25072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2"/>
          <p:cNvSpPr>
            <a:spLocks noChangeArrowheads="1"/>
          </p:cNvSpPr>
          <p:nvPr/>
        </p:nvSpPr>
        <p:spPr bwMode="auto">
          <a:xfrm>
            <a:off x="811162" y="2344993"/>
            <a:ext cx="1507945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1755058" y="246298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5" name="image54.png"/>
          <p:cNvPicPr/>
          <p:nvPr/>
        </p:nvPicPr>
        <p:blipFill>
          <a:blip r:embed="rId4"/>
          <a:srcRect/>
          <a:stretch>
            <a:fillRect/>
          </a:stretch>
        </p:blipFill>
        <p:spPr>
          <a:xfrm>
            <a:off x="7961148" y="1209367"/>
            <a:ext cx="932129" cy="874969"/>
          </a:xfrm>
          <a:prstGeom prst="rect">
            <a:avLst/>
          </a:prstGeom>
          <a:ln/>
        </p:spPr>
      </p:pic>
      <p:pic>
        <p:nvPicPr>
          <p:cNvPr id="16" name="image67.jpg"/>
          <p:cNvPicPr/>
          <p:nvPr/>
        </p:nvPicPr>
        <p:blipFill>
          <a:blip r:embed="rId5"/>
          <a:srcRect/>
          <a:stretch>
            <a:fillRect/>
          </a:stretch>
        </p:blipFill>
        <p:spPr>
          <a:xfrm>
            <a:off x="5058697" y="4557252"/>
            <a:ext cx="2359742" cy="1622323"/>
          </a:xfrm>
          <a:prstGeom prst="rect">
            <a:avLst/>
          </a:prstGeom>
          <a:ln/>
        </p:spPr>
      </p:pic>
      <p:sp>
        <p:nvSpPr>
          <p:cNvPr id="18" name="Oval 17"/>
          <p:cNvSpPr/>
          <p:nvPr/>
        </p:nvSpPr>
        <p:spPr>
          <a:xfrm>
            <a:off x="3864077" y="2168013"/>
            <a:ext cx="1327355" cy="1430594"/>
          </a:xfrm>
          <a:prstGeom prst="ellipse">
            <a:avLst/>
          </a:prstGeom>
          <a:noFill/>
          <a:ln w="25400" cap="flat" cmpd="sng">
            <a:solidFill>
              <a:srgbClr val="FF0000"/>
            </a:solidFill>
            <a:prstDash val="solid"/>
            <a:miter lim="800000"/>
            <a:headEnd type="none" w="sm" len="sm"/>
            <a:tailEnd type="none" w="sm" len="sm"/>
          </a:ln>
        </p:spPr>
        <p:txBody>
          <a:bodyPr spcFirstLastPara="1" wrap="square" lIns="91425" tIns="91425" rIns="91425" bIns="91425" anchor="ctr" anchorCtr="0"/>
          <a:lstStyle/>
          <a:p>
            <a:pPr marL="0" marR="0">
              <a:lnSpc>
                <a:spcPct val="115000"/>
              </a:lnSpc>
              <a:spcBef>
                <a:spcPts val="0"/>
              </a:spcBef>
              <a:spcAft>
                <a:spcPts val="0"/>
              </a:spcAft>
            </a:pPr>
            <a:r>
              <a:rPr lang="en-US" sz="1100">
                <a:effectLst/>
                <a:latin typeface="Calibri" panose="020F0502020204030204" pitchFamily="34" charset="0"/>
                <a:ea typeface="Calibri" panose="020F0502020204030204" pitchFamily="34" charset="0"/>
              </a:rPr>
              <a:t> </a:t>
            </a:r>
          </a:p>
        </p:txBody>
      </p:sp>
    </p:spTree>
    <p:extLst>
      <p:ext uri="{BB962C8B-B14F-4D97-AF65-F5344CB8AC3E}">
        <p14:creationId xmlns:p14="http://schemas.microsoft.com/office/powerpoint/2010/main" val="104021716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txBox="1">
            <a:spLocks/>
          </p:cNvSpPr>
          <p:nvPr/>
        </p:nvSpPr>
        <p:spPr bwMode="auto">
          <a:xfrm>
            <a:off x="685800" y="569913"/>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3200" b="1" kern="0" dirty="0" smtClean="0">
                <a:solidFill>
                  <a:srgbClr val="FF0000"/>
                </a:solidFill>
                <a:ea typeface="Arial" pitchFamily="-65" charset="0"/>
              </a:rPr>
              <a:t>2018 New Jersey Bridge Analysis</a:t>
            </a:r>
            <a:endParaRPr lang="en-US" sz="3200" dirty="0">
              <a:solidFill>
                <a:srgbClr val="FF0000"/>
              </a:solidFill>
              <a:latin typeface="Verdana" pitchFamily="-65" charset="0"/>
            </a:endParaRPr>
          </a:p>
        </p:txBody>
      </p:sp>
      <p:sp>
        <p:nvSpPr>
          <p:cNvPr id="2" name="AutoShape 2" descr="http://mdot.ms.gov/applications/commentform/images/logo-lg.sv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Title 1"/>
          <p:cNvSpPr txBox="1">
            <a:spLocks/>
          </p:cNvSpPr>
          <p:nvPr/>
        </p:nvSpPr>
        <p:spPr bwMode="auto">
          <a:xfrm>
            <a:off x="808703" y="6002594"/>
            <a:ext cx="7772400" cy="604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2400" dirty="0" smtClean="0">
                <a:solidFill>
                  <a:srgbClr val="0070C0"/>
                </a:solidFill>
              </a:rPr>
              <a:t>31 Days of Traffic</a:t>
            </a:r>
            <a:endParaRPr lang="en-US" sz="2400" dirty="0">
              <a:solidFill>
                <a:srgbClr val="0070C0"/>
              </a:solidFill>
              <a:latin typeface="Verdana" pitchFamily="-65" charset="0"/>
            </a:endParaRPr>
          </a:p>
        </p:txBody>
      </p:sp>
      <p:sp>
        <p:nvSpPr>
          <p:cNvPr id="4" name="Rectangle 4"/>
          <p:cNvSpPr>
            <a:spLocks noChangeArrowheads="1"/>
          </p:cNvSpPr>
          <p:nvPr/>
        </p:nvSpPr>
        <p:spPr bwMode="auto">
          <a:xfrm>
            <a:off x="412955" y="25072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2"/>
          <p:cNvSpPr>
            <a:spLocks noChangeArrowheads="1"/>
          </p:cNvSpPr>
          <p:nvPr/>
        </p:nvSpPr>
        <p:spPr bwMode="auto">
          <a:xfrm>
            <a:off x="811162" y="2344993"/>
            <a:ext cx="1507945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1755058" y="246298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5" name="image54.png"/>
          <p:cNvPicPr/>
          <p:nvPr/>
        </p:nvPicPr>
        <p:blipFill>
          <a:blip r:embed="rId3"/>
          <a:srcRect/>
          <a:stretch>
            <a:fillRect/>
          </a:stretch>
        </p:blipFill>
        <p:spPr>
          <a:xfrm>
            <a:off x="7961148" y="1209367"/>
            <a:ext cx="932129" cy="874969"/>
          </a:xfrm>
          <a:prstGeom prst="rect">
            <a:avLst/>
          </a:prstGeom>
          <a:ln/>
        </p:spPr>
      </p:pic>
      <p:sp>
        <p:nvSpPr>
          <p:cNvPr id="3" name="Rectangle 2"/>
          <p:cNvSpPr>
            <a:spLocks noChangeArrowheads="1"/>
          </p:cNvSpPr>
          <p:nvPr/>
        </p:nvSpPr>
        <p:spPr bwMode="auto">
          <a:xfrm flipV="1">
            <a:off x="201723" y="3215146"/>
            <a:ext cx="11638045" cy="46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pic>
        <p:nvPicPr>
          <p:cNvPr id="26625"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8710" y="2285999"/>
            <a:ext cx="8449204" cy="34933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924770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txBox="1">
            <a:spLocks/>
          </p:cNvSpPr>
          <p:nvPr/>
        </p:nvSpPr>
        <p:spPr bwMode="auto">
          <a:xfrm>
            <a:off x="685800" y="569913"/>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3200" b="1" kern="0" dirty="0" smtClean="0">
                <a:solidFill>
                  <a:srgbClr val="FF0000"/>
                </a:solidFill>
                <a:ea typeface="Arial" pitchFamily="-65" charset="0"/>
              </a:rPr>
              <a:t>2018 New Jersey Bridge Analysis</a:t>
            </a:r>
            <a:endParaRPr lang="en-US" sz="3200" dirty="0">
              <a:solidFill>
                <a:srgbClr val="FF0000"/>
              </a:solidFill>
              <a:latin typeface="Verdana" pitchFamily="-65" charset="0"/>
            </a:endParaRPr>
          </a:p>
        </p:txBody>
      </p:sp>
      <p:sp>
        <p:nvSpPr>
          <p:cNvPr id="2" name="AutoShape 2" descr="http://mdot.ms.gov/applications/commentform/images/logo-lg.sv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Title 1"/>
          <p:cNvSpPr txBox="1">
            <a:spLocks/>
          </p:cNvSpPr>
          <p:nvPr/>
        </p:nvSpPr>
        <p:spPr bwMode="auto">
          <a:xfrm>
            <a:off x="808703" y="6002594"/>
            <a:ext cx="7772400" cy="604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2400" dirty="0">
                <a:solidFill>
                  <a:srgbClr val="0070C0"/>
                </a:solidFill>
              </a:rPr>
              <a:t>Comparison between 20kips and 22.4kips axle load limit</a:t>
            </a:r>
            <a:endParaRPr lang="en-US" sz="2400" dirty="0">
              <a:solidFill>
                <a:srgbClr val="0070C0"/>
              </a:solidFill>
              <a:latin typeface="Verdana" pitchFamily="-65" charset="0"/>
            </a:endParaRPr>
          </a:p>
        </p:txBody>
      </p:sp>
      <p:sp>
        <p:nvSpPr>
          <p:cNvPr id="4" name="Rectangle 4"/>
          <p:cNvSpPr>
            <a:spLocks noChangeArrowheads="1"/>
          </p:cNvSpPr>
          <p:nvPr/>
        </p:nvSpPr>
        <p:spPr bwMode="auto">
          <a:xfrm>
            <a:off x="412955" y="25072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2"/>
          <p:cNvSpPr>
            <a:spLocks noChangeArrowheads="1"/>
          </p:cNvSpPr>
          <p:nvPr/>
        </p:nvSpPr>
        <p:spPr bwMode="auto">
          <a:xfrm>
            <a:off x="811162" y="2344993"/>
            <a:ext cx="1507945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1755058" y="246298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5" name="image54.png"/>
          <p:cNvPicPr/>
          <p:nvPr/>
        </p:nvPicPr>
        <p:blipFill>
          <a:blip r:embed="rId3"/>
          <a:srcRect/>
          <a:stretch>
            <a:fillRect/>
          </a:stretch>
        </p:blipFill>
        <p:spPr>
          <a:xfrm>
            <a:off x="7961148" y="1209367"/>
            <a:ext cx="932129" cy="874969"/>
          </a:xfrm>
          <a:prstGeom prst="rect">
            <a:avLst/>
          </a:prstGeom>
          <a:ln/>
        </p:spPr>
      </p:pic>
      <p:sp>
        <p:nvSpPr>
          <p:cNvPr id="3" name="Rectangle 2"/>
          <p:cNvSpPr>
            <a:spLocks noChangeArrowheads="1"/>
          </p:cNvSpPr>
          <p:nvPr/>
        </p:nvSpPr>
        <p:spPr bwMode="auto">
          <a:xfrm flipV="1">
            <a:off x="201723" y="3215146"/>
            <a:ext cx="11638045" cy="46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5" name="Rectangle 2"/>
          <p:cNvSpPr>
            <a:spLocks noChangeArrowheads="1"/>
          </p:cNvSpPr>
          <p:nvPr/>
        </p:nvSpPr>
        <p:spPr bwMode="auto">
          <a:xfrm>
            <a:off x="1445342" y="1961535"/>
            <a:ext cx="1108613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pic>
        <p:nvPicPr>
          <p:cNvPr id="27649"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5342" y="1961535"/>
            <a:ext cx="6341806" cy="40495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232726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148813512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txBox="1">
            <a:spLocks/>
          </p:cNvSpPr>
          <p:nvPr/>
        </p:nvSpPr>
        <p:spPr bwMode="auto">
          <a:xfrm>
            <a:off x="685800" y="569913"/>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3600" b="1" kern="0" dirty="0" smtClean="0">
                <a:solidFill>
                  <a:srgbClr val="FF0000"/>
                </a:solidFill>
                <a:ea typeface="Arial" pitchFamily="-65" charset="0"/>
              </a:rPr>
              <a:t>SiWIM Attributes</a:t>
            </a:r>
            <a:endParaRPr lang="en-US" sz="3600" dirty="0">
              <a:solidFill>
                <a:srgbClr val="FF0000"/>
              </a:solidFill>
              <a:latin typeface="Verdana" pitchFamily="-65" charset="0"/>
            </a:endParaRPr>
          </a:p>
        </p:txBody>
      </p:sp>
      <p:sp>
        <p:nvSpPr>
          <p:cNvPr id="3" name="Content Placeholder 2"/>
          <p:cNvSpPr txBox="1">
            <a:spLocks/>
          </p:cNvSpPr>
          <p:nvPr/>
        </p:nvSpPr>
        <p:spPr bwMode="auto">
          <a:xfrm>
            <a:off x="685800" y="1406219"/>
            <a:ext cx="8221718" cy="4530725"/>
          </a:xfrm>
          <a:prstGeom prst="rect">
            <a:avLst/>
          </a:prstGeom>
          <a:noFill/>
          <a:ln w="9525">
            <a:noFill/>
            <a:miter lim="800000"/>
            <a:headEnd/>
            <a:tailEnd/>
          </a:ln>
        </p:spPr>
        <p:txBody>
          <a:bodyPr/>
          <a:lstStyle/>
          <a:p>
            <a:pPr marL="342900" indent="-342900" eaLnBrk="0" hangingPunct="0">
              <a:spcBef>
                <a:spcPct val="20000"/>
              </a:spcBef>
              <a:buClr>
                <a:schemeClr val="accent2"/>
              </a:buClr>
              <a:buSzPct val="90000"/>
              <a:buFont typeface="Wingdings" pitchFamily="2" charset="2"/>
              <a:buChar char="n"/>
              <a:defRPr/>
            </a:pPr>
            <a:r>
              <a:rPr lang="en-US" kern="0" dirty="0" smtClean="0">
                <a:latin typeface="Verdana" pitchFamily="34" charset="0"/>
                <a:ea typeface="Verdana" pitchFamily="34" charset="0"/>
                <a:cs typeface="Verdana" pitchFamily="34" charset="0"/>
                <a:sym typeface="Wingdings" pitchFamily="2" charset="2"/>
              </a:rPr>
              <a:t>Economical</a:t>
            </a:r>
            <a:r>
              <a:rPr lang="en-US" kern="0" dirty="0">
                <a:latin typeface="Verdana" pitchFamily="34" charset="0"/>
                <a:ea typeface="Verdana" pitchFamily="34" charset="0"/>
                <a:cs typeface="Verdana" pitchFamily="34" charset="0"/>
                <a:sym typeface="Wingdings" pitchFamily="2" charset="2"/>
              </a:rPr>
              <a:t>.</a:t>
            </a:r>
          </a:p>
          <a:p>
            <a:pPr marL="342900" indent="-342900" eaLnBrk="0" hangingPunct="0">
              <a:spcBef>
                <a:spcPct val="20000"/>
              </a:spcBef>
              <a:buClr>
                <a:schemeClr val="accent2"/>
              </a:buClr>
              <a:buSzPct val="90000"/>
              <a:buFont typeface="Wingdings" pitchFamily="2" charset="2"/>
              <a:buChar char="n"/>
              <a:defRPr/>
            </a:pPr>
            <a:endParaRPr lang="en-US" kern="0" dirty="0" smtClean="0">
              <a:latin typeface="Verdana" pitchFamily="34" charset="0"/>
              <a:ea typeface="Verdana" pitchFamily="34" charset="0"/>
              <a:cs typeface="Verdana" pitchFamily="34" charset="0"/>
            </a:endParaRPr>
          </a:p>
          <a:p>
            <a:pPr marL="342900" indent="-342900" eaLnBrk="0" hangingPunct="0">
              <a:spcBef>
                <a:spcPct val="20000"/>
              </a:spcBef>
              <a:buClr>
                <a:schemeClr val="accent2"/>
              </a:buClr>
              <a:buSzPct val="90000"/>
              <a:buFont typeface="Wingdings" pitchFamily="2" charset="2"/>
              <a:buChar char="n"/>
              <a:defRPr/>
            </a:pPr>
            <a:r>
              <a:rPr lang="en-US" kern="0" dirty="0" smtClean="0">
                <a:latin typeface="Verdana" pitchFamily="34" charset="0"/>
                <a:ea typeface="Verdana" pitchFamily="34" charset="0"/>
                <a:cs typeface="Verdana" pitchFamily="34" charset="0"/>
                <a:sym typeface="Wingdings" pitchFamily="2" charset="2"/>
              </a:rPr>
              <a:t>Portable - One </a:t>
            </a:r>
            <a:r>
              <a:rPr lang="en-US" kern="0" dirty="0">
                <a:latin typeface="Verdana" pitchFamily="34" charset="0"/>
                <a:ea typeface="Verdana" pitchFamily="34" charset="0"/>
                <a:cs typeface="Verdana" pitchFamily="34" charset="0"/>
                <a:sym typeface="Wingdings" pitchFamily="2" charset="2"/>
              </a:rPr>
              <a:t>system can be used at multiple locations.</a:t>
            </a:r>
          </a:p>
          <a:p>
            <a:pPr marL="342900" indent="-342900" eaLnBrk="0" hangingPunct="0">
              <a:spcBef>
                <a:spcPct val="20000"/>
              </a:spcBef>
              <a:buClr>
                <a:schemeClr val="accent2"/>
              </a:buClr>
              <a:buSzPct val="90000"/>
              <a:buFont typeface="Wingdings" pitchFamily="2" charset="2"/>
              <a:buChar char="n"/>
              <a:defRPr/>
            </a:pPr>
            <a:endParaRPr lang="en-US" kern="0" dirty="0" smtClean="0">
              <a:latin typeface="Verdana" pitchFamily="34" charset="0"/>
              <a:ea typeface="Verdana" pitchFamily="34" charset="0"/>
              <a:cs typeface="Verdana" pitchFamily="34" charset="0"/>
            </a:endParaRPr>
          </a:p>
          <a:p>
            <a:pPr marL="342900" indent="-342900" eaLnBrk="0" hangingPunct="0">
              <a:spcBef>
                <a:spcPct val="20000"/>
              </a:spcBef>
              <a:buClr>
                <a:schemeClr val="accent2"/>
              </a:buClr>
              <a:buSzPct val="90000"/>
              <a:buFont typeface="Wingdings" pitchFamily="2" charset="2"/>
              <a:buChar char="n"/>
              <a:defRPr/>
            </a:pPr>
            <a:r>
              <a:rPr lang="en-US" kern="0" dirty="0" smtClean="0">
                <a:latin typeface="Verdana" pitchFamily="34" charset="0"/>
                <a:ea typeface="Verdana" pitchFamily="34" charset="0"/>
                <a:cs typeface="Verdana" pitchFamily="34" charset="0"/>
                <a:sym typeface="Wingdings" pitchFamily="2" charset="2"/>
              </a:rPr>
              <a:t>System installed in 1 day.</a:t>
            </a:r>
          </a:p>
          <a:p>
            <a:pPr marL="342900" indent="-342900" eaLnBrk="0" hangingPunct="0">
              <a:spcBef>
                <a:spcPct val="20000"/>
              </a:spcBef>
              <a:buClr>
                <a:schemeClr val="accent2"/>
              </a:buClr>
              <a:buSzPct val="90000"/>
              <a:buFont typeface="Wingdings" pitchFamily="2" charset="2"/>
              <a:buChar char="n"/>
              <a:defRPr/>
            </a:pPr>
            <a:endParaRPr lang="en-US" kern="0" dirty="0" smtClean="0">
              <a:latin typeface="Verdana" pitchFamily="34" charset="0"/>
              <a:ea typeface="Verdana" pitchFamily="34" charset="0"/>
              <a:cs typeface="Verdana" pitchFamily="34" charset="0"/>
              <a:sym typeface="Wingdings" pitchFamily="2" charset="2"/>
            </a:endParaRPr>
          </a:p>
          <a:p>
            <a:pPr marL="342900" indent="-342900" eaLnBrk="0" hangingPunct="0">
              <a:spcBef>
                <a:spcPct val="20000"/>
              </a:spcBef>
              <a:buClr>
                <a:schemeClr val="accent2"/>
              </a:buClr>
              <a:buSzPct val="90000"/>
              <a:buFont typeface="Wingdings" pitchFamily="2" charset="2"/>
              <a:buChar char="n"/>
              <a:defRPr/>
            </a:pPr>
            <a:r>
              <a:rPr lang="en-US" kern="0" dirty="0">
                <a:latin typeface="Verdana" pitchFamily="34" charset="0"/>
                <a:ea typeface="Verdana" pitchFamily="34" charset="0"/>
                <a:cs typeface="Verdana" pitchFamily="34" charset="0"/>
              </a:rPr>
              <a:t>Traffic stream </a:t>
            </a:r>
            <a:r>
              <a:rPr lang="en-US" kern="0" dirty="0" smtClean="0">
                <a:latin typeface="Verdana" pitchFamily="34" charset="0"/>
                <a:ea typeface="Verdana" pitchFamily="34" charset="0"/>
                <a:cs typeface="Verdana" pitchFamily="34" charset="0"/>
              </a:rPr>
              <a:t>unaware</a:t>
            </a:r>
            <a:r>
              <a:rPr lang="en-US" kern="0" dirty="0">
                <a:latin typeface="Verdana" pitchFamily="34" charset="0"/>
                <a:ea typeface="Verdana" pitchFamily="34" charset="0"/>
                <a:cs typeface="Verdana" pitchFamily="34" charset="0"/>
              </a:rPr>
              <a:t> </a:t>
            </a:r>
            <a:r>
              <a:rPr lang="en-US" kern="0" dirty="0" smtClean="0">
                <a:latin typeface="Verdana" pitchFamily="34" charset="0"/>
                <a:ea typeface="Verdana" pitchFamily="34" charset="0"/>
                <a:cs typeface="Verdana" pitchFamily="34" charset="0"/>
              </a:rPr>
              <a:t>&amp; no impact to pavement.</a:t>
            </a:r>
          </a:p>
          <a:p>
            <a:pPr marL="342900" indent="-342900" eaLnBrk="0" hangingPunct="0">
              <a:spcBef>
                <a:spcPct val="20000"/>
              </a:spcBef>
              <a:buClr>
                <a:schemeClr val="accent2"/>
              </a:buClr>
              <a:buSzPct val="90000"/>
              <a:buFont typeface="Wingdings" pitchFamily="2" charset="2"/>
              <a:buChar char="n"/>
              <a:defRPr/>
            </a:pPr>
            <a:endParaRPr lang="en-US" kern="0" dirty="0">
              <a:latin typeface="Verdana" pitchFamily="34" charset="0"/>
              <a:ea typeface="Verdana" pitchFamily="34" charset="0"/>
              <a:cs typeface="Verdana" pitchFamily="34" charset="0"/>
            </a:endParaRPr>
          </a:p>
          <a:p>
            <a:pPr marL="342900" indent="-342900" eaLnBrk="0" hangingPunct="0">
              <a:spcBef>
                <a:spcPct val="20000"/>
              </a:spcBef>
              <a:buClr>
                <a:schemeClr val="accent2"/>
              </a:buClr>
              <a:buSzPct val="90000"/>
              <a:buFont typeface="Wingdings" pitchFamily="2" charset="2"/>
              <a:buChar char="n"/>
              <a:defRPr/>
            </a:pPr>
            <a:r>
              <a:rPr lang="en-US" kern="0" dirty="0" smtClean="0">
                <a:latin typeface="Verdana" pitchFamily="34" charset="0"/>
                <a:ea typeface="Verdana" pitchFamily="34" charset="0"/>
                <a:cs typeface="Verdana" pitchFamily="34" charset="0"/>
              </a:rPr>
              <a:t>Very good accuracy.</a:t>
            </a:r>
          </a:p>
          <a:p>
            <a:pPr marL="342900" indent="-342900" eaLnBrk="0" hangingPunct="0">
              <a:spcBef>
                <a:spcPct val="20000"/>
              </a:spcBef>
              <a:buClr>
                <a:schemeClr val="accent2"/>
              </a:buClr>
              <a:buSzPct val="90000"/>
              <a:buFont typeface="Wingdings" pitchFamily="2" charset="2"/>
              <a:buChar char="n"/>
              <a:defRPr/>
            </a:pPr>
            <a:endParaRPr lang="en-US" kern="0" dirty="0" smtClean="0">
              <a:latin typeface="Verdana" pitchFamily="34" charset="0"/>
              <a:ea typeface="Verdana" pitchFamily="34" charset="0"/>
              <a:cs typeface="Verdana" pitchFamily="34" charset="0"/>
            </a:endParaRPr>
          </a:p>
          <a:p>
            <a:pPr marL="342900" indent="-342900" eaLnBrk="0" hangingPunct="0">
              <a:spcBef>
                <a:spcPct val="20000"/>
              </a:spcBef>
              <a:buClr>
                <a:schemeClr val="accent2"/>
              </a:buClr>
              <a:buSzPct val="90000"/>
              <a:buFont typeface="Wingdings" pitchFamily="2" charset="2"/>
              <a:buChar char="n"/>
              <a:defRPr/>
            </a:pPr>
            <a:r>
              <a:rPr lang="en-US" kern="0" dirty="0">
                <a:latin typeface="Verdana" pitchFamily="34" charset="0"/>
                <a:ea typeface="Verdana" pitchFamily="34" charset="0"/>
                <a:cs typeface="Verdana" pitchFamily="34" charset="0"/>
              </a:rPr>
              <a:t>Data collection at locations unaffordable prior to BWIM.</a:t>
            </a:r>
          </a:p>
          <a:p>
            <a:pPr marL="342900" indent="-342900" eaLnBrk="0" hangingPunct="0">
              <a:spcBef>
                <a:spcPct val="20000"/>
              </a:spcBef>
              <a:buClr>
                <a:schemeClr val="accent2"/>
              </a:buClr>
              <a:buSzPct val="90000"/>
              <a:buFont typeface="Wingdings" pitchFamily="2" charset="2"/>
              <a:buChar char="n"/>
              <a:defRPr/>
            </a:pPr>
            <a:endParaRPr lang="en-US" kern="0" dirty="0" smtClean="0">
              <a:latin typeface="Verdana" pitchFamily="34" charset="0"/>
              <a:ea typeface="Verdana" pitchFamily="34" charset="0"/>
              <a:cs typeface="Verdana" pitchFamily="34" charset="0"/>
            </a:endParaRPr>
          </a:p>
          <a:p>
            <a:pPr marL="342900" indent="-342900" eaLnBrk="0" hangingPunct="0">
              <a:spcBef>
                <a:spcPct val="20000"/>
              </a:spcBef>
              <a:buClr>
                <a:schemeClr val="accent2"/>
              </a:buClr>
              <a:buSzPct val="90000"/>
              <a:buFont typeface="Wingdings" pitchFamily="2" charset="2"/>
              <a:buChar char="n"/>
              <a:defRPr/>
            </a:pPr>
            <a:r>
              <a:rPr lang="en-US" kern="0" dirty="0" smtClean="0">
                <a:latin typeface="Verdana" pitchFamily="34" charset="0"/>
                <a:ea typeface="Verdana" pitchFamily="34" charset="0"/>
                <a:cs typeface="Verdana" pitchFamily="34" charset="0"/>
              </a:rPr>
              <a:t>Data collection made easy.</a:t>
            </a:r>
          </a:p>
          <a:p>
            <a:pPr marL="342900" indent="-342900" eaLnBrk="0" hangingPunct="0">
              <a:spcBef>
                <a:spcPct val="20000"/>
              </a:spcBef>
              <a:buClr>
                <a:schemeClr val="accent2"/>
              </a:buClr>
              <a:buSzPct val="90000"/>
              <a:buFont typeface="Wingdings" pitchFamily="2" charset="2"/>
              <a:buChar char="n"/>
              <a:defRPr/>
            </a:pPr>
            <a:endParaRPr lang="en-US" kern="0" dirty="0" smtClean="0">
              <a:latin typeface="Verdana" pitchFamily="34" charset="0"/>
              <a:ea typeface="Verdana" pitchFamily="34" charset="0"/>
              <a:cs typeface="Verdana" pitchFamily="34" charset="0"/>
            </a:endParaRPr>
          </a:p>
          <a:p>
            <a:pPr marL="342900" indent="-342900" eaLnBrk="0" hangingPunct="0">
              <a:spcBef>
                <a:spcPct val="20000"/>
              </a:spcBef>
              <a:buClr>
                <a:schemeClr val="accent2"/>
              </a:buClr>
              <a:buSzPct val="90000"/>
              <a:buFont typeface="Wingdings" pitchFamily="2" charset="2"/>
              <a:buChar char="n"/>
              <a:defRPr/>
            </a:pPr>
            <a:endParaRPr lang="en-US" sz="2400" kern="0" dirty="0">
              <a:latin typeface="Verdana" pitchFamily="34" charset="0"/>
              <a:ea typeface="Verdana" pitchFamily="34" charset="0"/>
              <a:cs typeface="Verdana" pitchFamily="34" charset="0"/>
            </a:endParaRPr>
          </a:p>
          <a:p>
            <a:pPr marL="342900" indent="-342900" eaLnBrk="0" hangingPunct="0">
              <a:spcBef>
                <a:spcPct val="20000"/>
              </a:spcBef>
              <a:buClr>
                <a:schemeClr val="accent2"/>
              </a:buClr>
              <a:buSzPct val="90000"/>
              <a:buFont typeface="Wingdings" pitchFamily="2" charset="2"/>
              <a:buChar char="n"/>
              <a:defRPr/>
            </a:pPr>
            <a:endParaRPr lang="en-US" sz="2400" kern="0" dirty="0" smtClean="0">
              <a:latin typeface="Verdana" pitchFamily="34" charset="0"/>
              <a:ea typeface="Verdana" pitchFamily="34" charset="0"/>
              <a:cs typeface="Verdana" pitchFamily="34" charset="0"/>
              <a:sym typeface="Wingdings" pitchFamily="2" charset="2"/>
            </a:endParaRPr>
          </a:p>
          <a:p>
            <a:pPr eaLnBrk="0" hangingPunct="0">
              <a:spcBef>
                <a:spcPct val="20000"/>
              </a:spcBef>
              <a:buClr>
                <a:schemeClr val="accent2"/>
              </a:buClr>
              <a:buSzPct val="90000"/>
              <a:defRPr/>
            </a:pPr>
            <a:endParaRPr lang="sl-SI" sz="2400" kern="0" dirty="0" smtClean="0">
              <a:latin typeface="Verdana" pitchFamily="34" charset="0"/>
              <a:ea typeface="Verdana" pitchFamily="34" charset="0"/>
              <a:cs typeface="Verdana" pitchFamily="34" charset="0"/>
              <a:sym typeface="Wingdings" pitchFamily="2" charset="2"/>
            </a:endParaRPr>
          </a:p>
          <a:p>
            <a:pPr marL="342900" indent="-342900" eaLnBrk="0" hangingPunct="0">
              <a:spcBef>
                <a:spcPct val="20000"/>
              </a:spcBef>
              <a:buClr>
                <a:schemeClr val="accent2"/>
              </a:buClr>
              <a:buSzPct val="90000"/>
              <a:buFont typeface="Wingdings" pitchFamily="2" charset="2"/>
              <a:buChar char="n"/>
              <a:defRPr/>
            </a:pPr>
            <a:endParaRPr lang="en-US" sz="2400" kern="0" dirty="0">
              <a:latin typeface="Verdana" pitchFamily="34" charset="0"/>
              <a:ea typeface="Verdana" pitchFamily="34" charset="0"/>
              <a:cs typeface="Verdana" pitchFamily="34" charset="0"/>
              <a:sym typeface="Wingdings" pitchFamily="2" charset="2"/>
            </a:endParaRPr>
          </a:p>
        </p:txBody>
      </p:sp>
    </p:spTree>
    <p:extLst>
      <p:ext uri="{BB962C8B-B14F-4D97-AF65-F5344CB8AC3E}">
        <p14:creationId xmlns:p14="http://schemas.microsoft.com/office/powerpoint/2010/main" val="12825918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txBox="1">
            <a:spLocks/>
          </p:cNvSpPr>
          <p:nvPr/>
        </p:nvSpPr>
        <p:spPr bwMode="auto">
          <a:xfrm>
            <a:off x="685800" y="569913"/>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3600" b="1" kern="0" dirty="0" smtClean="0">
                <a:solidFill>
                  <a:srgbClr val="FF0000"/>
                </a:solidFill>
                <a:ea typeface="Arial" pitchFamily="-65" charset="0"/>
              </a:rPr>
              <a:t>Date Utility</a:t>
            </a:r>
            <a:endParaRPr lang="en-US" sz="3600" dirty="0">
              <a:solidFill>
                <a:srgbClr val="FF0000"/>
              </a:solidFill>
              <a:latin typeface="Verdana" pitchFamily="-65" charset="0"/>
            </a:endParaRPr>
          </a:p>
        </p:txBody>
      </p:sp>
      <p:sp>
        <p:nvSpPr>
          <p:cNvPr id="3" name="Content Placeholder 2"/>
          <p:cNvSpPr txBox="1">
            <a:spLocks/>
          </p:cNvSpPr>
          <p:nvPr/>
        </p:nvSpPr>
        <p:spPr bwMode="auto">
          <a:xfrm>
            <a:off x="700548" y="1272868"/>
            <a:ext cx="8221718" cy="5323003"/>
          </a:xfrm>
          <a:prstGeom prst="rect">
            <a:avLst/>
          </a:prstGeom>
          <a:noFill/>
          <a:ln w="9525">
            <a:noFill/>
            <a:miter lim="800000"/>
            <a:headEnd/>
            <a:tailEnd/>
          </a:ln>
        </p:spPr>
        <p:txBody>
          <a:bodyPr/>
          <a:lstStyle/>
          <a:p>
            <a:pPr marL="342900" indent="-342900" eaLnBrk="0" hangingPunct="0">
              <a:spcBef>
                <a:spcPct val="20000"/>
              </a:spcBef>
              <a:buClr>
                <a:schemeClr val="accent2"/>
              </a:buClr>
              <a:buSzPct val="90000"/>
              <a:buFont typeface="Wingdings" pitchFamily="2" charset="2"/>
              <a:buChar char="n"/>
              <a:defRPr/>
            </a:pPr>
            <a:endParaRPr lang="en-US" sz="2000" kern="0" dirty="0" smtClean="0">
              <a:latin typeface="Verdana" pitchFamily="34" charset="0"/>
              <a:ea typeface="Verdana" pitchFamily="34" charset="0"/>
              <a:cs typeface="Verdana" pitchFamily="34" charset="0"/>
              <a:sym typeface="Wingdings" pitchFamily="2" charset="2"/>
            </a:endParaRPr>
          </a:p>
          <a:p>
            <a:pPr marL="342900" indent="-342900" eaLnBrk="0" hangingPunct="0">
              <a:spcBef>
                <a:spcPct val="20000"/>
              </a:spcBef>
              <a:buClr>
                <a:schemeClr val="accent2"/>
              </a:buClr>
              <a:buSzPct val="90000"/>
              <a:buFont typeface="Wingdings" pitchFamily="2" charset="2"/>
              <a:buChar char="n"/>
              <a:defRPr/>
            </a:pPr>
            <a:r>
              <a:rPr lang="en-US" sz="2000" kern="0" dirty="0">
                <a:latin typeface="Verdana" pitchFamily="34" charset="0"/>
                <a:ea typeface="Verdana" pitchFamily="34" charset="0"/>
                <a:cs typeface="Verdana" pitchFamily="34" charset="0"/>
              </a:rPr>
              <a:t>Bridge Design &amp; </a:t>
            </a:r>
            <a:r>
              <a:rPr lang="en-US" sz="2000" kern="0" dirty="0" smtClean="0">
                <a:latin typeface="Verdana" pitchFamily="34" charset="0"/>
                <a:ea typeface="Verdana" pitchFamily="34" charset="0"/>
                <a:cs typeface="Verdana" pitchFamily="34" charset="0"/>
              </a:rPr>
              <a:t>Bridge Maintenance.</a:t>
            </a:r>
          </a:p>
          <a:p>
            <a:pPr marL="342900" indent="-342900" eaLnBrk="0" hangingPunct="0">
              <a:spcBef>
                <a:spcPct val="20000"/>
              </a:spcBef>
              <a:buClr>
                <a:schemeClr val="accent2"/>
              </a:buClr>
              <a:buSzPct val="90000"/>
              <a:buFont typeface="Wingdings" pitchFamily="2" charset="2"/>
              <a:buChar char="n"/>
              <a:defRPr/>
            </a:pPr>
            <a:endParaRPr lang="sl-SI" sz="2000" kern="0" dirty="0">
              <a:latin typeface="Verdana" pitchFamily="34" charset="0"/>
              <a:ea typeface="Verdana" pitchFamily="34" charset="0"/>
              <a:cs typeface="Verdana" pitchFamily="34" charset="0"/>
              <a:sym typeface="Wingdings" pitchFamily="2" charset="2"/>
            </a:endParaRPr>
          </a:p>
          <a:p>
            <a:pPr marL="342900" indent="-342900" eaLnBrk="0" hangingPunct="0">
              <a:spcBef>
                <a:spcPct val="20000"/>
              </a:spcBef>
              <a:buClr>
                <a:schemeClr val="accent2"/>
              </a:buClr>
              <a:buSzPct val="90000"/>
              <a:buFont typeface="Wingdings" pitchFamily="2" charset="2"/>
              <a:buChar char="n"/>
              <a:defRPr/>
            </a:pPr>
            <a:r>
              <a:rPr lang="en-US" sz="2000" kern="0" dirty="0" smtClean="0">
                <a:latin typeface="Verdana" pitchFamily="34" charset="0"/>
                <a:ea typeface="Verdana" pitchFamily="34" charset="0"/>
                <a:cs typeface="Verdana" pitchFamily="34" charset="0"/>
                <a:sym typeface="Wingdings" pitchFamily="2" charset="2"/>
              </a:rPr>
              <a:t>Asset Management.</a:t>
            </a:r>
          </a:p>
          <a:p>
            <a:pPr marL="342900" indent="-342900" eaLnBrk="0" hangingPunct="0">
              <a:spcBef>
                <a:spcPct val="20000"/>
              </a:spcBef>
              <a:buClr>
                <a:schemeClr val="accent2"/>
              </a:buClr>
              <a:buSzPct val="90000"/>
              <a:buFont typeface="Wingdings" pitchFamily="2" charset="2"/>
              <a:buChar char="n"/>
              <a:defRPr/>
            </a:pPr>
            <a:endParaRPr lang="en-US" sz="2000" kern="0" dirty="0" smtClean="0">
              <a:latin typeface="Verdana" pitchFamily="34" charset="0"/>
              <a:ea typeface="Verdana" pitchFamily="34" charset="0"/>
              <a:cs typeface="Verdana" pitchFamily="34" charset="0"/>
              <a:sym typeface="Wingdings" pitchFamily="2" charset="2"/>
            </a:endParaRPr>
          </a:p>
          <a:p>
            <a:pPr marL="342900" indent="-342900" eaLnBrk="0" hangingPunct="0">
              <a:spcBef>
                <a:spcPct val="20000"/>
              </a:spcBef>
              <a:buClr>
                <a:schemeClr val="accent2"/>
              </a:buClr>
              <a:buSzPct val="90000"/>
              <a:buFont typeface="Wingdings" pitchFamily="2" charset="2"/>
              <a:buChar char="n"/>
              <a:defRPr/>
            </a:pPr>
            <a:r>
              <a:rPr lang="en-US" sz="2000" kern="0" dirty="0" smtClean="0">
                <a:latin typeface="Verdana" pitchFamily="34" charset="0"/>
                <a:ea typeface="Verdana" pitchFamily="34" charset="0"/>
                <a:cs typeface="Verdana" pitchFamily="34" charset="0"/>
                <a:sym typeface="Wingdings" pitchFamily="2" charset="2"/>
              </a:rPr>
              <a:t>Enforcement.</a:t>
            </a:r>
            <a:endParaRPr lang="en-US" sz="2000" kern="0" dirty="0">
              <a:latin typeface="Verdana" pitchFamily="34" charset="0"/>
              <a:ea typeface="Verdana" pitchFamily="34" charset="0"/>
              <a:cs typeface="Verdana" pitchFamily="34" charset="0"/>
              <a:sym typeface="Wingdings" pitchFamily="2" charset="2"/>
            </a:endParaRPr>
          </a:p>
          <a:p>
            <a:pPr marL="342900" indent="-342900" eaLnBrk="0" hangingPunct="0">
              <a:spcBef>
                <a:spcPct val="20000"/>
              </a:spcBef>
              <a:buClr>
                <a:schemeClr val="accent2"/>
              </a:buClr>
              <a:buSzPct val="90000"/>
              <a:buFont typeface="Wingdings" pitchFamily="2" charset="2"/>
              <a:buChar char="n"/>
              <a:defRPr/>
            </a:pPr>
            <a:endParaRPr lang="en-US" sz="2000" kern="0" dirty="0" smtClean="0">
              <a:latin typeface="Verdana" pitchFamily="34" charset="0"/>
              <a:ea typeface="Verdana" pitchFamily="34" charset="0"/>
              <a:cs typeface="Verdana" pitchFamily="34" charset="0"/>
            </a:endParaRPr>
          </a:p>
          <a:p>
            <a:pPr marL="342900" indent="-342900" eaLnBrk="0" hangingPunct="0">
              <a:spcBef>
                <a:spcPct val="20000"/>
              </a:spcBef>
              <a:buClr>
                <a:schemeClr val="accent2"/>
              </a:buClr>
              <a:buSzPct val="90000"/>
              <a:buFont typeface="Wingdings" pitchFamily="2" charset="2"/>
              <a:buChar char="n"/>
              <a:defRPr/>
            </a:pPr>
            <a:r>
              <a:rPr lang="en-US" sz="2000" kern="0" dirty="0" smtClean="0">
                <a:latin typeface="Verdana" pitchFamily="34" charset="0"/>
                <a:ea typeface="Verdana" pitchFamily="34" charset="0"/>
                <a:cs typeface="Verdana" pitchFamily="34" charset="0"/>
                <a:sym typeface="Wingdings" pitchFamily="2" charset="2"/>
              </a:rPr>
              <a:t>State Planning.</a:t>
            </a:r>
            <a:endParaRPr lang="en-US" sz="2000" kern="0" dirty="0">
              <a:latin typeface="Verdana" pitchFamily="34" charset="0"/>
              <a:ea typeface="Verdana" pitchFamily="34" charset="0"/>
              <a:cs typeface="Verdana" pitchFamily="34" charset="0"/>
              <a:sym typeface="Wingdings" pitchFamily="2" charset="2"/>
            </a:endParaRPr>
          </a:p>
          <a:p>
            <a:pPr marL="342900" indent="-342900" eaLnBrk="0" hangingPunct="0">
              <a:spcBef>
                <a:spcPct val="20000"/>
              </a:spcBef>
              <a:buClr>
                <a:schemeClr val="accent2"/>
              </a:buClr>
              <a:buSzPct val="90000"/>
              <a:buFont typeface="Wingdings" pitchFamily="2" charset="2"/>
              <a:buChar char="n"/>
              <a:defRPr/>
            </a:pPr>
            <a:endParaRPr lang="en-US" sz="2000" kern="0" dirty="0" smtClean="0">
              <a:latin typeface="Verdana" pitchFamily="34" charset="0"/>
              <a:ea typeface="Verdana" pitchFamily="34" charset="0"/>
              <a:cs typeface="Verdana" pitchFamily="34" charset="0"/>
            </a:endParaRPr>
          </a:p>
          <a:p>
            <a:pPr marL="342900" indent="-342900" eaLnBrk="0" hangingPunct="0">
              <a:spcBef>
                <a:spcPct val="20000"/>
              </a:spcBef>
              <a:buClr>
                <a:schemeClr val="accent2"/>
              </a:buClr>
              <a:buSzPct val="90000"/>
              <a:buFont typeface="Wingdings" pitchFamily="2" charset="2"/>
              <a:buChar char="n"/>
              <a:defRPr/>
            </a:pPr>
            <a:r>
              <a:rPr lang="en-US" sz="2000" kern="0" dirty="0" smtClean="0">
                <a:latin typeface="Verdana" pitchFamily="34" charset="0"/>
                <a:ea typeface="Verdana" pitchFamily="34" charset="0"/>
                <a:cs typeface="Verdana" pitchFamily="34" charset="0"/>
                <a:sym typeface="Wingdings" pitchFamily="2" charset="2"/>
              </a:rPr>
              <a:t>Roadway Design &amp; Roadway Maintenance.</a:t>
            </a:r>
          </a:p>
          <a:p>
            <a:pPr marL="342900" indent="-342900" eaLnBrk="0" hangingPunct="0">
              <a:spcBef>
                <a:spcPct val="20000"/>
              </a:spcBef>
              <a:buClr>
                <a:schemeClr val="accent2"/>
              </a:buClr>
              <a:buSzPct val="90000"/>
              <a:buFont typeface="Wingdings" pitchFamily="2" charset="2"/>
              <a:buChar char="n"/>
              <a:defRPr/>
            </a:pPr>
            <a:endParaRPr lang="en-US" sz="2000" kern="0" dirty="0" smtClean="0">
              <a:latin typeface="Verdana" pitchFamily="34" charset="0"/>
              <a:ea typeface="Verdana" pitchFamily="34" charset="0"/>
              <a:cs typeface="Verdana" pitchFamily="34" charset="0"/>
              <a:sym typeface="Wingdings" pitchFamily="2" charset="2"/>
            </a:endParaRPr>
          </a:p>
          <a:p>
            <a:pPr marL="342900" indent="-342900" eaLnBrk="0" hangingPunct="0">
              <a:spcBef>
                <a:spcPct val="20000"/>
              </a:spcBef>
              <a:buClr>
                <a:schemeClr val="accent2"/>
              </a:buClr>
              <a:buSzPct val="90000"/>
              <a:buFont typeface="Wingdings" pitchFamily="2" charset="2"/>
              <a:buChar char="n"/>
              <a:defRPr/>
            </a:pPr>
            <a:endParaRPr lang="en-US" sz="2400" kern="0" dirty="0">
              <a:latin typeface="Verdana" pitchFamily="34" charset="0"/>
              <a:ea typeface="Verdana" pitchFamily="34" charset="0"/>
              <a:cs typeface="Verdana" pitchFamily="34" charset="0"/>
              <a:sym typeface="Wingdings" pitchFamily="2" charset="2"/>
            </a:endParaRPr>
          </a:p>
        </p:txBody>
      </p:sp>
      <p:grpSp>
        <p:nvGrpSpPr>
          <p:cNvPr id="5" name="Group 25"/>
          <p:cNvGrpSpPr>
            <a:grpSpLocks/>
          </p:cNvGrpSpPr>
          <p:nvPr/>
        </p:nvGrpSpPr>
        <p:grpSpPr bwMode="auto">
          <a:xfrm>
            <a:off x="288976" y="5927213"/>
            <a:ext cx="8585200" cy="365125"/>
            <a:chOff x="103" y="3551"/>
            <a:chExt cx="5408" cy="230"/>
          </a:xfrm>
        </p:grpSpPr>
        <p:grpSp>
          <p:nvGrpSpPr>
            <p:cNvPr id="6" name="Group 26"/>
            <p:cNvGrpSpPr>
              <a:grpSpLocks/>
            </p:cNvGrpSpPr>
            <p:nvPr/>
          </p:nvGrpSpPr>
          <p:grpSpPr bwMode="auto">
            <a:xfrm>
              <a:off x="103" y="3551"/>
              <a:ext cx="5047" cy="230"/>
              <a:chOff x="0" y="3428"/>
              <a:chExt cx="5517" cy="323"/>
            </a:xfrm>
          </p:grpSpPr>
          <p:grpSp>
            <p:nvGrpSpPr>
              <p:cNvPr id="8" name="Group 27"/>
              <p:cNvGrpSpPr>
                <a:grpSpLocks/>
              </p:cNvGrpSpPr>
              <p:nvPr/>
            </p:nvGrpSpPr>
            <p:grpSpPr bwMode="auto">
              <a:xfrm>
                <a:off x="0" y="3428"/>
                <a:ext cx="4633" cy="323"/>
                <a:chOff x="269" y="2204"/>
                <a:chExt cx="3472" cy="232"/>
              </a:xfrm>
            </p:grpSpPr>
            <p:pic>
              <p:nvPicPr>
                <p:cNvPr id="11" name="Picture 28" descr="fl00319_"/>
                <p:cNvPicPr>
                  <a:picLocks noChangeAspect="1" noChangeArrowheads="1"/>
                </p:cNvPicPr>
                <p:nvPr/>
              </p:nvPicPr>
              <p:blipFill>
                <a:blip r:embed="rId3" cstate="print"/>
                <a:srcRect/>
                <a:stretch>
                  <a:fillRect/>
                </a:stretch>
              </p:blipFill>
              <p:spPr bwMode="auto">
                <a:xfrm>
                  <a:off x="269" y="2205"/>
                  <a:ext cx="358" cy="226"/>
                </a:xfrm>
                <a:prstGeom prst="rect">
                  <a:avLst/>
                </a:prstGeom>
                <a:noFill/>
                <a:ln w="9525">
                  <a:noFill/>
                  <a:miter lim="800000"/>
                  <a:headEnd/>
                  <a:tailEnd/>
                </a:ln>
              </p:spPr>
            </p:pic>
            <p:pic>
              <p:nvPicPr>
                <p:cNvPr id="12" name="Picture 29" descr="fl00018_"/>
                <p:cNvPicPr>
                  <a:picLocks noChangeAspect="1" noChangeArrowheads="1"/>
                </p:cNvPicPr>
                <p:nvPr/>
              </p:nvPicPr>
              <p:blipFill>
                <a:blip r:embed="rId4" cstate="print"/>
                <a:srcRect r="8670"/>
                <a:stretch>
                  <a:fillRect/>
                </a:stretch>
              </p:blipFill>
              <p:spPr bwMode="auto">
                <a:xfrm>
                  <a:off x="619" y="2205"/>
                  <a:ext cx="358" cy="226"/>
                </a:xfrm>
                <a:prstGeom prst="rect">
                  <a:avLst/>
                </a:prstGeom>
                <a:noFill/>
                <a:ln w="9525">
                  <a:noFill/>
                  <a:miter lim="800000"/>
                  <a:headEnd/>
                  <a:tailEnd/>
                </a:ln>
              </p:spPr>
            </p:pic>
            <p:pic>
              <p:nvPicPr>
                <p:cNvPr id="13" name="Picture 30" descr="j0362767"/>
                <p:cNvPicPr>
                  <a:picLocks noChangeAspect="1" noChangeArrowheads="1"/>
                </p:cNvPicPr>
                <p:nvPr/>
              </p:nvPicPr>
              <p:blipFill>
                <a:blip r:embed="rId5" cstate="print"/>
                <a:srcRect/>
                <a:stretch>
                  <a:fillRect/>
                </a:stretch>
              </p:blipFill>
              <p:spPr bwMode="auto">
                <a:xfrm>
                  <a:off x="980" y="2210"/>
                  <a:ext cx="329" cy="226"/>
                </a:xfrm>
                <a:prstGeom prst="rect">
                  <a:avLst/>
                </a:prstGeom>
                <a:noFill/>
                <a:ln w="9525">
                  <a:noFill/>
                  <a:miter lim="800000"/>
                  <a:headEnd/>
                  <a:tailEnd/>
                </a:ln>
              </p:spPr>
            </p:pic>
            <p:pic>
              <p:nvPicPr>
                <p:cNvPr id="14" name="Picture 31" descr="fl00042_"/>
                <p:cNvPicPr>
                  <a:picLocks noChangeAspect="1" noChangeArrowheads="1"/>
                </p:cNvPicPr>
                <p:nvPr/>
              </p:nvPicPr>
              <p:blipFill>
                <a:blip r:embed="rId6" cstate="print"/>
                <a:srcRect/>
                <a:stretch>
                  <a:fillRect/>
                </a:stretch>
              </p:blipFill>
              <p:spPr bwMode="auto">
                <a:xfrm>
                  <a:off x="1304" y="2208"/>
                  <a:ext cx="336" cy="226"/>
                </a:xfrm>
                <a:prstGeom prst="rect">
                  <a:avLst/>
                </a:prstGeom>
                <a:noFill/>
                <a:ln w="9525">
                  <a:noFill/>
                  <a:miter lim="800000"/>
                  <a:headEnd/>
                  <a:tailEnd/>
                </a:ln>
              </p:spPr>
            </p:pic>
            <p:pic>
              <p:nvPicPr>
                <p:cNvPr id="15" name="Picture 32" descr="j0362652"/>
                <p:cNvPicPr>
                  <a:picLocks noChangeAspect="1" noChangeArrowheads="1"/>
                </p:cNvPicPr>
                <p:nvPr/>
              </p:nvPicPr>
              <p:blipFill>
                <a:blip r:embed="rId7" cstate="print"/>
                <a:srcRect/>
                <a:stretch>
                  <a:fillRect/>
                </a:stretch>
              </p:blipFill>
              <p:spPr bwMode="auto">
                <a:xfrm>
                  <a:off x="1636" y="2206"/>
                  <a:ext cx="359" cy="227"/>
                </a:xfrm>
                <a:prstGeom prst="rect">
                  <a:avLst/>
                </a:prstGeom>
                <a:noFill/>
                <a:ln w="9525">
                  <a:noFill/>
                  <a:miter lim="800000"/>
                  <a:headEnd/>
                  <a:tailEnd/>
                </a:ln>
              </p:spPr>
            </p:pic>
            <p:pic>
              <p:nvPicPr>
                <p:cNvPr id="16" name="Picture 33" descr="fl00036_"/>
                <p:cNvPicPr>
                  <a:picLocks noChangeAspect="1" noChangeArrowheads="1"/>
                </p:cNvPicPr>
                <p:nvPr/>
              </p:nvPicPr>
              <p:blipFill>
                <a:blip r:embed="rId8" cstate="print"/>
                <a:srcRect/>
                <a:stretch>
                  <a:fillRect/>
                </a:stretch>
              </p:blipFill>
              <p:spPr bwMode="auto">
                <a:xfrm>
                  <a:off x="1992" y="2204"/>
                  <a:ext cx="330" cy="227"/>
                </a:xfrm>
                <a:prstGeom prst="rect">
                  <a:avLst/>
                </a:prstGeom>
                <a:noFill/>
                <a:ln w="9525">
                  <a:noFill/>
                  <a:miter lim="800000"/>
                  <a:headEnd/>
                  <a:tailEnd/>
                </a:ln>
              </p:spPr>
            </p:pic>
            <p:pic>
              <p:nvPicPr>
                <p:cNvPr id="17" name="Picture 34" descr="fl00247_"/>
                <p:cNvPicPr>
                  <a:picLocks noChangeAspect="1" noChangeArrowheads="1"/>
                </p:cNvPicPr>
                <p:nvPr/>
              </p:nvPicPr>
              <p:blipFill>
                <a:blip r:embed="rId9" cstate="print"/>
                <a:srcRect/>
                <a:stretch>
                  <a:fillRect/>
                </a:stretch>
              </p:blipFill>
              <p:spPr bwMode="auto">
                <a:xfrm>
                  <a:off x="2688" y="2206"/>
                  <a:ext cx="337" cy="227"/>
                </a:xfrm>
                <a:prstGeom prst="rect">
                  <a:avLst/>
                </a:prstGeom>
                <a:noFill/>
                <a:ln w="9525">
                  <a:noFill/>
                  <a:miter lim="800000"/>
                  <a:headEnd/>
                  <a:tailEnd/>
                </a:ln>
              </p:spPr>
            </p:pic>
            <p:pic>
              <p:nvPicPr>
                <p:cNvPr id="18" name="Picture 35" descr="fl00281_"/>
                <p:cNvPicPr>
                  <a:picLocks noChangeAspect="1" noChangeArrowheads="1"/>
                </p:cNvPicPr>
                <p:nvPr/>
              </p:nvPicPr>
              <p:blipFill>
                <a:blip r:embed="rId10" cstate="print"/>
                <a:srcRect/>
                <a:stretch>
                  <a:fillRect/>
                </a:stretch>
              </p:blipFill>
              <p:spPr bwMode="auto">
                <a:xfrm>
                  <a:off x="3024" y="2208"/>
                  <a:ext cx="344" cy="227"/>
                </a:xfrm>
                <a:prstGeom prst="rect">
                  <a:avLst/>
                </a:prstGeom>
                <a:noFill/>
                <a:ln w="9525">
                  <a:noFill/>
                  <a:miter lim="800000"/>
                  <a:headEnd/>
                  <a:tailEnd/>
                </a:ln>
              </p:spPr>
            </p:pic>
            <p:pic>
              <p:nvPicPr>
                <p:cNvPr id="19" name="Picture 36" descr="fl00366_"/>
                <p:cNvPicPr>
                  <a:picLocks noChangeAspect="1" noChangeArrowheads="1"/>
                </p:cNvPicPr>
                <p:nvPr/>
              </p:nvPicPr>
              <p:blipFill>
                <a:blip r:embed="rId11" cstate="print"/>
                <a:srcRect l="2278" r="2278"/>
                <a:stretch>
                  <a:fillRect/>
                </a:stretch>
              </p:blipFill>
              <p:spPr bwMode="auto">
                <a:xfrm>
                  <a:off x="2320" y="2206"/>
                  <a:ext cx="366" cy="227"/>
                </a:xfrm>
                <a:prstGeom prst="rect">
                  <a:avLst/>
                </a:prstGeom>
                <a:noFill/>
                <a:ln w="9525">
                  <a:noFill/>
                  <a:miter lim="800000"/>
                  <a:headEnd/>
                  <a:tailEnd/>
                </a:ln>
              </p:spPr>
            </p:pic>
            <p:pic>
              <p:nvPicPr>
                <p:cNvPr id="20" name="Picture 37" descr="fl00276_"/>
                <p:cNvPicPr>
                  <a:picLocks noChangeAspect="1" noChangeArrowheads="1"/>
                </p:cNvPicPr>
                <p:nvPr/>
              </p:nvPicPr>
              <p:blipFill>
                <a:blip r:embed="rId12" cstate="print"/>
                <a:srcRect/>
                <a:stretch>
                  <a:fillRect/>
                </a:stretch>
              </p:blipFill>
              <p:spPr bwMode="auto">
                <a:xfrm>
                  <a:off x="3360" y="2208"/>
                  <a:ext cx="381" cy="227"/>
                </a:xfrm>
                <a:prstGeom prst="rect">
                  <a:avLst/>
                </a:prstGeom>
                <a:noFill/>
                <a:ln w="9525">
                  <a:noFill/>
                  <a:miter lim="800000"/>
                  <a:headEnd/>
                  <a:tailEnd/>
                </a:ln>
              </p:spPr>
            </p:pic>
          </p:grpSp>
          <p:pic>
            <p:nvPicPr>
              <p:cNvPr id="9" name="Picture 38" descr="fl00035_"/>
              <p:cNvPicPr>
                <a:picLocks noChangeAspect="1" noChangeArrowheads="1"/>
              </p:cNvPicPr>
              <p:nvPr/>
            </p:nvPicPr>
            <p:blipFill>
              <a:blip r:embed="rId13" cstate="print"/>
              <a:srcRect/>
              <a:stretch>
                <a:fillRect/>
              </a:stretch>
            </p:blipFill>
            <p:spPr bwMode="auto">
              <a:xfrm>
                <a:off x="4624" y="3438"/>
                <a:ext cx="474" cy="291"/>
              </a:xfrm>
              <a:prstGeom prst="rect">
                <a:avLst/>
              </a:prstGeom>
              <a:noFill/>
              <a:ln w="9525">
                <a:noFill/>
                <a:miter lim="800000"/>
                <a:headEnd/>
                <a:tailEnd/>
              </a:ln>
            </p:spPr>
          </p:pic>
          <p:pic>
            <p:nvPicPr>
              <p:cNvPr id="10" name="Picture 39" descr="j0309844"/>
              <p:cNvPicPr>
                <a:picLocks noChangeAspect="1" noChangeArrowheads="1"/>
              </p:cNvPicPr>
              <p:nvPr/>
            </p:nvPicPr>
            <p:blipFill>
              <a:blip r:embed="rId14" cstate="print"/>
              <a:srcRect/>
              <a:stretch>
                <a:fillRect/>
              </a:stretch>
            </p:blipFill>
            <p:spPr bwMode="auto">
              <a:xfrm>
                <a:off x="5090" y="3438"/>
                <a:ext cx="427" cy="294"/>
              </a:xfrm>
              <a:prstGeom prst="rect">
                <a:avLst/>
              </a:prstGeom>
              <a:noFill/>
              <a:ln w="9525">
                <a:noFill/>
                <a:miter lim="800000"/>
                <a:headEnd/>
                <a:tailEnd/>
              </a:ln>
            </p:spPr>
          </p:pic>
        </p:grpSp>
        <p:pic>
          <p:nvPicPr>
            <p:cNvPr id="7" name="Picture 40" descr="fl00361_"/>
            <p:cNvPicPr>
              <a:picLocks noChangeAspect="1" noChangeArrowheads="1"/>
            </p:cNvPicPr>
            <p:nvPr/>
          </p:nvPicPr>
          <p:blipFill>
            <a:blip r:embed="rId15" cstate="print"/>
            <a:srcRect/>
            <a:stretch>
              <a:fillRect/>
            </a:stretch>
          </p:blipFill>
          <p:spPr bwMode="auto">
            <a:xfrm>
              <a:off x="5142" y="3553"/>
              <a:ext cx="369" cy="211"/>
            </a:xfrm>
            <a:prstGeom prst="rect">
              <a:avLst/>
            </a:prstGeom>
            <a:noFill/>
            <a:ln w="9525">
              <a:noFill/>
              <a:miter lim="800000"/>
              <a:headEnd/>
              <a:tailEnd/>
            </a:ln>
          </p:spPr>
        </p:pic>
      </p:grpSp>
    </p:spTree>
    <p:extLst>
      <p:ext uri="{BB962C8B-B14F-4D97-AF65-F5344CB8AC3E}">
        <p14:creationId xmlns:p14="http://schemas.microsoft.com/office/powerpoint/2010/main" val="25329819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bwMode="auto">
          <a:xfrm>
            <a:off x="685800" y="1373193"/>
            <a:ext cx="8221718" cy="4530725"/>
          </a:xfrm>
          <a:prstGeom prst="rect">
            <a:avLst/>
          </a:prstGeom>
          <a:noFill/>
          <a:ln w="9525">
            <a:noFill/>
            <a:miter lim="800000"/>
            <a:headEnd/>
            <a:tailEnd/>
          </a:ln>
        </p:spPr>
        <p:txBody>
          <a:bodyPr/>
          <a:lstStyle/>
          <a:p>
            <a:pPr marL="342900" indent="-342900" eaLnBrk="0" hangingPunct="0">
              <a:spcBef>
                <a:spcPct val="20000"/>
              </a:spcBef>
              <a:buClr>
                <a:schemeClr val="accent2"/>
              </a:buClr>
              <a:buSzPct val="90000"/>
              <a:buFont typeface="Wingdings" pitchFamily="2" charset="2"/>
              <a:buChar char="n"/>
              <a:defRPr/>
            </a:pPr>
            <a:endParaRPr lang="en-US" sz="2400" kern="0" dirty="0" smtClean="0">
              <a:latin typeface="Verdana" pitchFamily="34" charset="0"/>
              <a:ea typeface="Verdana" pitchFamily="34" charset="0"/>
              <a:cs typeface="Verdana" pitchFamily="34" charset="0"/>
              <a:sym typeface="Wingdings" pitchFamily="2" charset="2"/>
            </a:endParaRPr>
          </a:p>
          <a:p>
            <a:r>
              <a:rPr lang="en-US" dirty="0" smtClean="0"/>
              <a:t> </a:t>
            </a:r>
            <a:endParaRPr lang="en-US" dirty="0"/>
          </a:p>
          <a:p>
            <a:pPr lvl="1"/>
            <a:r>
              <a:rPr lang="en-US" sz="2400" b="1" dirty="0" smtClean="0"/>
              <a:t> </a:t>
            </a:r>
            <a:endParaRPr lang="en-US" sz="2400" b="1" dirty="0"/>
          </a:p>
          <a:p>
            <a:pPr marL="342900" indent="-342900" eaLnBrk="0" hangingPunct="0">
              <a:spcBef>
                <a:spcPct val="20000"/>
              </a:spcBef>
              <a:buClr>
                <a:schemeClr val="accent2"/>
              </a:buClr>
              <a:buSzPct val="90000"/>
              <a:buFont typeface="Wingdings" pitchFamily="2" charset="2"/>
              <a:buChar char="n"/>
              <a:defRPr/>
            </a:pPr>
            <a:endParaRPr lang="en-US" sz="2400" kern="0" dirty="0" smtClean="0">
              <a:latin typeface="Verdana" pitchFamily="34" charset="0"/>
              <a:ea typeface="Verdana" pitchFamily="34" charset="0"/>
              <a:cs typeface="Verdana" pitchFamily="34" charset="0"/>
              <a:sym typeface="Wingdings" pitchFamily="2" charset="2"/>
            </a:endParaRPr>
          </a:p>
          <a:p>
            <a:pPr eaLnBrk="0" hangingPunct="0">
              <a:spcBef>
                <a:spcPct val="20000"/>
              </a:spcBef>
              <a:buClr>
                <a:schemeClr val="accent2"/>
              </a:buClr>
              <a:buSzPct val="90000"/>
              <a:defRPr/>
            </a:pPr>
            <a:endParaRPr lang="sl-SI" sz="2400" kern="0" dirty="0" smtClean="0">
              <a:latin typeface="Verdana" pitchFamily="34" charset="0"/>
              <a:ea typeface="Verdana" pitchFamily="34" charset="0"/>
              <a:cs typeface="Verdana" pitchFamily="34" charset="0"/>
              <a:sym typeface="Wingdings" pitchFamily="2" charset="2"/>
            </a:endParaRPr>
          </a:p>
          <a:p>
            <a:pPr marL="342900" indent="-342900" eaLnBrk="0" hangingPunct="0">
              <a:spcBef>
                <a:spcPct val="20000"/>
              </a:spcBef>
              <a:buClr>
                <a:schemeClr val="accent2"/>
              </a:buClr>
              <a:buSzPct val="90000"/>
              <a:buFont typeface="Wingdings" pitchFamily="2" charset="2"/>
              <a:buChar char="n"/>
              <a:defRPr/>
            </a:pPr>
            <a:endParaRPr lang="en-US" sz="2400" kern="0" dirty="0">
              <a:latin typeface="Verdana" pitchFamily="34" charset="0"/>
              <a:ea typeface="Verdana" pitchFamily="34" charset="0"/>
              <a:cs typeface="Verdana" pitchFamily="34" charset="0"/>
              <a:sym typeface="Wingdings" pitchFamily="2" charset="2"/>
            </a:endParaRPr>
          </a:p>
        </p:txBody>
      </p:sp>
      <p:sp>
        <p:nvSpPr>
          <p:cNvPr id="21" name="Title 1"/>
          <p:cNvSpPr txBox="1">
            <a:spLocks/>
          </p:cNvSpPr>
          <p:nvPr/>
        </p:nvSpPr>
        <p:spPr bwMode="auto">
          <a:xfrm>
            <a:off x="685800" y="569913"/>
            <a:ext cx="7772400" cy="70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n-US" sz="3600" kern="0" dirty="0" smtClean="0">
                <a:solidFill>
                  <a:srgbClr val="FF0000"/>
                </a:solidFill>
              </a:rPr>
              <a:t>Data Utility-Asset Management</a:t>
            </a:r>
            <a:endParaRPr lang="en-US" sz="3600" dirty="0">
              <a:solidFill>
                <a:srgbClr val="FF0000"/>
              </a:solidFill>
              <a:latin typeface="Verdana" pitchFamily="-65" charset="0"/>
            </a:endParaRPr>
          </a:p>
        </p:txBody>
      </p:sp>
      <p:pic>
        <p:nvPicPr>
          <p:cNvPr id="15362" name="Picture 2" descr="Image result for asset management Photo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4220" y="1649638"/>
            <a:ext cx="4438015" cy="4460659"/>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p:cNvSpPr txBox="1">
            <a:spLocks/>
          </p:cNvSpPr>
          <p:nvPr/>
        </p:nvSpPr>
        <p:spPr bwMode="auto">
          <a:xfrm>
            <a:off x="5386192" y="1272868"/>
            <a:ext cx="3536074" cy="5323003"/>
          </a:xfrm>
          <a:prstGeom prst="rect">
            <a:avLst/>
          </a:prstGeom>
          <a:noFill/>
          <a:ln w="9525">
            <a:noFill/>
            <a:miter lim="800000"/>
            <a:headEnd/>
            <a:tailEnd/>
          </a:ln>
        </p:spPr>
        <p:txBody>
          <a:bodyPr/>
          <a:lstStyle/>
          <a:p>
            <a:pPr marL="342900" indent="-342900" eaLnBrk="0" hangingPunct="0">
              <a:spcBef>
                <a:spcPct val="20000"/>
              </a:spcBef>
              <a:buClr>
                <a:schemeClr val="accent2"/>
              </a:buClr>
              <a:buSzPct val="90000"/>
              <a:buFont typeface="Wingdings" pitchFamily="2" charset="2"/>
              <a:buChar char="n"/>
              <a:defRPr/>
            </a:pPr>
            <a:endParaRPr lang="en-US" sz="2000" kern="0" dirty="0" smtClean="0">
              <a:latin typeface="Verdana" pitchFamily="34" charset="0"/>
              <a:ea typeface="Verdana" pitchFamily="34" charset="0"/>
              <a:cs typeface="Verdana" pitchFamily="34" charset="0"/>
              <a:sym typeface="Wingdings" pitchFamily="2" charset="2"/>
            </a:endParaRPr>
          </a:p>
          <a:p>
            <a:pPr eaLnBrk="0" hangingPunct="0">
              <a:spcBef>
                <a:spcPct val="20000"/>
              </a:spcBef>
              <a:buClr>
                <a:schemeClr val="accent2"/>
              </a:buClr>
              <a:buSzPct val="90000"/>
              <a:defRPr/>
            </a:pPr>
            <a:r>
              <a:rPr lang="en-US" kern="0" dirty="0" smtClean="0">
                <a:latin typeface="Verdana" pitchFamily="34" charset="0"/>
                <a:ea typeface="Verdana" pitchFamily="34" charset="0"/>
                <a:cs typeface="Verdana" pitchFamily="34" charset="0"/>
              </a:rPr>
              <a:t>Axle and Gross Vehicle Weight</a:t>
            </a:r>
          </a:p>
          <a:p>
            <a:pPr eaLnBrk="0" hangingPunct="0">
              <a:spcBef>
                <a:spcPct val="20000"/>
              </a:spcBef>
              <a:buClr>
                <a:schemeClr val="accent2"/>
              </a:buClr>
              <a:buSzPct val="90000"/>
              <a:defRPr/>
            </a:pPr>
            <a:endParaRPr lang="sl-SI" kern="0" dirty="0">
              <a:latin typeface="Verdana" pitchFamily="34" charset="0"/>
              <a:ea typeface="Verdana" pitchFamily="34" charset="0"/>
              <a:cs typeface="Verdana" pitchFamily="34" charset="0"/>
              <a:sym typeface="Wingdings" pitchFamily="2" charset="2"/>
            </a:endParaRPr>
          </a:p>
          <a:p>
            <a:pPr eaLnBrk="0" hangingPunct="0">
              <a:spcBef>
                <a:spcPct val="20000"/>
              </a:spcBef>
              <a:buClr>
                <a:schemeClr val="accent2"/>
              </a:buClr>
              <a:buSzPct val="90000"/>
              <a:defRPr/>
            </a:pPr>
            <a:r>
              <a:rPr lang="en-US" kern="0" dirty="0" smtClean="0">
                <a:latin typeface="Verdana" pitchFamily="34" charset="0"/>
                <a:ea typeface="Verdana" pitchFamily="34" charset="0"/>
                <a:cs typeface="Verdana" pitchFamily="34" charset="0"/>
                <a:sym typeface="Wingdings" pitchFamily="2" charset="2"/>
              </a:rPr>
              <a:t>Axle Spacing and Gross Vehicle Length</a:t>
            </a:r>
          </a:p>
          <a:p>
            <a:pPr eaLnBrk="0" hangingPunct="0">
              <a:spcBef>
                <a:spcPct val="20000"/>
              </a:spcBef>
              <a:buClr>
                <a:schemeClr val="accent2"/>
              </a:buClr>
              <a:buSzPct val="90000"/>
              <a:defRPr/>
            </a:pPr>
            <a:endParaRPr lang="en-US" kern="0" dirty="0" smtClean="0">
              <a:latin typeface="Verdana" pitchFamily="34" charset="0"/>
              <a:ea typeface="Verdana" pitchFamily="34" charset="0"/>
              <a:cs typeface="Verdana" pitchFamily="34" charset="0"/>
              <a:sym typeface="Wingdings" pitchFamily="2" charset="2"/>
            </a:endParaRPr>
          </a:p>
          <a:p>
            <a:pPr eaLnBrk="0" hangingPunct="0">
              <a:spcBef>
                <a:spcPct val="20000"/>
              </a:spcBef>
              <a:buClr>
                <a:schemeClr val="accent2"/>
              </a:buClr>
              <a:buSzPct val="90000"/>
              <a:defRPr/>
            </a:pPr>
            <a:r>
              <a:rPr lang="en-US" kern="0" dirty="0" smtClean="0">
                <a:latin typeface="Verdana" pitchFamily="34" charset="0"/>
                <a:ea typeface="Verdana" pitchFamily="34" charset="0"/>
                <a:cs typeface="Verdana" pitchFamily="34" charset="0"/>
                <a:sym typeface="Wingdings" pitchFamily="2" charset="2"/>
              </a:rPr>
              <a:t>Classification</a:t>
            </a:r>
            <a:endParaRPr lang="en-US" kern="0" dirty="0">
              <a:latin typeface="Verdana" pitchFamily="34" charset="0"/>
              <a:ea typeface="Verdana" pitchFamily="34" charset="0"/>
              <a:cs typeface="Verdana" pitchFamily="34" charset="0"/>
              <a:sym typeface="Wingdings" pitchFamily="2" charset="2"/>
            </a:endParaRPr>
          </a:p>
          <a:p>
            <a:pPr eaLnBrk="0" hangingPunct="0">
              <a:spcBef>
                <a:spcPct val="20000"/>
              </a:spcBef>
              <a:buClr>
                <a:schemeClr val="accent2"/>
              </a:buClr>
              <a:buSzPct val="90000"/>
              <a:defRPr/>
            </a:pPr>
            <a:endParaRPr lang="en-US" kern="0" dirty="0" smtClean="0">
              <a:latin typeface="Verdana" pitchFamily="34" charset="0"/>
              <a:ea typeface="Verdana" pitchFamily="34" charset="0"/>
              <a:cs typeface="Verdana" pitchFamily="34" charset="0"/>
            </a:endParaRPr>
          </a:p>
          <a:p>
            <a:pPr eaLnBrk="0" hangingPunct="0">
              <a:spcBef>
                <a:spcPct val="20000"/>
              </a:spcBef>
              <a:buClr>
                <a:schemeClr val="accent2"/>
              </a:buClr>
              <a:buSzPct val="90000"/>
              <a:defRPr/>
            </a:pPr>
            <a:r>
              <a:rPr lang="en-US" kern="0" dirty="0" smtClean="0">
                <a:latin typeface="Verdana" pitchFamily="34" charset="0"/>
                <a:ea typeface="Verdana" pitchFamily="34" charset="0"/>
                <a:cs typeface="Verdana" pitchFamily="34" charset="0"/>
                <a:sym typeface="Wingdings" pitchFamily="2" charset="2"/>
              </a:rPr>
              <a:t>Speed</a:t>
            </a:r>
            <a:endParaRPr lang="en-US" kern="0" dirty="0">
              <a:latin typeface="Verdana" pitchFamily="34" charset="0"/>
              <a:ea typeface="Verdana" pitchFamily="34" charset="0"/>
              <a:cs typeface="Verdana" pitchFamily="34" charset="0"/>
              <a:sym typeface="Wingdings" pitchFamily="2" charset="2"/>
            </a:endParaRPr>
          </a:p>
          <a:p>
            <a:pPr eaLnBrk="0" hangingPunct="0">
              <a:spcBef>
                <a:spcPct val="20000"/>
              </a:spcBef>
              <a:buClr>
                <a:schemeClr val="accent2"/>
              </a:buClr>
              <a:buSzPct val="90000"/>
              <a:defRPr/>
            </a:pPr>
            <a:endParaRPr lang="en-US" kern="0" dirty="0" smtClean="0">
              <a:latin typeface="Verdana" pitchFamily="34" charset="0"/>
              <a:ea typeface="Verdana" pitchFamily="34" charset="0"/>
              <a:cs typeface="Verdana" pitchFamily="34" charset="0"/>
            </a:endParaRPr>
          </a:p>
          <a:p>
            <a:pPr eaLnBrk="0" hangingPunct="0">
              <a:spcBef>
                <a:spcPct val="20000"/>
              </a:spcBef>
              <a:buClr>
                <a:schemeClr val="accent2"/>
              </a:buClr>
              <a:buSzPct val="90000"/>
              <a:defRPr/>
            </a:pPr>
            <a:r>
              <a:rPr lang="en-US" kern="0" dirty="0" smtClean="0">
                <a:latin typeface="Verdana" pitchFamily="34" charset="0"/>
                <a:ea typeface="Verdana" pitchFamily="34" charset="0"/>
                <a:cs typeface="Verdana" pitchFamily="34" charset="0"/>
                <a:sym typeface="Wingdings" pitchFamily="2" charset="2"/>
              </a:rPr>
              <a:t>Time/Date/Bridge Stamp</a:t>
            </a:r>
          </a:p>
          <a:p>
            <a:pPr eaLnBrk="0" hangingPunct="0">
              <a:spcBef>
                <a:spcPct val="20000"/>
              </a:spcBef>
              <a:buClr>
                <a:schemeClr val="accent2"/>
              </a:buClr>
              <a:buSzPct val="90000"/>
              <a:defRPr/>
            </a:pPr>
            <a:endParaRPr lang="en-US" kern="0" dirty="0" smtClean="0">
              <a:latin typeface="Verdana" pitchFamily="34" charset="0"/>
              <a:ea typeface="Verdana" pitchFamily="34" charset="0"/>
              <a:cs typeface="Verdana" pitchFamily="34" charset="0"/>
              <a:sym typeface="Wingdings" pitchFamily="2" charset="2"/>
            </a:endParaRPr>
          </a:p>
          <a:p>
            <a:pPr eaLnBrk="0" hangingPunct="0">
              <a:spcBef>
                <a:spcPct val="20000"/>
              </a:spcBef>
              <a:buClr>
                <a:schemeClr val="accent2"/>
              </a:buClr>
              <a:buSzPct val="90000"/>
              <a:defRPr/>
            </a:pPr>
            <a:r>
              <a:rPr lang="en-US" kern="0" dirty="0" smtClean="0">
                <a:latin typeface="Verdana" pitchFamily="34" charset="0"/>
                <a:ea typeface="Verdana" pitchFamily="34" charset="0"/>
                <a:cs typeface="Verdana" pitchFamily="34" charset="0"/>
                <a:sym typeface="Wingdings" pitchFamily="2" charset="2"/>
              </a:rPr>
              <a:t>Photo</a:t>
            </a:r>
          </a:p>
          <a:p>
            <a:pPr marL="342900" indent="-342900" eaLnBrk="0" hangingPunct="0">
              <a:spcBef>
                <a:spcPct val="20000"/>
              </a:spcBef>
              <a:buClr>
                <a:schemeClr val="accent2"/>
              </a:buClr>
              <a:buSzPct val="90000"/>
              <a:buFont typeface="Wingdings" pitchFamily="2" charset="2"/>
              <a:buChar char="n"/>
              <a:defRPr/>
            </a:pPr>
            <a:endParaRPr lang="en-US" sz="2000" kern="0" dirty="0" smtClean="0">
              <a:latin typeface="Verdana" pitchFamily="34" charset="0"/>
              <a:ea typeface="Verdana" pitchFamily="34" charset="0"/>
              <a:cs typeface="Verdana" pitchFamily="34" charset="0"/>
              <a:sym typeface="Wingdings" pitchFamily="2" charset="2"/>
            </a:endParaRPr>
          </a:p>
          <a:p>
            <a:pPr marL="342900" indent="-342900" eaLnBrk="0" hangingPunct="0">
              <a:spcBef>
                <a:spcPct val="20000"/>
              </a:spcBef>
              <a:buClr>
                <a:schemeClr val="accent2"/>
              </a:buClr>
              <a:buSzPct val="90000"/>
              <a:buFont typeface="Wingdings" pitchFamily="2" charset="2"/>
              <a:buChar char="n"/>
              <a:defRPr/>
            </a:pPr>
            <a:endParaRPr lang="en-US" sz="2400" kern="0" dirty="0">
              <a:latin typeface="Verdana" pitchFamily="34" charset="0"/>
              <a:ea typeface="Verdana" pitchFamily="34" charset="0"/>
              <a:cs typeface="Verdana" pitchFamily="34" charset="0"/>
              <a:sym typeface="Wingdings" pitchFamily="2" charset="2"/>
            </a:endParaRPr>
          </a:p>
        </p:txBody>
      </p:sp>
    </p:spTree>
    <p:extLst>
      <p:ext uri="{BB962C8B-B14F-4D97-AF65-F5344CB8AC3E}">
        <p14:creationId xmlns:p14="http://schemas.microsoft.com/office/powerpoint/2010/main" val="10412472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bwMode="auto">
          <a:xfrm>
            <a:off x="685800" y="1373193"/>
            <a:ext cx="8221718" cy="4530725"/>
          </a:xfrm>
          <a:prstGeom prst="rect">
            <a:avLst/>
          </a:prstGeom>
          <a:noFill/>
          <a:ln w="9525">
            <a:noFill/>
            <a:miter lim="800000"/>
            <a:headEnd/>
            <a:tailEnd/>
          </a:ln>
        </p:spPr>
        <p:txBody>
          <a:bodyPr/>
          <a:lstStyle/>
          <a:p>
            <a:pPr marL="342900" indent="-342900" eaLnBrk="0" hangingPunct="0">
              <a:spcBef>
                <a:spcPct val="20000"/>
              </a:spcBef>
              <a:buClr>
                <a:schemeClr val="accent2"/>
              </a:buClr>
              <a:buSzPct val="90000"/>
              <a:buFont typeface="Wingdings" pitchFamily="2" charset="2"/>
              <a:buChar char="n"/>
              <a:defRPr/>
            </a:pPr>
            <a:endParaRPr lang="en-US" sz="2400" kern="0" dirty="0" smtClean="0">
              <a:latin typeface="Verdana" pitchFamily="34" charset="0"/>
              <a:ea typeface="Verdana" pitchFamily="34" charset="0"/>
              <a:cs typeface="Verdana" pitchFamily="34" charset="0"/>
              <a:sym typeface="Wingdings" pitchFamily="2" charset="2"/>
            </a:endParaRPr>
          </a:p>
          <a:p>
            <a:r>
              <a:rPr lang="en-US" dirty="0" smtClean="0"/>
              <a:t> </a:t>
            </a:r>
            <a:endParaRPr lang="en-US" dirty="0"/>
          </a:p>
          <a:p>
            <a:pPr lvl="1"/>
            <a:r>
              <a:rPr lang="en-US" sz="2400" b="1" dirty="0" smtClean="0"/>
              <a:t> </a:t>
            </a:r>
            <a:endParaRPr lang="en-US" sz="2400" b="1" dirty="0"/>
          </a:p>
          <a:p>
            <a:pPr marL="342900" indent="-342900" eaLnBrk="0" hangingPunct="0">
              <a:spcBef>
                <a:spcPct val="20000"/>
              </a:spcBef>
              <a:buClr>
                <a:schemeClr val="accent2"/>
              </a:buClr>
              <a:buSzPct val="90000"/>
              <a:buFont typeface="Wingdings" pitchFamily="2" charset="2"/>
              <a:buChar char="n"/>
              <a:defRPr/>
            </a:pPr>
            <a:endParaRPr lang="en-US" sz="2400" kern="0" dirty="0" smtClean="0">
              <a:latin typeface="Verdana" pitchFamily="34" charset="0"/>
              <a:ea typeface="Verdana" pitchFamily="34" charset="0"/>
              <a:cs typeface="Verdana" pitchFamily="34" charset="0"/>
              <a:sym typeface="Wingdings" pitchFamily="2" charset="2"/>
            </a:endParaRPr>
          </a:p>
          <a:p>
            <a:pPr eaLnBrk="0" hangingPunct="0">
              <a:spcBef>
                <a:spcPct val="20000"/>
              </a:spcBef>
              <a:buClr>
                <a:schemeClr val="accent2"/>
              </a:buClr>
              <a:buSzPct val="90000"/>
              <a:defRPr/>
            </a:pPr>
            <a:endParaRPr lang="sl-SI" sz="2400" kern="0" dirty="0" smtClean="0">
              <a:latin typeface="Verdana" pitchFamily="34" charset="0"/>
              <a:ea typeface="Verdana" pitchFamily="34" charset="0"/>
              <a:cs typeface="Verdana" pitchFamily="34" charset="0"/>
              <a:sym typeface="Wingdings" pitchFamily="2" charset="2"/>
            </a:endParaRPr>
          </a:p>
          <a:p>
            <a:pPr marL="342900" indent="-342900" eaLnBrk="0" hangingPunct="0">
              <a:spcBef>
                <a:spcPct val="20000"/>
              </a:spcBef>
              <a:buClr>
                <a:schemeClr val="accent2"/>
              </a:buClr>
              <a:buSzPct val="90000"/>
              <a:buFont typeface="Wingdings" pitchFamily="2" charset="2"/>
              <a:buChar char="n"/>
              <a:defRPr/>
            </a:pPr>
            <a:endParaRPr lang="en-US" sz="2400" kern="0" dirty="0">
              <a:latin typeface="Verdana" pitchFamily="34" charset="0"/>
              <a:ea typeface="Verdana" pitchFamily="34" charset="0"/>
              <a:cs typeface="Verdana" pitchFamily="34" charset="0"/>
              <a:sym typeface="Wingdings" pitchFamily="2" charset="2"/>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4274" y="1555755"/>
            <a:ext cx="5554133" cy="4165600"/>
          </a:xfrm>
          <a:prstGeom prst="rect">
            <a:avLst/>
          </a:prstGeom>
        </p:spPr>
      </p:pic>
      <p:sp>
        <p:nvSpPr>
          <p:cNvPr id="21" name="Title 1"/>
          <p:cNvSpPr txBox="1">
            <a:spLocks/>
          </p:cNvSpPr>
          <p:nvPr/>
        </p:nvSpPr>
        <p:spPr bwMode="auto">
          <a:xfrm>
            <a:off x="685800" y="569913"/>
            <a:ext cx="7772400" cy="70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n-US" sz="3600" kern="0" dirty="0" smtClean="0">
                <a:solidFill>
                  <a:srgbClr val="FF0000"/>
                </a:solidFill>
              </a:rPr>
              <a:t>Data Utility-Enforcement</a:t>
            </a:r>
            <a:endParaRPr lang="en-US" sz="3600" dirty="0">
              <a:solidFill>
                <a:srgbClr val="FF0000"/>
              </a:solidFill>
              <a:latin typeface="Verdana" pitchFamily="-65" charset="0"/>
            </a:endParaRPr>
          </a:p>
        </p:txBody>
      </p:sp>
    </p:spTree>
    <p:extLst>
      <p:ext uri="{BB962C8B-B14F-4D97-AF65-F5344CB8AC3E}">
        <p14:creationId xmlns:p14="http://schemas.microsoft.com/office/powerpoint/2010/main" val="1812579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3999" cy="6858000"/>
          </a:xfrm>
        </p:spPr>
      </p:pic>
      <p:sp>
        <p:nvSpPr>
          <p:cNvPr id="5" name="Title 1"/>
          <p:cNvSpPr txBox="1">
            <a:spLocks/>
          </p:cNvSpPr>
          <p:nvPr/>
        </p:nvSpPr>
        <p:spPr bwMode="auto">
          <a:xfrm>
            <a:off x="826718" y="277813"/>
            <a:ext cx="7478038"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600">
                <a:solidFill>
                  <a:srgbClr val="C00505"/>
                </a:solidFill>
                <a:effectLst>
                  <a:outerShdw blurRad="38100" dist="38100" dir="2700000" algn="tl">
                    <a:srgbClr val="000000"/>
                  </a:outerShdw>
                </a:effectLst>
                <a:latin typeface="+mj-lt"/>
                <a:ea typeface="Arial" pitchFamily="-65" charset="0"/>
                <a:cs typeface="+mj-cs"/>
              </a:defRPr>
            </a:lvl1pPr>
            <a:lvl2pPr algn="l" rtl="0" eaLnBrk="0" fontAlgn="base" hangingPunct="0">
              <a:spcBef>
                <a:spcPct val="0"/>
              </a:spcBef>
              <a:spcAft>
                <a:spcPct val="0"/>
              </a:spcAft>
              <a:defRPr sz="3600">
                <a:solidFill>
                  <a:srgbClr val="C00505"/>
                </a:solidFill>
                <a:effectLst>
                  <a:outerShdw blurRad="38100" dist="38100" dir="2700000" algn="tl">
                    <a:srgbClr val="000000"/>
                  </a:outerShdw>
                </a:effectLst>
                <a:latin typeface="Tahoma" pitchFamily="34" charset="0"/>
                <a:ea typeface="Arial" pitchFamily="-65" charset="0"/>
                <a:cs typeface="Arial" charset="0"/>
              </a:defRPr>
            </a:lvl2pPr>
            <a:lvl3pPr algn="l" rtl="0" eaLnBrk="0" fontAlgn="base" hangingPunct="0">
              <a:spcBef>
                <a:spcPct val="0"/>
              </a:spcBef>
              <a:spcAft>
                <a:spcPct val="0"/>
              </a:spcAft>
              <a:defRPr sz="3600">
                <a:solidFill>
                  <a:srgbClr val="C00505"/>
                </a:solidFill>
                <a:effectLst>
                  <a:outerShdw blurRad="38100" dist="38100" dir="2700000" algn="tl">
                    <a:srgbClr val="000000"/>
                  </a:outerShdw>
                </a:effectLst>
                <a:latin typeface="Tahoma" pitchFamily="34" charset="0"/>
                <a:ea typeface="Arial" pitchFamily="-65" charset="0"/>
                <a:cs typeface="Arial" charset="0"/>
              </a:defRPr>
            </a:lvl3pPr>
            <a:lvl4pPr algn="l" rtl="0" eaLnBrk="0" fontAlgn="base" hangingPunct="0">
              <a:spcBef>
                <a:spcPct val="0"/>
              </a:spcBef>
              <a:spcAft>
                <a:spcPct val="0"/>
              </a:spcAft>
              <a:defRPr sz="3600">
                <a:solidFill>
                  <a:srgbClr val="C00505"/>
                </a:solidFill>
                <a:effectLst>
                  <a:outerShdw blurRad="38100" dist="38100" dir="2700000" algn="tl">
                    <a:srgbClr val="000000"/>
                  </a:outerShdw>
                </a:effectLst>
                <a:latin typeface="Tahoma" pitchFamily="34" charset="0"/>
                <a:ea typeface="Arial" pitchFamily="-65" charset="0"/>
                <a:cs typeface="Arial" charset="0"/>
              </a:defRPr>
            </a:lvl4pPr>
            <a:lvl5pPr algn="l" rtl="0" eaLnBrk="0" fontAlgn="base" hangingPunct="0">
              <a:spcBef>
                <a:spcPct val="0"/>
              </a:spcBef>
              <a:spcAft>
                <a:spcPct val="0"/>
              </a:spcAft>
              <a:defRPr sz="3600">
                <a:solidFill>
                  <a:srgbClr val="C00505"/>
                </a:solidFill>
                <a:effectLst>
                  <a:outerShdw blurRad="38100" dist="38100" dir="2700000" algn="tl">
                    <a:srgbClr val="000000"/>
                  </a:outerShdw>
                </a:effectLst>
                <a:latin typeface="Tahoma" pitchFamily="34" charset="0"/>
                <a:ea typeface="Arial" pitchFamily="-65" charset="0"/>
                <a:cs typeface="Arial" charset="0"/>
              </a:defRPr>
            </a:lvl5pPr>
            <a:lvl6pPr marL="457200" algn="l" rtl="0" fontAlgn="base">
              <a:spcBef>
                <a:spcPct val="0"/>
              </a:spcBef>
              <a:spcAft>
                <a:spcPct val="0"/>
              </a:spcAft>
              <a:defRPr sz="3600">
                <a:solidFill>
                  <a:srgbClr val="C00505"/>
                </a:solidFill>
                <a:effectLst>
                  <a:outerShdw blurRad="38100" dist="38100" dir="2700000" algn="tl">
                    <a:srgbClr val="000000"/>
                  </a:outerShdw>
                </a:effectLst>
                <a:latin typeface="Tahoma" pitchFamily="34" charset="0"/>
                <a:cs typeface="Arial" charset="0"/>
              </a:defRPr>
            </a:lvl6pPr>
            <a:lvl7pPr marL="914400" algn="l" rtl="0" fontAlgn="base">
              <a:spcBef>
                <a:spcPct val="0"/>
              </a:spcBef>
              <a:spcAft>
                <a:spcPct val="0"/>
              </a:spcAft>
              <a:defRPr sz="3600">
                <a:solidFill>
                  <a:srgbClr val="C00505"/>
                </a:solidFill>
                <a:effectLst>
                  <a:outerShdw blurRad="38100" dist="38100" dir="2700000" algn="tl">
                    <a:srgbClr val="000000"/>
                  </a:outerShdw>
                </a:effectLst>
                <a:latin typeface="Tahoma" pitchFamily="34" charset="0"/>
                <a:cs typeface="Arial" charset="0"/>
              </a:defRPr>
            </a:lvl7pPr>
            <a:lvl8pPr marL="1371600" algn="l" rtl="0" fontAlgn="base">
              <a:spcBef>
                <a:spcPct val="0"/>
              </a:spcBef>
              <a:spcAft>
                <a:spcPct val="0"/>
              </a:spcAft>
              <a:defRPr sz="3600">
                <a:solidFill>
                  <a:srgbClr val="C00505"/>
                </a:solidFill>
                <a:effectLst>
                  <a:outerShdw blurRad="38100" dist="38100" dir="2700000" algn="tl">
                    <a:srgbClr val="000000"/>
                  </a:outerShdw>
                </a:effectLst>
                <a:latin typeface="Tahoma" pitchFamily="34" charset="0"/>
                <a:cs typeface="Arial" charset="0"/>
              </a:defRPr>
            </a:lvl8pPr>
            <a:lvl9pPr marL="1828800" algn="l" rtl="0" fontAlgn="base">
              <a:spcBef>
                <a:spcPct val="0"/>
              </a:spcBef>
              <a:spcAft>
                <a:spcPct val="0"/>
              </a:spcAft>
              <a:defRPr sz="3600">
                <a:solidFill>
                  <a:srgbClr val="C00505"/>
                </a:solidFill>
                <a:effectLst>
                  <a:outerShdw blurRad="38100" dist="38100" dir="2700000" algn="tl">
                    <a:srgbClr val="000000"/>
                  </a:outerShdw>
                </a:effectLst>
                <a:latin typeface="Tahoma" pitchFamily="34" charset="0"/>
                <a:cs typeface="Arial" charset="0"/>
              </a:defRPr>
            </a:lvl9pPr>
          </a:lstStyle>
          <a:p>
            <a:pPr algn="ctr"/>
            <a:r>
              <a:rPr lang="en-US" kern="0" smtClean="0"/>
              <a:t>Pre-Selection for Enforcement</a:t>
            </a:r>
            <a:endParaRPr lang="en-US" kern="0" dirty="0"/>
          </a:p>
        </p:txBody>
      </p:sp>
    </p:spTree>
    <p:extLst>
      <p:ext uri="{BB962C8B-B14F-4D97-AF65-F5344CB8AC3E}">
        <p14:creationId xmlns:p14="http://schemas.microsoft.com/office/powerpoint/2010/main" val="130179694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 y="0"/>
            <a:ext cx="9143999" cy="6858000"/>
          </a:xfrm>
        </p:spPr>
      </p:pic>
      <p:sp>
        <p:nvSpPr>
          <p:cNvPr id="5" name="Title 1"/>
          <p:cNvSpPr txBox="1">
            <a:spLocks/>
          </p:cNvSpPr>
          <p:nvPr/>
        </p:nvSpPr>
        <p:spPr bwMode="auto">
          <a:xfrm>
            <a:off x="826718" y="277813"/>
            <a:ext cx="7478038"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600">
                <a:solidFill>
                  <a:srgbClr val="C00505"/>
                </a:solidFill>
                <a:effectLst>
                  <a:outerShdw blurRad="38100" dist="38100" dir="2700000" algn="tl">
                    <a:srgbClr val="000000"/>
                  </a:outerShdw>
                </a:effectLst>
                <a:latin typeface="+mj-lt"/>
                <a:ea typeface="Arial" pitchFamily="-65" charset="0"/>
                <a:cs typeface="+mj-cs"/>
              </a:defRPr>
            </a:lvl1pPr>
            <a:lvl2pPr algn="l" rtl="0" eaLnBrk="0" fontAlgn="base" hangingPunct="0">
              <a:spcBef>
                <a:spcPct val="0"/>
              </a:spcBef>
              <a:spcAft>
                <a:spcPct val="0"/>
              </a:spcAft>
              <a:defRPr sz="3600">
                <a:solidFill>
                  <a:srgbClr val="C00505"/>
                </a:solidFill>
                <a:effectLst>
                  <a:outerShdw blurRad="38100" dist="38100" dir="2700000" algn="tl">
                    <a:srgbClr val="000000"/>
                  </a:outerShdw>
                </a:effectLst>
                <a:latin typeface="Tahoma" pitchFamily="34" charset="0"/>
                <a:ea typeface="Arial" pitchFamily="-65" charset="0"/>
                <a:cs typeface="Arial" charset="0"/>
              </a:defRPr>
            </a:lvl2pPr>
            <a:lvl3pPr algn="l" rtl="0" eaLnBrk="0" fontAlgn="base" hangingPunct="0">
              <a:spcBef>
                <a:spcPct val="0"/>
              </a:spcBef>
              <a:spcAft>
                <a:spcPct val="0"/>
              </a:spcAft>
              <a:defRPr sz="3600">
                <a:solidFill>
                  <a:srgbClr val="C00505"/>
                </a:solidFill>
                <a:effectLst>
                  <a:outerShdw blurRad="38100" dist="38100" dir="2700000" algn="tl">
                    <a:srgbClr val="000000"/>
                  </a:outerShdw>
                </a:effectLst>
                <a:latin typeface="Tahoma" pitchFamily="34" charset="0"/>
                <a:ea typeface="Arial" pitchFamily="-65" charset="0"/>
                <a:cs typeface="Arial" charset="0"/>
              </a:defRPr>
            </a:lvl3pPr>
            <a:lvl4pPr algn="l" rtl="0" eaLnBrk="0" fontAlgn="base" hangingPunct="0">
              <a:spcBef>
                <a:spcPct val="0"/>
              </a:spcBef>
              <a:spcAft>
                <a:spcPct val="0"/>
              </a:spcAft>
              <a:defRPr sz="3600">
                <a:solidFill>
                  <a:srgbClr val="C00505"/>
                </a:solidFill>
                <a:effectLst>
                  <a:outerShdw blurRad="38100" dist="38100" dir="2700000" algn="tl">
                    <a:srgbClr val="000000"/>
                  </a:outerShdw>
                </a:effectLst>
                <a:latin typeface="Tahoma" pitchFamily="34" charset="0"/>
                <a:ea typeface="Arial" pitchFamily="-65" charset="0"/>
                <a:cs typeface="Arial" charset="0"/>
              </a:defRPr>
            </a:lvl4pPr>
            <a:lvl5pPr algn="l" rtl="0" eaLnBrk="0" fontAlgn="base" hangingPunct="0">
              <a:spcBef>
                <a:spcPct val="0"/>
              </a:spcBef>
              <a:spcAft>
                <a:spcPct val="0"/>
              </a:spcAft>
              <a:defRPr sz="3600">
                <a:solidFill>
                  <a:srgbClr val="C00505"/>
                </a:solidFill>
                <a:effectLst>
                  <a:outerShdw blurRad="38100" dist="38100" dir="2700000" algn="tl">
                    <a:srgbClr val="000000"/>
                  </a:outerShdw>
                </a:effectLst>
                <a:latin typeface="Tahoma" pitchFamily="34" charset="0"/>
                <a:ea typeface="Arial" pitchFamily="-65" charset="0"/>
                <a:cs typeface="Arial" charset="0"/>
              </a:defRPr>
            </a:lvl5pPr>
            <a:lvl6pPr marL="457200" algn="l" rtl="0" fontAlgn="base">
              <a:spcBef>
                <a:spcPct val="0"/>
              </a:spcBef>
              <a:spcAft>
                <a:spcPct val="0"/>
              </a:spcAft>
              <a:defRPr sz="3600">
                <a:solidFill>
                  <a:srgbClr val="C00505"/>
                </a:solidFill>
                <a:effectLst>
                  <a:outerShdw blurRad="38100" dist="38100" dir="2700000" algn="tl">
                    <a:srgbClr val="000000"/>
                  </a:outerShdw>
                </a:effectLst>
                <a:latin typeface="Tahoma" pitchFamily="34" charset="0"/>
                <a:cs typeface="Arial" charset="0"/>
              </a:defRPr>
            </a:lvl6pPr>
            <a:lvl7pPr marL="914400" algn="l" rtl="0" fontAlgn="base">
              <a:spcBef>
                <a:spcPct val="0"/>
              </a:spcBef>
              <a:spcAft>
                <a:spcPct val="0"/>
              </a:spcAft>
              <a:defRPr sz="3600">
                <a:solidFill>
                  <a:srgbClr val="C00505"/>
                </a:solidFill>
                <a:effectLst>
                  <a:outerShdw blurRad="38100" dist="38100" dir="2700000" algn="tl">
                    <a:srgbClr val="000000"/>
                  </a:outerShdw>
                </a:effectLst>
                <a:latin typeface="Tahoma" pitchFamily="34" charset="0"/>
                <a:cs typeface="Arial" charset="0"/>
              </a:defRPr>
            </a:lvl7pPr>
            <a:lvl8pPr marL="1371600" algn="l" rtl="0" fontAlgn="base">
              <a:spcBef>
                <a:spcPct val="0"/>
              </a:spcBef>
              <a:spcAft>
                <a:spcPct val="0"/>
              </a:spcAft>
              <a:defRPr sz="3600">
                <a:solidFill>
                  <a:srgbClr val="C00505"/>
                </a:solidFill>
                <a:effectLst>
                  <a:outerShdw blurRad="38100" dist="38100" dir="2700000" algn="tl">
                    <a:srgbClr val="000000"/>
                  </a:outerShdw>
                </a:effectLst>
                <a:latin typeface="Tahoma" pitchFamily="34" charset="0"/>
                <a:cs typeface="Arial" charset="0"/>
              </a:defRPr>
            </a:lvl8pPr>
            <a:lvl9pPr marL="1828800" algn="l" rtl="0" fontAlgn="base">
              <a:spcBef>
                <a:spcPct val="0"/>
              </a:spcBef>
              <a:spcAft>
                <a:spcPct val="0"/>
              </a:spcAft>
              <a:defRPr sz="3600">
                <a:solidFill>
                  <a:srgbClr val="C00505"/>
                </a:solidFill>
                <a:effectLst>
                  <a:outerShdw blurRad="38100" dist="38100" dir="2700000" algn="tl">
                    <a:srgbClr val="000000"/>
                  </a:outerShdw>
                </a:effectLst>
                <a:latin typeface="Tahoma" pitchFamily="34" charset="0"/>
                <a:cs typeface="Arial" charset="0"/>
              </a:defRPr>
            </a:lvl9pPr>
          </a:lstStyle>
          <a:p>
            <a:pPr algn="ctr"/>
            <a:r>
              <a:rPr lang="en-US" kern="0" smtClean="0"/>
              <a:t>Pre-Selection for Enforcement</a:t>
            </a:r>
            <a:endParaRPr lang="en-US" kern="0" dirty="0"/>
          </a:p>
        </p:txBody>
      </p:sp>
    </p:spTree>
    <p:extLst>
      <p:ext uri="{BB962C8B-B14F-4D97-AF65-F5344CB8AC3E}">
        <p14:creationId xmlns:p14="http://schemas.microsoft.com/office/powerpoint/2010/main" val="23883921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 y="6242447"/>
            <a:ext cx="9143999" cy="615553"/>
          </a:xfrm>
          <a:prstGeom prst="rect">
            <a:avLst/>
          </a:prstGeom>
          <a:solidFill>
            <a:srgbClr val="DFDEBC"/>
          </a:solidFill>
        </p:spPr>
        <p:txBody>
          <a:bodyPr wrap="square" rtlCol="0">
            <a:spAutoFit/>
          </a:bodyPr>
          <a:lstStyle/>
          <a:p>
            <a:endParaRPr lang="en-US" sz="3400" dirty="0"/>
          </a:p>
        </p:txBody>
      </p:sp>
      <p:sp>
        <p:nvSpPr>
          <p:cNvPr id="4" name="TextBox 3"/>
          <p:cNvSpPr txBox="1"/>
          <p:nvPr/>
        </p:nvSpPr>
        <p:spPr>
          <a:xfrm>
            <a:off x="0" y="0"/>
            <a:ext cx="9143999" cy="940904"/>
          </a:xfrm>
          <a:prstGeom prst="rect">
            <a:avLst/>
          </a:prstGeom>
          <a:solidFill>
            <a:srgbClr val="10016B"/>
          </a:solidFill>
        </p:spPr>
        <p:txBody>
          <a:bodyPr wrap="square" rtlCol="0">
            <a:spAutoFit/>
          </a:bodyPr>
          <a:lstStyle/>
          <a:p>
            <a:endParaRPr lang="en-US" dirty="0"/>
          </a:p>
        </p:txBody>
      </p:sp>
      <p:pic>
        <p:nvPicPr>
          <p:cNvPr id="2052" name="Picture 4" descr="Transportation.or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6818" y="0"/>
            <a:ext cx="2637182" cy="896043"/>
          </a:xfrm>
          <a:prstGeom prst="rect">
            <a:avLst/>
          </a:prstGeom>
          <a:solidFill>
            <a:srgbClr val="10016B"/>
          </a:solidFill>
          <a:ln>
            <a:solidFill>
              <a:schemeClr val="accent1"/>
            </a:solidFill>
          </a:ln>
        </p:spPr>
      </p:pic>
      <p:pic>
        <p:nvPicPr>
          <p:cNvPr id="8" name="Picture 2" descr="smallaldotseal"/>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29366" y="6328081"/>
            <a:ext cx="630392" cy="529919"/>
          </a:xfrm>
          <a:prstGeom prst="rect">
            <a:avLst/>
          </a:prstGeom>
          <a:solidFill>
            <a:srgbClr val="FFFF99"/>
          </a:solidFill>
          <a:ln>
            <a:noFill/>
          </a:ln>
          <a:extLst/>
        </p:spPr>
      </p:pic>
      <p:pic>
        <p:nvPicPr>
          <p:cNvPr id="2054" name="Picture 6" descr="https://www.cestel.eu/media/img/logo-cestel.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24800" y="6412302"/>
            <a:ext cx="1126435" cy="265964"/>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2018-06-26-08-37-46-384"/>
          <p:cNvPicPr>
            <a:picLocks noChangeAspect="1" noChangeArrowheads="1"/>
          </p:cNvPicPr>
          <p:nvPr/>
        </p:nvPicPr>
        <p:blipFill rotWithShape="1">
          <a:blip r:embed="rId6">
            <a:extLst>
              <a:ext uri="{28A0092B-C50C-407E-A947-70E740481C1C}">
                <a14:useLocalDpi xmlns:a14="http://schemas.microsoft.com/office/drawing/2010/main" val="0"/>
              </a:ext>
            </a:extLst>
          </a:blip>
          <a:srcRect t="11743"/>
          <a:stretch/>
        </p:blipFill>
        <p:spPr bwMode="auto">
          <a:xfrm>
            <a:off x="1369539" y="1746913"/>
            <a:ext cx="6450628" cy="4272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4"/>
          <p:cNvSpPr txBox="1">
            <a:spLocks noChangeArrowheads="1"/>
          </p:cNvSpPr>
          <p:nvPr/>
        </p:nvSpPr>
        <p:spPr bwMode="auto">
          <a:xfrm>
            <a:off x="112642" y="6383242"/>
            <a:ext cx="4625009" cy="56752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SzPct val="90000"/>
              <a:buFont typeface="Wingdings" pitchFamily="-65" charset="2"/>
              <a:buChar char="n"/>
              <a:defRPr sz="2800">
                <a:solidFill>
                  <a:srgbClr val="000066"/>
                </a:solidFill>
                <a:effectLst>
                  <a:outerShdw blurRad="38100" dist="38100" dir="2700000" algn="tl">
                    <a:srgbClr val="000000"/>
                  </a:outerShdw>
                </a:effectLst>
                <a:latin typeface="+mn-lt"/>
                <a:ea typeface="Arial" pitchFamily="-65" charset="0"/>
                <a:cs typeface="+mn-cs"/>
              </a:defRPr>
            </a:lvl1pPr>
            <a:lvl2pPr marL="742950" indent="-285750" algn="l" rtl="0" eaLnBrk="0" fontAlgn="base" hangingPunct="0">
              <a:spcBef>
                <a:spcPct val="20000"/>
              </a:spcBef>
              <a:spcAft>
                <a:spcPct val="0"/>
              </a:spcAft>
              <a:buClr>
                <a:srgbClr val="4D4D4D"/>
              </a:buClr>
              <a:buSzPct val="75000"/>
              <a:buFont typeface="Wingdings" pitchFamily="-65" charset="2"/>
              <a:buChar char="n"/>
              <a:defRPr sz="2600">
                <a:solidFill>
                  <a:schemeClr val="tx1"/>
                </a:solidFill>
                <a:effectLst>
                  <a:outerShdw blurRad="38100" dist="38100" dir="2700000" algn="tl">
                    <a:srgbClr val="FFFFFF"/>
                  </a:outerShdw>
                </a:effectLst>
                <a:latin typeface="+mn-lt"/>
                <a:ea typeface="Arial" pitchFamily="-65" charset="0"/>
                <a:cs typeface="+mn-cs"/>
              </a:defRPr>
            </a:lvl2pPr>
            <a:lvl3pPr marL="1143000" indent="-228600" algn="l" rtl="0" eaLnBrk="0" fontAlgn="base" hangingPunct="0">
              <a:spcBef>
                <a:spcPct val="20000"/>
              </a:spcBef>
              <a:spcAft>
                <a:spcPct val="0"/>
              </a:spcAft>
              <a:buClr>
                <a:srgbClr val="808080"/>
              </a:buClr>
              <a:buSzPct val="55000"/>
              <a:buFont typeface="Wingdings" pitchFamily="-65" charset="2"/>
              <a:buChar char="n"/>
              <a:defRPr sz="2300">
                <a:solidFill>
                  <a:schemeClr val="tx1"/>
                </a:solidFill>
                <a:effectLst>
                  <a:outerShdw blurRad="38100" dist="38100" dir="2700000" algn="tl">
                    <a:srgbClr val="FFFFFF"/>
                  </a:outerShdw>
                </a:effectLst>
                <a:latin typeface="+mn-lt"/>
                <a:ea typeface="Arial" pitchFamily="-65" charset="0"/>
                <a:cs typeface="+mn-cs"/>
              </a:defRPr>
            </a:lvl3pPr>
            <a:lvl4pPr marL="16002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4pPr>
            <a:lvl5pPr marL="20574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9pPr>
          </a:lstStyle>
          <a:p>
            <a:pPr eaLnBrk="1" hangingPunct="1">
              <a:buNone/>
            </a:pPr>
            <a:r>
              <a:rPr lang="en-US" sz="2000" b="1" kern="0" dirty="0" smtClean="0">
                <a:solidFill>
                  <a:schemeClr val="accent3">
                    <a:lumMod val="25000"/>
                  </a:schemeClr>
                </a:solidFill>
                <a:effectLst/>
                <a:latin typeface="Verdana" panose="020B0604030504040204" pitchFamily="34" charset="0"/>
              </a:rPr>
              <a:t>2018 </a:t>
            </a:r>
            <a:r>
              <a:rPr lang="en-US" sz="2000" b="1" kern="0" dirty="0" smtClean="0">
                <a:solidFill>
                  <a:schemeClr val="accent3">
                    <a:lumMod val="25000"/>
                  </a:schemeClr>
                </a:solidFill>
                <a:effectLst/>
                <a:latin typeface="Verdana" panose="020B0604030504040204" pitchFamily="34" charset="0"/>
              </a:rPr>
              <a:t>Alabama Lift </a:t>
            </a:r>
            <a:r>
              <a:rPr lang="en-US" sz="2000" b="1" kern="0" dirty="0" smtClean="0">
                <a:solidFill>
                  <a:schemeClr val="accent3">
                    <a:lumMod val="25000"/>
                  </a:schemeClr>
                </a:solidFill>
                <a:effectLst/>
                <a:latin typeface="Verdana" panose="020B0604030504040204" pitchFamily="34" charset="0"/>
              </a:rPr>
              <a:t>Axle Study</a:t>
            </a:r>
            <a:endParaRPr lang="sl-SI" sz="2000" b="1" kern="0" dirty="0">
              <a:solidFill>
                <a:schemeClr val="accent3">
                  <a:lumMod val="25000"/>
                </a:schemeClr>
              </a:solidFill>
              <a:effectLst/>
              <a:latin typeface="Verdana" panose="020B0604030504040204" pitchFamily="34" charset="0"/>
            </a:endParaRPr>
          </a:p>
        </p:txBody>
      </p:sp>
    </p:spTree>
    <p:extLst>
      <p:ext uri="{BB962C8B-B14F-4D97-AF65-F5344CB8AC3E}">
        <p14:creationId xmlns:p14="http://schemas.microsoft.com/office/powerpoint/2010/main" val="351690660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6718" y="277813"/>
            <a:ext cx="7478038" cy="1143000"/>
          </a:xfrm>
        </p:spPr>
        <p:txBody>
          <a:bodyPr/>
          <a:lstStyle/>
          <a:p>
            <a:pPr algn="ctr"/>
            <a:r>
              <a:rPr lang="en-US" dirty="0" smtClean="0"/>
              <a:t>Pre-Selection for Enforcement</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2682907"/>
            <a:ext cx="4516349" cy="2540446"/>
          </a:xfrm>
        </p:spPr>
      </p:pic>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4571" r="9949"/>
          <a:stretch/>
        </p:blipFill>
        <p:spPr>
          <a:xfrm>
            <a:off x="4584526" y="2475082"/>
            <a:ext cx="4290577" cy="2823427"/>
          </a:xfrm>
          <a:prstGeom prst="rect">
            <a:avLst/>
          </a:prstGeom>
        </p:spPr>
      </p:pic>
    </p:spTree>
    <p:extLst>
      <p:ext uri="{BB962C8B-B14F-4D97-AF65-F5344CB8AC3E}">
        <p14:creationId xmlns:p14="http://schemas.microsoft.com/office/powerpoint/2010/main" val="421652225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t="9700" r="949" b="6556"/>
          <a:stretch/>
        </p:blipFill>
        <p:spPr>
          <a:xfrm>
            <a:off x="0" y="1135912"/>
            <a:ext cx="9148828" cy="4349943"/>
          </a:xfrm>
          <a:prstGeom prst="rect">
            <a:avLst/>
          </a:prstGeom>
        </p:spPr>
      </p:pic>
      <p:sp>
        <p:nvSpPr>
          <p:cNvPr id="6" name="Title 1"/>
          <p:cNvSpPr txBox="1">
            <a:spLocks/>
          </p:cNvSpPr>
          <p:nvPr/>
        </p:nvSpPr>
        <p:spPr bwMode="auto">
          <a:xfrm>
            <a:off x="1459230" y="5463540"/>
            <a:ext cx="6753225" cy="8905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600">
                <a:solidFill>
                  <a:srgbClr val="C00505"/>
                </a:solidFill>
                <a:effectLst>
                  <a:outerShdw blurRad="38100" dist="38100" dir="2700000" algn="tl">
                    <a:srgbClr val="000000"/>
                  </a:outerShdw>
                </a:effectLst>
                <a:latin typeface="+mj-lt"/>
                <a:ea typeface="Arial" pitchFamily="-65" charset="0"/>
                <a:cs typeface="+mj-cs"/>
              </a:defRPr>
            </a:lvl1pPr>
            <a:lvl2pPr algn="l" rtl="0" eaLnBrk="0" fontAlgn="base" hangingPunct="0">
              <a:spcBef>
                <a:spcPct val="0"/>
              </a:spcBef>
              <a:spcAft>
                <a:spcPct val="0"/>
              </a:spcAft>
              <a:defRPr sz="3600">
                <a:solidFill>
                  <a:srgbClr val="C00505"/>
                </a:solidFill>
                <a:effectLst>
                  <a:outerShdw blurRad="38100" dist="38100" dir="2700000" algn="tl">
                    <a:srgbClr val="000000"/>
                  </a:outerShdw>
                </a:effectLst>
                <a:latin typeface="Tahoma" pitchFamily="34" charset="0"/>
                <a:ea typeface="Arial" pitchFamily="-65" charset="0"/>
                <a:cs typeface="Arial" charset="0"/>
              </a:defRPr>
            </a:lvl2pPr>
            <a:lvl3pPr algn="l" rtl="0" eaLnBrk="0" fontAlgn="base" hangingPunct="0">
              <a:spcBef>
                <a:spcPct val="0"/>
              </a:spcBef>
              <a:spcAft>
                <a:spcPct val="0"/>
              </a:spcAft>
              <a:defRPr sz="3600">
                <a:solidFill>
                  <a:srgbClr val="C00505"/>
                </a:solidFill>
                <a:effectLst>
                  <a:outerShdw blurRad="38100" dist="38100" dir="2700000" algn="tl">
                    <a:srgbClr val="000000"/>
                  </a:outerShdw>
                </a:effectLst>
                <a:latin typeface="Tahoma" pitchFamily="34" charset="0"/>
                <a:ea typeface="Arial" pitchFamily="-65" charset="0"/>
                <a:cs typeface="Arial" charset="0"/>
              </a:defRPr>
            </a:lvl3pPr>
            <a:lvl4pPr algn="l" rtl="0" eaLnBrk="0" fontAlgn="base" hangingPunct="0">
              <a:spcBef>
                <a:spcPct val="0"/>
              </a:spcBef>
              <a:spcAft>
                <a:spcPct val="0"/>
              </a:spcAft>
              <a:defRPr sz="3600">
                <a:solidFill>
                  <a:srgbClr val="C00505"/>
                </a:solidFill>
                <a:effectLst>
                  <a:outerShdw blurRad="38100" dist="38100" dir="2700000" algn="tl">
                    <a:srgbClr val="000000"/>
                  </a:outerShdw>
                </a:effectLst>
                <a:latin typeface="Tahoma" pitchFamily="34" charset="0"/>
                <a:ea typeface="Arial" pitchFamily="-65" charset="0"/>
                <a:cs typeface="Arial" charset="0"/>
              </a:defRPr>
            </a:lvl4pPr>
            <a:lvl5pPr algn="l" rtl="0" eaLnBrk="0" fontAlgn="base" hangingPunct="0">
              <a:spcBef>
                <a:spcPct val="0"/>
              </a:spcBef>
              <a:spcAft>
                <a:spcPct val="0"/>
              </a:spcAft>
              <a:defRPr sz="3600">
                <a:solidFill>
                  <a:srgbClr val="C00505"/>
                </a:solidFill>
                <a:effectLst>
                  <a:outerShdw blurRad="38100" dist="38100" dir="2700000" algn="tl">
                    <a:srgbClr val="000000"/>
                  </a:outerShdw>
                </a:effectLst>
                <a:latin typeface="Tahoma" pitchFamily="34" charset="0"/>
                <a:ea typeface="Arial" pitchFamily="-65" charset="0"/>
                <a:cs typeface="Arial" charset="0"/>
              </a:defRPr>
            </a:lvl5pPr>
            <a:lvl6pPr marL="457200" algn="l" rtl="0" fontAlgn="base">
              <a:spcBef>
                <a:spcPct val="0"/>
              </a:spcBef>
              <a:spcAft>
                <a:spcPct val="0"/>
              </a:spcAft>
              <a:defRPr sz="3600">
                <a:solidFill>
                  <a:srgbClr val="C00505"/>
                </a:solidFill>
                <a:effectLst>
                  <a:outerShdw blurRad="38100" dist="38100" dir="2700000" algn="tl">
                    <a:srgbClr val="000000"/>
                  </a:outerShdw>
                </a:effectLst>
                <a:latin typeface="Tahoma" pitchFamily="34" charset="0"/>
                <a:cs typeface="Arial" charset="0"/>
              </a:defRPr>
            </a:lvl6pPr>
            <a:lvl7pPr marL="914400" algn="l" rtl="0" fontAlgn="base">
              <a:spcBef>
                <a:spcPct val="0"/>
              </a:spcBef>
              <a:spcAft>
                <a:spcPct val="0"/>
              </a:spcAft>
              <a:defRPr sz="3600">
                <a:solidFill>
                  <a:srgbClr val="C00505"/>
                </a:solidFill>
                <a:effectLst>
                  <a:outerShdw blurRad="38100" dist="38100" dir="2700000" algn="tl">
                    <a:srgbClr val="000000"/>
                  </a:outerShdw>
                </a:effectLst>
                <a:latin typeface="Tahoma" pitchFamily="34" charset="0"/>
                <a:cs typeface="Arial" charset="0"/>
              </a:defRPr>
            </a:lvl7pPr>
            <a:lvl8pPr marL="1371600" algn="l" rtl="0" fontAlgn="base">
              <a:spcBef>
                <a:spcPct val="0"/>
              </a:spcBef>
              <a:spcAft>
                <a:spcPct val="0"/>
              </a:spcAft>
              <a:defRPr sz="3600">
                <a:solidFill>
                  <a:srgbClr val="C00505"/>
                </a:solidFill>
                <a:effectLst>
                  <a:outerShdw blurRad="38100" dist="38100" dir="2700000" algn="tl">
                    <a:srgbClr val="000000"/>
                  </a:outerShdw>
                </a:effectLst>
                <a:latin typeface="Tahoma" pitchFamily="34" charset="0"/>
                <a:cs typeface="Arial" charset="0"/>
              </a:defRPr>
            </a:lvl8pPr>
            <a:lvl9pPr marL="1828800" algn="l" rtl="0" fontAlgn="base">
              <a:spcBef>
                <a:spcPct val="0"/>
              </a:spcBef>
              <a:spcAft>
                <a:spcPct val="0"/>
              </a:spcAft>
              <a:defRPr sz="3600">
                <a:solidFill>
                  <a:srgbClr val="C00505"/>
                </a:solidFill>
                <a:effectLst>
                  <a:outerShdw blurRad="38100" dist="38100" dir="2700000" algn="tl">
                    <a:srgbClr val="000000"/>
                  </a:outerShdw>
                </a:effectLst>
                <a:latin typeface="Tahoma" pitchFamily="34" charset="0"/>
                <a:cs typeface="Arial" charset="0"/>
              </a:defRPr>
            </a:lvl9pPr>
          </a:lstStyle>
          <a:p>
            <a:pPr algn="ctr"/>
            <a:r>
              <a:rPr lang="en-US" sz="2400" kern="0" dirty="0" smtClean="0"/>
              <a:t>Monday-December 5, 2016</a:t>
            </a:r>
          </a:p>
          <a:p>
            <a:pPr algn="ctr"/>
            <a:r>
              <a:rPr lang="en-US" sz="2400" kern="0" dirty="0" smtClean="0"/>
              <a:t>2:55 PM</a:t>
            </a:r>
            <a:endParaRPr lang="en-US" sz="2400" kern="0" dirty="0"/>
          </a:p>
        </p:txBody>
      </p:sp>
      <p:cxnSp>
        <p:nvCxnSpPr>
          <p:cNvPr id="8" name="Straight Arrow Connector 7"/>
          <p:cNvCxnSpPr/>
          <p:nvPr/>
        </p:nvCxnSpPr>
        <p:spPr bwMode="auto">
          <a:xfrm flipH="1" flipV="1">
            <a:off x="388621" y="3794716"/>
            <a:ext cx="223023" cy="493207"/>
          </a:xfrm>
          <a:prstGeom prst="straightConnector1">
            <a:avLst/>
          </a:prstGeom>
          <a:solidFill>
            <a:schemeClr val="accent1"/>
          </a:solidFill>
          <a:ln w="9525" cap="flat" cmpd="sng" algn="ctr">
            <a:solidFill>
              <a:schemeClr val="tx1"/>
            </a:solidFill>
            <a:prstDash val="solid"/>
            <a:miter lim="800000"/>
            <a:headEnd type="none" w="med" len="med"/>
            <a:tailEnd type="triangle"/>
          </a:ln>
          <a:effectLst/>
        </p:spPr>
      </p:cxnSp>
      <p:sp>
        <p:nvSpPr>
          <p:cNvPr id="9" name="Title 1"/>
          <p:cNvSpPr txBox="1">
            <a:spLocks/>
          </p:cNvSpPr>
          <p:nvPr/>
        </p:nvSpPr>
        <p:spPr bwMode="auto">
          <a:xfrm>
            <a:off x="538480" y="274438"/>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3600" b="1" kern="0" dirty="0" smtClean="0">
                <a:solidFill>
                  <a:srgbClr val="FF0000"/>
                </a:solidFill>
                <a:ea typeface="Arial" pitchFamily="-65" charset="0"/>
              </a:rPr>
              <a:t>SiWIM App</a:t>
            </a:r>
            <a:endParaRPr lang="en-US" sz="3600" dirty="0">
              <a:solidFill>
                <a:srgbClr val="FF0000"/>
              </a:solidFill>
              <a:latin typeface="Verdana" pitchFamily="-65" charset="0"/>
            </a:endParaRPr>
          </a:p>
        </p:txBody>
      </p:sp>
    </p:spTree>
    <p:extLst>
      <p:ext uri="{BB962C8B-B14F-4D97-AF65-F5344CB8AC3E}">
        <p14:creationId xmlns:p14="http://schemas.microsoft.com/office/powerpoint/2010/main" val="3147268716"/>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9792" y="1418506"/>
            <a:ext cx="7464416" cy="5279268"/>
          </a:xfrm>
          <a:prstGeom prst="rect">
            <a:avLst/>
          </a:prstGeom>
        </p:spPr>
      </p:pic>
      <p:sp>
        <p:nvSpPr>
          <p:cNvPr id="4" name="Title 1"/>
          <p:cNvSpPr txBox="1">
            <a:spLocks/>
          </p:cNvSpPr>
          <p:nvPr/>
        </p:nvSpPr>
        <p:spPr bwMode="auto">
          <a:xfrm>
            <a:off x="685800" y="569913"/>
            <a:ext cx="7772400" cy="70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n-US" sz="3600" kern="0" dirty="0" smtClean="0">
                <a:solidFill>
                  <a:srgbClr val="FF0000"/>
                </a:solidFill>
              </a:rPr>
              <a:t>Data Utility-Enforcement</a:t>
            </a:r>
            <a:endParaRPr lang="en-US" sz="3600" dirty="0">
              <a:solidFill>
                <a:srgbClr val="FF0000"/>
              </a:solidFill>
              <a:latin typeface="Verdana" pitchFamily="-65" charset="0"/>
            </a:endParaRPr>
          </a:p>
        </p:txBody>
      </p:sp>
    </p:spTree>
    <p:extLst>
      <p:ext uri="{BB962C8B-B14F-4D97-AF65-F5344CB8AC3E}">
        <p14:creationId xmlns:p14="http://schemas.microsoft.com/office/powerpoint/2010/main" val="13445382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txBox="1">
            <a:spLocks/>
          </p:cNvSpPr>
          <p:nvPr/>
        </p:nvSpPr>
        <p:spPr bwMode="auto">
          <a:xfrm>
            <a:off x="685800" y="569913"/>
            <a:ext cx="7772400" cy="70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n-US" sz="3600" kern="0" dirty="0" smtClean="0">
                <a:solidFill>
                  <a:srgbClr val="FF0000"/>
                </a:solidFill>
              </a:rPr>
              <a:t>Data Utility-State Planning</a:t>
            </a:r>
            <a:endParaRPr lang="en-US" sz="3600" dirty="0">
              <a:solidFill>
                <a:srgbClr val="FF0000"/>
              </a:solidFill>
              <a:latin typeface="Verdana" pitchFamily="-65" charset="0"/>
            </a:endParaRPr>
          </a:p>
        </p:txBody>
      </p:sp>
      <p:pic>
        <p:nvPicPr>
          <p:cNvPr id="4" name="Picture 3"/>
          <p:cNvPicPr>
            <a:picLocks noChangeAspect="1"/>
          </p:cNvPicPr>
          <p:nvPr/>
        </p:nvPicPr>
        <p:blipFill rotWithShape="1">
          <a:blip r:embed="rId3"/>
          <a:srcRect l="10536" t="13906" r="22451" b="12479"/>
          <a:stretch/>
        </p:blipFill>
        <p:spPr>
          <a:xfrm>
            <a:off x="758252" y="1759759"/>
            <a:ext cx="7695889" cy="4755342"/>
          </a:xfrm>
          <a:prstGeom prst="rect">
            <a:avLst/>
          </a:prstGeom>
        </p:spPr>
      </p:pic>
      <p:pic>
        <p:nvPicPr>
          <p:cNvPr id="5" name="Picture 4"/>
          <p:cNvPicPr>
            <a:picLocks noChangeAspect="1"/>
          </p:cNvPicPr>
          <p:nvPr/>
        </p:nvPicPr>
        <p:blipFill rotWithShape="1">
          <a:blip r:embed="rId4"/>
          <a:srcRect l="10246" t="39010" r="22060" b="55310"/>
          <a:stretch/>
        </p:blipFill>
        <p:spPr>
          <a:xfrm>
            <a:off x="758253" y="1270361"/>
            <a:ext cx="7699947" cy="489398"/>
          </a:xfrm>
          <a:prstGeom prst="rect">
            <a:avLst/>
          </a:prstGeom>
        </p:spPr>
      </p:pic>
    </p:spTree>
    <p:extLst>
      <p:ext uri="{BB962C8B-B14F-4D97-AF65-F5344CB8AC3E}">
        <p14:creationId xmlns:p14="http://schemas.microsoft.com/office/powerpoint/2010/main" val="2201966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txBox="1">
            <a:spLocks/>
          </p:cNvSpPr>
          <p:nvPr/>
        </p:nvSpPr>
        <p:spPr bwMode="auto">
          <a:xfrm>
            <a:off x="685800" y="569913"/>
            <a:ext cx="7772400" cy="70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n-US" sz="3600" kern="0" dirty="0" smtClean="0">
                <a:solidFill>
                  <a:srgbClr val="FF0000"/>
                </a:solidFill>
              </a:rPr>
              <a:t>Data Utility-Roadway Design            &amp; Maintenance</a:t>
            </a:r>
            <a:endParaRPr lang="en-US" sz="3600" dirty="0">
              <a:solidFill>
                <a:srgbClr val="FF0000"/>
              </a:solidFill>
              <a:latin typeface="Verdana" pitchFamily="-65" charset="0"/>
            </a:endParaRPr>
          </a:p>
        </p:txBody>
      </p:sp>
      <p:sp>
        <p:nvSpPr>
          <p:cNvPr id="3" name="Content Placeholder 2"/>
          <p:cNvSpPr txBox="1">
            <a:spLocks/>
          </p:cNvSpPr>
          <p:nvPr/>
        </p:nvSpPr>
        <p:spPr bwMode="auto">
          <a:xfrm>
            <a:off x="685800" y="1859334"/>
            <a:ext cx="8236466" cy="3554663"/>
          </a:xfrm>
          <a:prstGeom prst="rect">
            <a:avLst/>
          </a:prstGeom>
          <a:noFill/>
          <a:ln w="9525">
            <a:noFill/>
            <a:miter lim="800000"/>
            <a:headEnd/>
            <a:tailEnd/>
          </a:ln>
        </p:spPr>
        <p:txBody>
          <a:bodyPr/>
          <a:lstStyle/>
          <a:p>
            <a:pPr eaLnBrk="0" hangingPunct="0">
              <a:spcBef>
                <a:spcPct val="20000"/>
              </a:spcBef>
              <a:buClr>
                <a:schemeClr val="accent2"/>
              </a:buClr>
              <a:buSzPct val="90000"/>
              <a:defRPr/>
            </a:pPr>
            <a:r>
              <a:rPr lang="en-US" sz="2400" kern="0" dirty="0" smtClean="0">
                <a:latin typeface="Verdana" pitchFamily="34" charset="0"/>
                <a:ea typeface="Verdana" pitchFamily="34" charset="0"/>
                <a:cs typeface="Verdana" pitchFamily="34" charset="0"/>
                <a:sym typeface="Wingdings" pitchFamily="2" charset="2"/>
              </a:rPr>
              <a:t>Accurate Counts &amp; Loading</a:t>
            </a:r>
            <a:endParaRPr lang="en-US" sz="2400" kern="0" dirty="0">
              <a:latin typeface="Verdana" pitchFamily="34" charset="0"/>
              <a:ea typeface="Verdana" pitchFamily="34" charset="0"/>
              <a:cs typeface="Verdana" pitchFamily="34" charset="0"/>
              <a:sym typeface="Wingdings" pitchFamily="2" charset="2"/>
            </a:endParaRPr>
          </a:p>
        </p:txBody>
      </p:sp>
      <p:sp>
        <p:nvSpPr>
          <p:cNvPr id="2" name="TextBox 1"/>
          <p:cNvSpPr txBox="1"/>
          <p:nvPr/>
        </p:nvSpPr>
        <p:spPr>
          <a:xfrm>
            <a:off x="1902941" y="2990335"/>
            <a:ext cx="2496065" cy="646331"/>
          </a:xfrm>
          <a:prstGeom prst="rect">
            <a:avLst/>
          </a:prstGeom>
          <a:noFill/>
        </p:spPr>
        <p:txBody>
          <a:bodyPr wrap="square" rtlCol="0">
            <a:spAutoFit/>
          </a:bodyPr>
          <a:lstStyle/>
          <a:p>
            <a:r>
              <a:rPr lang="en-US" dirty="0" smtClean="0">
                <a:solidFill>
                  <a:srgbClr val="FF0000"/>
                </a:solidFill>
              </a:rPr>
              <a:t>Asphalt Spreader Photo</a:t>
            </a:r>
            <a:endParaRPr lang="en-US" dirty="0">
              <a:solidFill>
                <a:srgbClr val="FF0000"/>
              </a:soli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4287" y="2578996"/>
            <a:ext cx="7264400" cy="3632200"/>
          </a:xfrm>
          <a:prstGeom prst="rect">
            <a:avLst/>
          </a:prstGeom>
        </p:spPr>
      </p:pic>
      <p:pic>
        <p:nvPicPr>
          <p:cNvPr id="6" name="Picture 5" descr="Kolesnice 3"/>
          <p:cNvPicPr>
            <a:picLocks noChangeAspect="1" noChangeArrowheads="1"/>
          </p:cNvPicPr>
          <p:nvPr/>
        </p:nvPicPr>
        <p:blipFill>
          <a:blip r:embed="rId4"/>
          <a:srcRect/>
          <a:stretch>
            <a:fillRect/>
          </a:stretch>
        </p:blipFill>
        <p:spPr bwMode="auto">
          <a:xfrm>
            <a:off x="-6191558" y="2730435"/>
            <a:ext cx="5795354" cy="3654551"/>
          </a:xfrm>
          <a:prstGeom prst="rect">
            <a:avLst/>
          </a:prstGeom>
          <a:noFill/>
        </p:spPr>
      </p:pic>
    </p:spTree>
    <p:extLst>
      <p:ext uri="{BB962C8B-B14F-4D97-AF65-F5344CB8AC3E}">
        <p14:creationId xmlns:p14="http://schemas.microsoft.com/office/powerpoint/2010/main" val="25798603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https://cityportals-indianagazette-assets.s3.amazonaws.com/assets/news/images/18252782_1069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3789" y="1801346"/>
            <a:ext cx="5936421" cy="393858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p:cNvPicPr/>
          <p:nvPr/>
        </p:nvPicPr>
        <p:blipFill>
          <a:blip r:embed="rId4" cstate="print">
            <a:extLst>
              <a:ext uri="{28A0092B-C50C-407E-A947-70E740481C1C}">
                <a14:useLocalDpi xmlns:a14="http://schemas.microsoft.com/office/drawing/2010/main" val="0"/>
              </a:ext>
            </a:extLst>
          </a:blip>
          <a:stretch>
            <a:fillRect/>
          </a:stretch>
        </p:blipFill>
        <p:spPr>
          <a:xfrm>
            <a:off x="-6637351" y="1272868"/>
            <a:ext cx="5760720" cy="4995545"/>
          </a:xfrm>
          <a:prstGeom prst="rect">
            <a:avLst/>
          </a:prstGeom>
        </p:spPr>
      </p:pic>
      <p:sp>
        <p:nvSpPr>
          <p:cNvPr id="5" name="Title 1"/>
          <p:cNvSpPr txBox="1">
            <a:spLocks/>
          </p:cNvSpPr>
          <p:nvPr/>
        </p:nvSpPr>
        <p:spPr bwMode="auto">
          <a:xfrm>
            <a:off x="685800" y="416005"/>
            <a:ext cx="7772400" cy="70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n-US" sz="3600" kern="0" dirty="0" smtClean="0">
                <a:solidFill>
                  <a:srgbClr val="FF0000"/>
                </a:solidFill>
              </a:rPr>
              <a:t>Data Utility - Bridge Design &amp; Maintenance</a:t>
            </a:r>
            <a:endParaRPr lang="en-US" sz="3600" dirty="0">
              <a:solidFill>
                <a:srgbClr val="FF0000"/>
              </a:solidFill>
              <a:latin typeface="Verdana" pitchFamily="-65" charset="0"/>
            </a:endParaRPr>
          </a:p>
        </p:txBody>
      </p:sp>
    </p:spTree>
    <p:extLst>
      <p:ext uri="{BB962C8B-B14F-4D97-AF65-F5344CB8AC3E}">
        <p14:creationId xmlns:p14="http://schemas.microsoft.com/office/powerpoint/2010/main" val="8261671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txBox="1">
            <a:spLocks/>
          </p:cNvSpPr>
          <p:nvPr/>
        </p:nvSpPr>
        <p:spPr bwMode="auto">
          <a:xfrm>
            <a:off x="685800" y="416005"/>
            <a:ext cx="7772400" cy="70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n-US" sz="3600" kern="0" dirty="0" smtClean="0">
                <a:solidFill>
                  <a:srgbClr val="FF0000"/>
                </a:solidFill>
              </a:rPr>
              <a:t>Data Utility - Bridge Design &amp; Maintenance</a:t>
            </a:r>
            <a:endParaRPr lang="en-US" sz="3600" dirty="0">
              <a:solidFill>
                <a:srgbClr val="FF0000"/>
              </a:solidFill>
              <a:latin typeface="Verdana" pitchFamily="-65" charset="0"/>
            </a:endParaRPr>
          </a:p>
        </p:txBody>
      </p:sp>
      <p:pic>
        <p:nvPicPr>
          <p:cNvPr id="7" name="Picture 2" descr="https://cityportals-indianagazette-assets.s3.amazonaws.com/assets/news/images/18252782_1069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95233" y="1951844"/>
            <a:ext cx="5936421" cy="393858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p:cNvPicPr/>
          <p:nvPr/>
        </p:nvPicPr>
        <p:blipFill>
          <a:blip r:embed="rId4" cstate="print">
            <a:extLst>
              <a:ext uri="{28A0092B-C50C-407E-A947-70E740481C1C}">
                <a14:useLocalDpi xmlns:a14="http://schemas.microsoft.com/office/drawing/2010/main" val="0"/>
              </a:ext>
            </a:extLst>
          </a:blip>
          <a:stretch>
            <a:fillRect/>
          </a:stretch>
        </p:blipFill>
        <p:spPr>
          <a:xfrm>
            <a:off x="1691640" y="1591627"/>
            <a:ext cx="5760720" cy="4995545"/>
          </a:xfrm>
          <a:prstGeom prst="rect">
            <a:avLst/>
          </a:prstGeom>
        </p:spPr>
      </p:pic>
    </p:spTree>
    <p:extLst>
      <p:ext uri="{BB962C8B-B14F-4D97-AF65-F5344CB8AC3E}">
        <p14:creationId xmlns:p14="http://schemas.microsoft.com/office/powerpoint/2010/main" val="22510016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0" y="2324100"/>
            <a:ext cx="9144000" cy="2209800"/>
          </a:xfrm>
          <a:prstGeom prst="rect">
            <a:avLst/>
          </a:prstGeom>
          <a:noFill/>
          <a:ln w="9525">
            <a:noFill/>
            <a:miter lim="800000"/>
            <a:headEnd/>
            <a:tailEnd/>
          </a:ln>
          <a:effectLst/>
        </p:spPr>
        <p:txBody>
          <a:bodyPr anchor="ctr"/>
          <a:lstStyle/>
          <a:p>
            <a:pPr algn="ctr">
              <a:defRPr/>
            </a:pPr>
            <a:r>
              <a:rPr lang="en-GB" sz="3800" b="1" kern="0" dirty="0">
                <a:solidFill>
                  <a:schemeClr val="accent2"/>
                </a:solidFill>
                <a:latin typeface="+mj-lt"/>
                <a:ea typeface="Arial" pitchFamily="-65" charset="0"/>
                <a:cs typeface="+mj-cs"/>
              </a:rPr>
              <a:t>SiWIM</a:t>
            </a:r>
            <a:r>
              <a:rPr lang="sl-SI" sz="4000" b="1" kern="0" dirty="0">
                <a:solidFill>
                  <a:schemeClr val="accent2"/>
                </a:solidFill>
                <a:latin typeface="Calibri" pitchFamily="-65" charset="0"/>
                <a:ea typeface="Arial" pitchFamily="-65" charset="0"/>
                <a:cs typeface="Calibri" pitchFamily="-65" charset="0"/>
                <a:sym typeface="Wingdings" pitchFamily="-65" charset="2"/>
              </a:rPr>
              <a:t>®</a:t>
            </a:r>
            <a:r>
              <a:rPr lang="en-GB" sz="3800" b="1" kern="0" dirty="0">
                <a:solidFill>
                  <a:schemeClr val="accent2"/>
                </a:solidFill>
                <a:latin typeface="+mj-lt"/>
                <a:ea typeface="Arial" pitchFamily="-65" charset="0"/>
                <a:cs typeface="+mj-cs"/>
              </a:rPr>
              <a:t> </a:t>
            </a:r>
            <a:r>
              <a:rPr lang="en-GB" sz="3800" kern="0" dirty="0">
                <a:solidFill>
                  <a:schemeClr val="accent2"/>
                </a:solidFill>
                <a:latin typeface="+mj-lt"/>
                <a:ea typeface="Arial" pitchFamily="-65" charset="0"/>
                <a:cs typeface="+mj-cs"/>
              </a:rPr>
              <a:t>System </a:t>
            </a:r>
            <a:r>
              <a:rPr lang="en-US" sz="3600" kern="0" dirty="0" smtClean="0">
                <a:solidFill>
                  <a:schemeClr val="accent2"/>
                </a:solidFill>
                <a:latin typeface="+mj-lt"/>
                <a:ea typeface="Arial" pitchFamily="-65" charset="0"/>
                <a:cs typeface="+mj-cs"/>
              </a:rPr>
              <a:t>Installation</a:t>
            </a:r>
            <a:r>
              <a:rPr lang="sl-SI" sz="3600" kern="0" dirty="0">
                <a:solidFill>
                  <a:schemeClr val="accent2"/>
                </a:solidFill>
                <a:latin typeface="+mj-lt"/>
                <a:ea typeface="Arial" pitchFamily="-65" charset="0"/>
                <a:cs typeface="+mj-cs"/>
              </a:rPr>
              <a:t/>
            </a:r>
            <a:br>
              <a:rPr lang="sl-SI" sz="3600" kern="0" dirty="0">
                <a:solidFill>
                  <a:schemeClr val="accent2"/>
                </a:solidFill>
                <a:latin typeface="+mj-lt"/>
                <a:ea typeface="Arial" pitchFamily="-65" charset="0"/>
                <a:cs typeface="+mj-cs"/>
              </a:rPr>
            </a:br>
            <a:r>
              <a:rPr lang="sl-SI" sz="3600" kern="0" dirty="0">
                <a:solidFill>
                  <a:schemeClr val="accent2"/>
                </a:solidFill>
                <a:latin typeface="+mj-lt"/>
                <a:ea typeface="Arial" pitchFamily="-65" charset="0"/>
                <a:cs typeface="+mj-cs"/>
              </a:rPr>
              <a:t>and </a:t>
            </a:r>
            <a:r>
              <a:rPr lang="en-US" sz="3600" kern="0" dirty="0" smtClean="0">
                <a:solidFill>
                  <a:schemeClr val="accent2"/>
                </a:solidFill>
                <a:latin typeface="+mj-lt"/>
                <a:ea typeface="Arial" pitchFamily="-65" charset="0"/>
                <a:cs typeface="+mj-cs"/>
              </a:rPr>
              <a:t>C</a:t>
            </a:r>
            <a:r>
              <a:rPr lang="sl-SI" sz="3600" kern="0" dirty="0" smtClean="0">
                <a:solidFill>
                  <a:schemeClr val="accent2"/>
                </a:solidFill>
                <a:latin typeface="+mj-lt"/>
                <a:ea typeface="Arial" pitchFamily="-65" charset="0"/>
                <a:cs typeface="+mj-cs"/>
              </a:rPr>
              <a:t>alibration</a:t>
            </a:r>
            <a:endParaRPr lang="en-GB" sz="3600" kern="0" dirty="0">
              <a:solidFill>
                <a:schemeClr val="accent2"/>
              </a:solidFill>
              <a:latin typeface="+mj-lt"/>
              <a:ea typeface="Arial" pitchFamily="-65" charset="0"/>
              <a:cs typeface="+mj-cs"/>
            </a:endParaRPr>
          </a:p>
        </p:txBody>
      </p:sp>
    </p:spTree>
    <p:extLst>
      <p:ext uri="{BB962C8B-B14F-4D97-AF65-F5344CB8AC3E}">
        <p14:creationId xmlns:p14="http://schemas.microsoft.com/office/powerpoint/2010/main" val="14182849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lokacija_sateli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5192" y="1919644"/>
            <a:ext cx="8258004" cy="3810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7" name="Rectangle 2"/>
          <p:cNvSpPr txBox="1">
            <a:spLocks noChangeArrowheads="1"/>
          </p:cNvSpPr>
          <p:nvPr/>
        </p:nvSpPr>
        <p:spPr bwMode="auto">
          <a:xfrm>
            <a:off x="6184900" y="6051550"/>
            <a:ext cx="2959100" cy="400050"/>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sl-SI" sz="2000" dirty="0">
                <a:solidFill>
                  <a:schemeClr val="bg1"/>
                </a:solidFill>
                <a:latin typeface="Tahoma" pitchFamily="-65" charset="0"/>
              </a:rPr>
              <a:t>Select a </a:t>
            </a:r>
            <a:r>
              <a:rPr lang="en-US" sz="2000" dirty="0" smtClean="0">
                <a:solidFill>
                  <a:schemeClr val="bg1"/>
                </a:solidFill>
                <a:latin typeface="Tahoma" pitchFamily="-65" charset="0"/>
              </a:rPr>
              <a:t>Route/Br</a:t>
            </a:r>
            <a:r>
              <a:rPr lang="sl-SI" sz="2000" dirty="0" smtClean="0">
                <a:solidFill>
                  <a:schemeClr val="bg1"/>
                </a:solidFill>
                <a:latin typeface="Tahoma" pitchFamily="-65" charset="0"/>
              </a:rPr>
              <a:t>idge</a:t>
            </a:r>
            <a:endParaRPr lang="en-US" sz="2000" dirty="0">
              <a:solidFill>
                <a:schemeClr val="bg1"/>
              </a:solidFill>
              <a:latin typeface="Tahoma" pitchFamily="-65" charset="0"/>
            </a:endParaRPr>
          </a:p>
        </p:txBody>
      </p:sp>
      <p:sp>
        <p:nvSpPr>
          <p:cNvPr id="3" name="TextBox 2"/>
          <p:cNvSpPr txBox="1"/>
          <p:nvPr/>
        </p:nvSpPr>
        <p:spPr>
          <a:xfrm>
            <a:off x="6441142" y="4960501"/>
            <a:ext cx="2702858" cy="646331"/>
          </a:xfrm>
          <a:prstGeom prst="rect">
            <a:avLst/>
          </a:prstGeom>
          <a:noFill/>
        </p:spPr>
        <p:txBody>
          <a:bodyPr wrap="square" rtlCol="0">
            <a:spAutoFit/>
          </a:bodyPr>
          <a:lstStyle/>
          <a:p>
            <a:r>
              <a:rPr lang="en-US" dirty="0" smtClean="0">
                <a:solidFill>
                  <a:schemeClr val="bg1"/>
                </a:solidFill>
              </a:rPr>
              <a:t>I-195 Hamilton NJ </a:t>
            </a:r>
          </a:p>
          <a:p>
            <a:r>
              <a:rPr lang="en-US" dirty="0" smtClean="0">
                <a:solidFill>
                  <a:schemeClr val="bg1"/>
                </a:solidFill>
              </a:rPr>
              <a:t>July 2017</a:t>
            </a:r>
            <a:endParaRPr lang="en-US" dirty="0">
              <a:solidFill>
                <a:schemeClr val="bg1"/>
              </a:solidFill>
            </a:endParaRPr>
          </a:p>
        </p:txBody>
      </p:sp>
      <p:sp>
        <p:nvSpPr>
          <p:cNvPr id="6" name="Title 1"/>
          <p:cNvSpPr txBox="1">
            <a:spLocks/>
          </p:cNvSpPr>
          <p:nvPr/>
        </p:nvSpPr>
        <p:spPr bwMode="auto">
          <a:xfrm>
            <a:off x="685800" y="569913"/>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3600" b="1" kern="0" dirty="0" smtClean="0">
                <a:solidFill>
                  <a:srgbClr val="FF0000"/>
                </a:solidFill>
                <a:ea typeface="Arial" pitchFamily="-65" charset="0"/>
              </a:rPr>
              <a:t> Installation</a:t>
            </a:r>
            <a:endParaRPr lang="en-US" sz="3600" dirty="0">
              <a:solidFill>
                <a:srgbClr val="FF0000"/>
              </a:solidFill>
              <a:latin typeface="Verdana" pitchFamily="-65" charset="0"/>
            </a:endParaRPr>
          </a:p>
        </p:txBody>
      </p:sp>
      <p:sp>
        <p:nvSpPr>
          <p:cNvPr id="5" name="Oval 4"/>
          <p:cNvSpPr>
            <a:spLocks noChangeArrowheads="1"/>
          </p:cNvSpPr>
          <p:nvPr/>
        </p:nvSpPr>
        <p:spPr bwMode="auto">
          <a:xfrm>
            <a:off x="4344194" y="3231425"/>
            <a:ext cx="455612" cy="598022"/>
          </a:xfrm>
          <a:prstGeom prst="ellipse">
            <a:avLst/>
          </a:prstGeom>
          <a:noFill/>
          <a:ln w="2540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pic>
        <p:nvPicPr>
          <p:cNvPr id="1026" name="Picture 2" descr="WSP Lo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52226" y="1233062"/>
            <a:ext cx="914400" cy="4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35984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1371600" y="277813"/>
            <a:ext cx="7772400" cy="1143000"/>
          </a:xfrm>
          <a:prstGeom prst="rect">
            <a:avLst/>
          </a:prstGeom>
          <a:noFill/>
          <a:ln w="9525">
            <a:noFill/>
            <a:miter lim="800000"/>
            <a:headEnd/>
            <a:tailEnd/>
          </a:ln>
          <a:effectLst/>
        </p:spPr>
        <p:txBody>
          <a:bodyPr anchor="ctr"/>
          <a:lstStyle/>
          <a:p>
            <a:pPr>
              <a:defRPr/>
            </a:pPr>
            <a:r>
              <a:rPr lang="sl-SI" sz="3600" kern="0" dirty="0" err="1" smtClean="0">
                <a:solidFill>
                  <a:schemeClr val="accent2"/>
                </a:solidFill>
                <a:latin typeface="Verdana" pitchFamily="-65" charset="0"/>
                <a:ea typeface="Arial" pitchFamily="-65" charset="0"/>
                <a:cs typeface="+mj-cs"/>
              </a:rPr>
              <a:t>Installation</a:t>
            </a:r>
            <a:endParaRPr lang="en-GB" sz="3600" kern="0" dirty="0">
              <a:solidFill>
                <a:schemeClr val="accent2"/>
              </a:solidFill>
              <a:latin typeface="Verdana" pitchFamily="-65" charset="0"/>
              <a:ea typeface="Arial" pitchFamily="-65" charset="0"/>
              <a:cs typeface="+mj-cs"/>
            </a:endParaRPr>
          </a:p>
        </p:txBody>
      </p:sp>
      <p:pic>
        <p:nvPicPr>
          <p:cNvPr id="15362" name="Picture 2" descr="IMG_20170621_13084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3913" y="1585913"/>
            <a:ext cx="7369020" cy="4129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575516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 y="6242447"/>
            <a:ext cx="9143999" cy="615553"/>
          </a:xfrm>
          <a:prstGeom prst="rect">
            <a:avLst/>
          </a:prstGeom>
          <a:solidFill>
            <a:srgbClr val="DFDEBC"/>
          </a:solidFill>
        </p:spPr>
        <p:txBody>
          <a:bodyPr wrap="square" rtlCol="0">
            <a:spAutoFit/>
          </a:bodyPr>
          <a:lstStyle/>
          <a:p>
            <a:endParaRPr lang="en-US" sz="3400" dirty="0"/>
          </a:p>
        </p:txBody>
      </p:sp>
      <p:sp>
        <p:nvSpPr>
          <p:cNvPr id="4" name="TextBox 3"/>
          <p:cNvSpPr txBox="1"/>
          <p:nvPr/>
        </p:nvSpPr>
        <p:spPr>
          <a:xfrm>
            <a:off x="0" y="0"/>
            <a:ext cx="9143999" cy="940904"/>
          </a:xfrm>
          <a:prstGeom prst="rect">
            <a:avLst/>
          </a:prstGeom>
          <a:solidFill>
            <a:srgbClr val="10016B"/>
          </a:solidFill>
        </p:spPr>
        <p:txBody>
          <a:bodyPr wrap="square" rtlCol="0">
            <a:spAutoFit/>
          </a:bodyPr>
          <a:lstStyle/>
          <a:p>
            <a:endParaRPr lang="en-US" dirty="0"/>
          </a:p>
        </p:txBody>
      </p:sp>
      <p:pic>
        <p:nvPicPr>
          <p:cNvPr id="2052" name="Picture 4" descr="Transportation.or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6818" y="0"/>
            <a:ext cx="2637182" cy="896043"/>
          </a:xfrm>
          <a:prstGeom prst="rect">
            <a:avLst/>
          </a:prstGeom>
          <a:solidFill>
            <a:srgbClr val="10016B"/>
          </a:solidFill>
          <a:ln>
            <a:solidFill>
              <a:schemeClr val="accent1"/>
            </a:solidFill>
          </a:ln>
        </p:spPr>
      </p:pic>
      <p:pic>
        <p:nvPicPr>
          <p:cNvPr id="8" name="Picture 2" descr="smallaldotseal"/>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29366" y="6328081"/>
            <a:ext cx="630392" cy="529919"/>
          </a:xfrm>
          <a:prstGeom prst="rect">
            <a:avLst/>
          </a:prstGeom>
          <a:solidFill>
            <a:srgbClr val="FFFF99"/>
          </a:solidFill>
          <a:ln>
            <a:noFill/>
          </a:ln>
          <a:extLst/>
        </p:spPr>
      </p:pic>
      <p:pic>
        <p:nvPicPr>
          <p:cNvPr id="2054" name="Picture 6" descr="https://www.cestel.eu/media/img/logo-cestel.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24800" y="6412302"/>
            <a:ext cx="1126435" cy="26596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rotWithShape="1">
          <a:blip r:embed="rId6"/>
          <a:srcRect l="24355" t="36380" r="24516" b="31219"/>
          <a:stretch/>
        </p:blipFill>
        <p:spPr>
          <a:xfrm>
            <a:off x="778922" y="2212258"/>
            <a:ext cx="7778278" cy="2772697"/>
          </a:xfrm>
          <a:prstGeom prst="rect">
            <a:avLst/>
          </a:prstGeom>
        </p:spPr>
      </p:pic>
      <p:sp>
        <p:nvSpPr>
          <p:cNvPr id="10" name="Title 1"/>
          <p:cNvSpPr txBox="1">
            <a:spLocks/>
          </p:cNvSpPr>
          <p:nvPr/>
        </p:nvSpPr>
        <p:spPr bwMode="auto">
          <a:xfrm>
            <a:off x="793420" y="1836137"/>
            <a:ext cx="7149577" cy="546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2400" kern="0" dirty="0" smtClean="0">
                <a:solidFill>
                  <a:srgbClr val="10016B"/>
                </a:solidFill>
                <a:ea typeface="Arial" pitchFamily="-65" charset="0"/>
              </a:rPr>
              <a:t>Lift Axle </a:t>
            </a:r>
            <a:r>
              <a:rPr lang="en-US" sz="2400" kern="0" dirty="0" smtClean="0">
                <a:solidFill>
                  <a:srgbClr val="10016B"/>
                </a:solidFill>
                <a:ea typeface="Arial" pitchFamily="-65" charset="0"/>
              </a:rPr>
              <a:t>Utilization Loaded &amp; Unloaded </a:t>
            </a:r>
            <a:endParaRPr lang="en-US" sz="2400" dirty="0">
              <a:solidFill>
                <a:srgbClr val="10016B"/>
              </a:solidFill>
              <a:latin typeface="Verdana" pitchFamily="-65" charset="0"/>
            </a:endParaRPr>
          </a:p>
        </p:txBody>
      </p:sp>
      <p:sp>
        <p:nvSpPr>
          <p:cNvPr id="12" name="Rectangle 4"/>
          <p:cNvSpPr txBox="1">
            <a:spLocks noChangeArrowheads="1"/>
          </p:cNvSpPr>
          <p:nvPr/>
        </p:nvSpPr>
        <p:spPr bwMode="auto">
          <a:xfrm>
            <a:off x="112642" y="6383242"/>
            <a:ext cx="4625009" cy="56752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SzPct val="90000"/>
              <a:buFont typeface="Wingdings" pitchFamily="-65" charset="2"/>
              <a:buChar char="n"/>
              <a:defRPr sz="2800">
                <a:solidFill>
                  <a:srgbClr val="000066"/>
                </a:solidFill>
                <a:effectLst>
                  <a:outerShdw blurRad="38100" dist="38100" dir="2700000" algn="tl">
                    <a:srgbClr val="000000"/>
                  </a:outerShdw>
                </a:effectLst>
                <a:latin typeface="+mn-lt"/>
                <a:ea typeface="Arial" pitchFamily="-65" charset="0"/>
                <a:cs typeface="+mn-cs"/>
              </a:defRPr>
            </a:lvl1pPr>
            <a:lvl2pPr marL="742950" indent="-285750" algn="l" rtl="0" eaLnBrk="0" fontAlgn="base" hangingPunct="0">
              <a:spcBef>
                <a:spcPct val="20000"/>
              </a:spcBef>
              <a:spcAft>
                <a:spcPct val="0"/>
              </a:spcAft>
              <a:buClr>
                <a:srgbClr val="4D4D4D"/>
              </a:buClr>
              <a:buSzPct val="75000"/>
              <a:buFont typeface="Wingdings" pitchFamily="-65" charset="2"/>
              <a:buChar char="n"/>
              <a:defRPr sz="2600">
                <a:solidFill>
                  <a:schemeClr val="tx1"/>
                </a:solidFill>
                <a:effectLst>
                  <a:outerShdw blurRad="38100" dist="38100" dir="2700000" algn="tl">
                    <a:srgbClr val="FFFFFF"/>
                  </a:outerShdw>
                </a:effectLst>
                <a:latin typeface="+mn-lt"/>
                <a:ea typeface="Arial" pitchFamily="-65" charset="0"/>
                <a:cs typeface="+mn-cs"/>
              </a:defRPr>
            </a:lvl2pPr>
            <a:lvl3pPr marL="1143000" indent="-228600" algn="l" rtl="0" eaLnBrk="0" fontAlgn="base" hangingPunct="0">
              <a:spcBef>
                <a:spcPct val="20000"/>
              </a:spcBef>
              <a:spcAft>
                <a:spcPct val="0"/>
              </a:spcAft>
              <a:buClr>
                <a:srgbClr val="808080"/>
              </a:buClr>
              <a:buSzPct val="55000"/>
              <a:buFont typeface="Wingdings" pitchFamily="-65" charset="2"/>
              <a:buChar char="n"/>
              <a:defRPr sz="2300">
                <a:solidFill>
                  <a:schemeClr val="tx1"/>
                </a:solidFill>
                <a:effectLst>
                  <a:outerShdw blurRad="38100" dist="38100" dir="2700000" algn="tl">
                    <a:srgbClr val="FFFFFF"/>
                  </a:outerShdw>
                </a:effectLst>
                <a:latin typeface="+mn-lt"/>
                <a:ea typeface="Arial" pitchFamily="-65" charset="0"/>
                <a:cs typeface="+mn-cs"/>
              </a:defRPr>
            </a:lvl3pPr>
            <a:lvl4pPr marL="16002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4pPr>
            <a:lvl5pPr marL="20574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9pPr>
          </a:lstStyle>
          <a:p>
            <a:pPr eaLnBrk="1" hangingPunct="1">
              <a:buNone/>
            </a:pPr>
            <a:r>
              <a:rPr lang="en-US" sz="2000" b="1" kern="0" dirty="0" smtClean="0">
                <a:solidFill>
                  <a:schemeClr val="accent3">
                    <a:lumMod val="25000"/>
                  </a:schemeClr>
                </a:solidFill>
                <a:effectLst/>
                <a:latin typeface="Verdana" panose="020B0604030504040204" pitchFamily="34" charset="0"/>
              </a:rPr>
              <a:t>2018 </a:t>
            </a:r>
            <a:r>
              <a:rPr lang="en-US" sz="2000" b="1" kern="0" dirty="0" smtClean="0">
                <a:solidFill>
                  <a:schemeClr val="accent3">
                    <a:lumMod val="25000"/>
                  </a:schemeClr>
                </a:solidFill>
                <a:effectLst/>
                <a:latin typeface="Verdana" panose="020B0604030504040204" pitchFamily="34" charset="0"/>
              </a:rPr>
              <a:t>Alabama Lift </a:t>
            </a:r>
            <a:r>
              <a:rPr lang="en-US" sz="2000" b="1" kern="0" dirty="0" smtClean="0">
                <a:solidFill>
                  <a:schemeClr val="accent3">
                    <a:lumMod val="25000"/>
                  </a:schemeClr>
                </a:solidFill>
                <a:effectLst/>
                <a:latin typeface="Verdana" panose="020B0604030504040204" pitchFamily="34" charset="0"/>
              </a:rPr>
              <a:t>Axle Study</a:t>
            </a:r>
            <a:endParaRPr lang="sl-SI" sz="2000" b="1" kern="0" dirty="0">
              <a:solidFill>
                <a:schemeClr val="accent3">
                  <a:lumMod val="25000"/>
                </a:schemeClr>
              </a:solidFill>
              <a:effectLst/>
              <a:latin typeface="Verdana" panose="020B0604030504040204" pitchFamily="34" charset="0"/>
            </a:endParaRPr>
          </a:p>
        </p:txBody>
      </p:sp>
    </p:spTree>
    <p:extLst>
      <p:ext uri="{BB962C8B-B14F-4D97-AF65-F5344CB8AC3E}">
        <p14:creationId xmlns:p14="http://schemas.microsoft.com/office/powerpoint/2010/main" val="547029344"/>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7" descr="C:\Users\Matija\Pictures\SIWIM\USA 2011\LA, Tuscolusa, Atlanta.. obisk US 08.-14.03.2011\P3114909.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rcRect t="24140" b="-1"/>
          <a:stretch/>
        </p:blipFill>
        <p:spPr bwMode="auto">
          <a:xfrm>
            <a:off x="851395" y="1555844"/>
            <a:ext cx="7388462" cy="4312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5"/>
          <a:stretch>
            <a:fillRect/>
          </a:stretch>
        </p:blipFill>
        <p:spPr>
          <a:xfrm>
            <a:off x="5170474" y="1536870"/>
            <a:ext cx="3114286" cy="2333333"/>
          </a:xfrm>
          <a:prstGeom prst="rect">
            <a:avLst/>
          </a:prstGeom>
        </p:spPr>
      </p:pic>
      <p:sp>
        <p:nvSpPr>
          <p:cNvPr id="7" name="Title 1"/>
          <p:cNvSpPr txBox="1">
            <a:spLocks/>
          </p:cNvSpPr>
          <p:nvPr/>
        </p:nvSpPr>
        <p:spPr bwMode="auto">
          <a:xfrm>
            <a:off x="963305" y="377588"/>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3600" b="1" kern="0" dirty="0" smtClean="0">
                <a:solidFill>
                  <a:srgbClr val="FF0000"/>
                </a:solidFill>
                <a:ea typeface="Arial" pitchFamily="-65" charset="0"/>
              </a:rPr>
              <a:t>Installation</a:t>
            </a:r>
            <a:endParaRPr lang="en-US" sz="3600" dirty="0">
              <a:solidFill>
                <a:srgbClr val="FF0000"/>
              </a:solidFill>
              <a:latin typeface="Verdana" pitchFamily="-65" charset="0"/>
            </a:endParaRPr>
          </a:p>
        </p:txBody>
      </p:sp>
    </p:spTree>
    <p:extLst>
      <p:ext uri="{BB962C8B-B14F-4D97-AF65-F5344CB8AC3E}">
        <p14:creationId xmlns:p14="http://schemas.microsoft.com/office/powerpoint/2010/main" val="638064469"/>
      </p:ext>
    </p:extLst>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1371600" y="277813"/>
            <a:ext cx="7772400" cy="1143000"/>
          </a:xfrm>
          <a:prstGeom prst="rect">
            <a:avLst/>
          </a:prstGeom>
          <a:noFill/>
          <a:ln w="9525">
            <a:noFill/>
            <a:miter lim="800000"/>
            <a:headEnd/>
            <a:tailEnd/>
          </a:ln>
          <a:effectLst/>
        </p:spPr>
        <p:txBody>
          <a:bodyPr anchor="ctr"/>
          <a:lstStyle/>
          <a:p>
            <a:pPr>
              <a:defRPr/>
            </a:pPr>
            <a:r>
              <a:rPr lang="sl-SI" sz="3600" kern="0" dirty="0" err="1" smtClean="0">
                <a:solidFill>
                  <a:schemeClr val="accent2"/>
                </a:solidFill>
                <a:latin typeface="Verdana" pitchFamily="-65" charset="0"/>
                <a:ea typeface="Arial" pitchFamily="-65" charset="0"/>
                <a:cs typeface="+mj-cs"/>
              </a:rPr>
              <a:t>Installation</a:t>
            </a:r>
            <a:endParaRPr lang="en-GB" sz="3600" kern="0" dirty="0">
              <a:solidFill>
                <a:schemeClr val="accent2"/>
              </a:solidFill>
              <a:latin typeface="Verdana" pitchFamily="-65" charset="0"/>
              <a:ea typeface="Arial" pitchFamily="-65" charset="0"/>
              <a:cs typeface="+mj-cs"/>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4488" y="1276158"/>
            <a:ext cx="8123624" cy="4419983"/>
          </a:xfrm>
          <a:prstGeom prst="rect">
            <a:avLst/>
          </a:prstGeom>
        </p:spPr>
      </p:pic>
    </p:spTree>
    <p:extLst>
      <p:ext uri="{BB962C8B-B14F-4D97-AF65-F5344CB8AC3E}">
        <p14:creationId xmlns:p14="http://schemas.microsoft.com/office/powerpoint/2010/main" val="5502349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5842" name="Picture 5" descr="D:\SiWIM\fotke\slike MK3\senzor MK3.jp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114425" y="2297113"/>
            <a:ext cx="6386513" cy="3167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3"/>
          <p:cNvSpPr txBox="1">
            <a:spLocks noChangeArrowheads="1"/>
          </p:cNvSpPr>
          <p:nvPr/>
        </p:nvSpPr>
        <p:spPr bwMode="auto">
          <a:xfrm>
            <a:off x="2904272" y="5024082"/>
            <a:ext cx="6638925" cy="1039813"/>
          </a:xfrm>
          <a:prstGeom prst="rect">
            <a:avLst/>
          </a:prstGeom>
          <a:noFill/>
          <a:ln w="9525">
            <a:noFill/>
            <a:miter lim="800000"/>
            <a:headEnd/>
            <a:tailEnd/>
          </a:ln>
          <a:effectLst/>
        </p:spPr>
        <p:txBody>
          <a:bodyPr anchor="ctr"/>
          <a:lstStyle/>
          <a:p>
            <a:pPr>
              <a:defRPr/>
            </a:pPr>
            <a:r>
              <a:rPr lang="en-GB" sz="3600" kern="0" dirty="0">
                <a:solidFill>
                  <a:srgbClr val="FF0000"/>
                </a:solidFill>
                <a:latin typeface="Verdana" pitchFamily="-65" charset="0"/>
                <a:ea typeface="Arial" pitchFamily="-65" charset="0"/>
                <a:cs typeface="+mj-cs"/>
              </a:rPr>
              <a:t>ST</a:t>
            </a:r>
            <a:r>
              <a:rPr lang="sl-SI" sz="3600" kern="0" dirty="0">
                <a:solidFill>
                  <a:srgbClr val="FF0000"/>
                </a:solidFill>
                <a:latin typeface="Verdana" pitchFamily="-65" charset="0"/>
                <a:ea typeface="Arial" pitchFamily="-65" charset="0"/>
                <a:cs typeface="+mj-cs"/>
              </a:rPr>
              <a:t>-</a:t>
            </a:r>
            <a:r>
              <a:rPr lang="en-GB" sz="3600" kern="0" dirty="0">
                <a:solidFill>
                  <a:srgbClr val="FF0000"/>
                </a:solidFill>
                <a:latin typeface="Verdana" pitchFamily="-65" charset="0"/>
                <a:ea typeface="Arial" pitchFamily="-65" charset="0"/>
                <a:cs typeface="+mj-cs"/>
              </a:rPr>
              <a:t>50</a:t>
            </a:r>
            <a:r>
              <a:rPr lang="sl-SI" sz="3600" kern="0" dirty="0">
                <a:solidFill>
                  <a:srgbClr val="FF0000"/>
                </a:solidFill>
                <a:latin typeface="Verdana" pitchFamily="-65" charset="0"/>
                <a:ea typeface="Arial" pitchFamily="-65" charset="0"/>
                <a:cs typeface="+mj-cs"/>
              </a:rPr>
              <a:t>3</a:t>
            </a:r>
            <a:r>
              <a:rPr lang="en-GB" sz="3600" kern="0" dirty="0">
                <a:solidFill>
                  <a:srgbClr val="FF0000"/>
                </a:solidFill>
                <a:latin typeface="Verdana" pitchFamily="-65" charset="0"/>
                <a:ea typeface="Arial" pitchFamily="-65" charset="0"/>
                <a:cs typeface="+mj-cs"/>
              </a:rPr>
              <a:t> Strain transducer</a:t>
            </a:r>
            <a:endParaRPr lang="en-US" sz="3600" kern="0" dirty="0">
              <a:solidFill>
                <a:srgbClr val="FF0000"/>
              </a:solidFill>
              <a:latin typeface="Verdana" pitchFamily="-65" charset="0"/>
              <a:ea typeface="Arial" pitchFamily="-65" charset="0"/>
              <a:cs typeface="+mj-cs"/>
            </a:endParaRPr>
          </a:p>
        </p:txBody>
      </p:sp>
      <p:sp>
        <p:nvSpPr>
          <p:cNvPr id="4" name="Rectangle 2"/>
          <p:cNvSpPr txBox="1">
            <a:spLocks noChangeArrowheads="1"/>
          </p:cNvSpPr>
          <p:nvPr/>
        </p:nvSpPr>
        <p:spPr bwMode="auto">
          <a:xfrm>
            <a:off x="1371600" y="277813"/>
            <a:ext cx="7772400" cy="1143000"/>
          </a:xfrm>
          <a:prstGeom prst="rect">
            <a:avLst/>
          </a:prstGeom>
          <a:noFill/>
          <a:ln w="9525">
            <a:noFill/>
            <a:miter lim="800000"/>
            <a:headEnd/>
            <a:tailEnd/>
          </a:ln>
          <a:effectLst/>
        </p:spPr>
        <p:txBody>
          <a:bodyPr anchor="ctr"/>
          <a:lstStyle/>
          <a:p>
            <a:pPr>
              <a:defRPr/>
            </a:pPr>
            <a:r>
              <a:rPr lang="sl-SI" sz="3600" kern="0" dirty="0" err="1" smtClean="0">
                <a:solidFill>
                  <a:schemeClr val="accent2"/>
                </a:solidFill>
                <a:latin typeface="Verdana" pitchFamily="-65" charset="0"/>
                <a:ea typeface="Arial" pitchFamily="-65" charset="0"/>
                <a:cs typeface="+mj-cs"/>
              </a:rPr>
              <a:t>Installation</a:t>
            </a:r>
            <a:endParaRPr lang="en-GB" sz="3600" kern="0" dirty="0">
              <a:solidFill>
                <a:schemeClr val="accent2"/>
              </a:solidFill>
              <a:latin typeface="Verdana" pitchFamily="-65" charset="0"/>
              <a:ea typeface="Arial" pitchFamily="-65" charset="0"/>
              <a:cs typeface="+mj-cs"/>
            </a:endParaRPr>
          </a:p>
        </p:txBody>
      </p:sp>
    </p:spTree>
    <p:extLst>
      <p:ext uri="{BB962C8B-B14F-4D97-AF65-F5344CB8AC3E}">
        <p14:creationId xmlns:p14="http://schemas.microsoft.com/office/powerpoint/2010/main" val="19819875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1371600" y="277813"/>
            <a:ext cx="7772400" cy="1143000"/>
          </a:xfrm>
          <a:prstGeom prst="rect">
            <a:avLst/>
          </a:prstGeom>
          <a:noFill/>
          <a:ln w="9525">
            <a:noFill/>
            <a:miter lim="800000"/>
            <a:headEnd/>
            <a:tailEnd/>
          </a:ln>
          <a:effectLst/>
        </p:spPr>
        <p:txBody>
          <a:bodyPr anchor="ctr"/>
          <a:lstStyle/>
          <a:p>
            <a:pPr>
              <a:defRPr/>
            </a:pPr>
            <a:r>
              <a:rPr lang="sl-SI" sz="3600" kern="0" dirty="0" err="1" smtClean="0">
                <a:solidFill>
                  <a:schemeClr val="accent2"/>
                </a:solidFill>
                <a:latin typeface="Verdana" pitchFamily="-65" charset="0"/>
                <a:ea typeface="Arial" pitchFamily="-65" charset="0"/>
                <a:cs typeface="+mj-cs"/>
              </a:rPr>
              <a:t>Installation</a:t>
            </a:r>
            <a:endParaRPr lang="en-GB" sz="3600" kern="0" dirty="0">
              <a:solidFill>
                <a:schemeClr val="accent2"/>
              </a:solidFill>
              <a:latin typeface="Verdana" pitchFamily="-65" charset="0"/>
              <a:ea typeface="Arial" pitchFamily="-65" charset="0"/>
              <a:cs typeface="+mj-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9703" y="1776413"/>
            <a:ext cx="8230313" cy="4724809"/>
          </a:xfrm>
          <a:prstGeom prst="rect">
            <a:avLst/>
          </a:prstGeom>
        </p:spPr>
      </p:pic>
      <p:pic>
        <p:nvPicPr>
          <p:cNvPr id="5" name="Picture 4" descr="P530237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9169" t="17461" r="18923" b="32628"/>
          <a:stretch/>
        </p:blipFill>
        <p:spPr bwMode="auto">
          <a:xfrm>
            <a:off x="927100" y="2846281"/>
            <a:ext cx="1955800" cy="1002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696082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4" descr="D:\SiWIM\fotke\slike MK3\ct1\DSC09772.JP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396875" y="2428875"/>
            <a:ext cx="3044825" cy="419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7" name="Picture 4" descr="C:\Users\Matija\Pictures\SIWIM\SLIKE SIWIM_MATEJ\png-prozorne\Rack.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4106863" y="4725988"/>
            <a:ext cx="4570412" cy="1679575"/>
          </a:xfrm>
          <a:prstGeom prst="rect">
            <a:avLst/>
          </a:prstGeom>
          <a:noFill/>
          <a:ln w="9525" cmpd="dbl">
            <a:solidFill>
              <a:schemeClr val="tx1">
                <a:alpha val="76862"/>
              </a:schemeClr>
            </a:solidFill>
            <a:miter lim="800000"/>
            <a:headEnd/>
            <a:tailEnd/>
          </a:ln>
          <a:extLst>
            <a:ext uri="{909E8E84-426E-40DD-AFC4-6F175D3DCCD1}">
              <a14:hiddenFill xmlns:a14="http://schemas.microsoft.com/office/drawing/2010/main">
                <a:solidFill>
                  <a:srgbClr val="FFFFFF"/>
                </a:solidFill>
              </a14:hiddenFill>
            </a:ext>
          </a:extLst>
        </p:spPr>
      </p:pic>
      <p:pic>
        <p:nvPicPr>
          <p:cNvPr id="36868" name="Picture 5" descr="IMG_3647.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5141913" y="561975"/>
            <a:ext cx="2338387"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Straight Arrow Connector 2"/>
          <p:cNvCxnSpPr/>
          <p:nvPr/>
        </p:nvCxnSpPr>
        <p:spPr bwMode="auto">
          <a:xfrm>
            <a:off x="2087217" y="3399183"/>
            <a:ext cx="2584174" cy="1133060"/>
          </a:xfrm>
          <a:prstGeom prst="straightConnector1">
            <a:avLst/>
          </a:prstGeom>
          <a:ln w="22225">
            <a:headEnd type="none" w="med" len="med"/>
            <a:tailEnd type="triangle"/>
          </a:ln>
        </p:spPr>
        <p:style>
          <a:lnRef idx="3">
            <a:schemeClr val="accent2"/>
          </a:lnRef>
          <a:fillRef idx="0">
            <a:schemeClr val="accent2"/>
          </a:fillRef>
          <a:effectRef idx="2">
            <a:schemeClr val="accent2"/>
          </a:effectRef>
          <a:fontRef idx="minor">
            <a:schemeClr val="tx1"/>
          </a:fontRef>
        </p:style>
      </p:cxnSp>
      <p:sp>
        <p:nvSpPr>
          <p:cNvPr id="7" name="Rectangle 2"/>
          <p:cNvSpPr txBox="1">
            <a:spLocks noChangeArrowheads="1"/>
          </p:cNvSpPr>
          <p:nvPr/>
        </p:nvSpPr>
        <p:spPr bwMode="auto">
          <a:xfrm>
            <a:off x="1371600" y="277813"/>
            <a:ext cx="7772400" cy="1143000"/>
          </a:xfrm>
          <a:prstGeom prst="rect">
            <a:avLst/>
          </a:prstGeom>
          <a:noFill/>
          <a:ln w="9525">
            <a:noFill/>
            <a:miter lim="800000"/>
            <a:headEnd/>
            <a:tailEnd/>
          </a:ln>
          <a:effectLst/>
        </p:spPr>
        <p:txBody>
          <a:bodyPr anchor="ctr"/>
          <a:lstStyle/>
          <a:p>
            <a:pPr>
              <a:defRPr/>
            </a:pPr>
            <a:r>
              <a:rPr lang="sl-SI" sz="3600" kern="0" dirty="0" err="1" smtClean="0">
                <a:solidFill>
                  <a:schemeClr val="accent2"/>
                </a:solidFill>
                <a:latin typeface="Verdana" pitchFamily="-65" charset="0"/>
                <a:ea typeface="Arial" pitchFamily="-65" charset="0"/>
                <a:cs typeface="+mj-cs"/>
              </a:rPr>
              <a:t>Installation</a:t>
            </a:r>
            <a:endParaRPr lang="en-GB" sz="3600" kern="0" dirty="0">
              <a:solidFill>
                <a:schemeClr val="accent2"/>
              </a:solidFill>
              <a:latin typeface="Verdana" pitchFamily="-65" charset="0"/>
              <a:ea typeface="Arial" pitchFamily="-65" charset="0"/>
              <a:cs typeface="+mj-cs"/>
            </a:endParaRPr>
          </a:p>
        </p:txBody>
      </p:sp>
    </p:spTree>
    <p:extLst>
      <p:ext uri="{BB962C8B-B14F-4D97-AF65-F5344CB8AC3E}">
        <p14:creationId xmlns:p14="http://schemas.microsoft.com/office/powerpoint/2010/main" val="4032928906"/>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1371600" y="277813"/>
            <a:ext cx="7772400" cy="1143000"/>
          </a:xfrm>
          <a:prstGeom prst="rect">
            <a:avLst/>
          </a:prstGeom>
          <a:noFill/>
          <a:ln w="9525">
            <a:noFill/>
            <a:miter lim="800000"/>
            <a:headEnd/>
            <a:tailEnd/>
          </a:ln>
          <a:effectLst/>
        </p:spPr>
        <p:txBody>
          <a:bodyPr anchor="ctr"/>
          <a:lstStyle/>
          <a:p>
            <a:pPr>
              <a:defRPr/>
            </a:pPr>
            <a:r>
              <a:rPr lang="en-US" sz="3600" kern="0" dirty="0" smtClean="0">
                <a:solidFill>
                  <a:schemeClr val="accent2"/>
                </a:solidFill>
                <a:latin typeface="Verdana" pitchFamily="-65" charset="0"/>
                <a:ea typeface="Arial" pitchFamily="-65" charset="0"/>
                <a:cs typeface="+mj-cs"/>
              </a:rPr>
              <a:t>Calibration</a:t>
            </a:r>
            <a:endParaRPr lang="en-GB" sz="3600" kern="0" dirty="0">
              <a:solidFill>
                <a:schemeClr val="accent2"/>
              </a:solidFill>
              <a:latin typeface="Verdana" pitchFamily="-65" charset="0"/>
              <a:ea typeface="Arial" pitchFamily="-65" charset="0"/>
              <a:cs typeface="+mj-cs"/>
            </a:endParaRPr>
          </a:p>
        </p:txBody>
      </p:sp>
      <p:pic>
        <p:nvPicPr>
          <p:cNvPr id="5" name="Picture 9" descr="P3115022.JP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1752507" y="1571555"/>
            <a:ext cx="5600793" cy="4200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122412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a:p>
        </p:txBody>
      </p:sp>
      <p:pic>
        <p:nvPicPr>
          <p:cNvPr id="16386" name="Picture 2" descr="Image result for mississippi pictur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3173" y="1555078"/>
            <a:ext cx="7430960" cy="417698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2"/>
          <p:cNvSpPr txBox="1">
            <a:spLocks noChangeArrowheads="1"/>
          </p:cNvSpPr>
          <p:nvPr/>
        </p:nvSpPr>
        <p:spPr bwMode="auto">
          <a:xfrm>
            <a:off x="1371600" y="277813"/>
            <a:ext cx="7772400" cy="1143000"/>
          </a:xfrm>
          <a:prstGeom prst="rect">
            <a:avLst/>
          </a:prstGeom>
          <a:noFill/>
          <a:ln w="9525">
            <a:noFill/>
            <a:miter lim="800000"/>
            <a:headEnd/>
            <a:tailEnd/>
          </a:ln>
          <a:effectLst/>
        </p:spPr>
        <p:txBody>
          <a:bodyPr anchor="ctr"/>
          <a:lstStyle/>
          <a:p>
            <a:pPr>
              <a:defRPr/>
            </a:pPr>
            <a:r>
              <a:rPr lang="en-US" sz="3600" kern="0" dirty="0" smtClean="0">
                <a:solidFill>
                  <a:schemeClr val="accent2"/>
                </a:solidFill>
                <a:latin typeface="Verdana" pitchFamily="-65" charset="0"/>
                <a:ea typeface="Arial" pitchFamily="-65" charset="0"/>
                <a:cs typeface="+mj-cs"/>
              </a:rPr>
              <a:t>A Mississippi Story</a:t>
            </a:r>
            <a:endParaRPr lang="en-GB" sz="3600" kern="0" dirty="0">
              <a:solidFill>
                <a:schemeClr val="accent2"/>
              </a:solidFill>
              <a:latin typeface="Verdana" pitchFamily="-65" charset="0"/>
              <a:ea typeface="Arial" pitchFamily="-65" charset="0"/>
              <a:cs typeface="+mj-cs"/>
            </a:endParaRPr>
          </a:p>
        </p:txBody>
      </p:sp>
    </p:spTree>
    <p:extLst>
      <p:ext uri="{BB962C8B-B14F-4D97-AF65-F5344CB8AC3E}">
        <p14:creationId xmlns:p14="http://schemas.microsoft.com/office/powerpoint/2010/main" val="2067720004"/>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bwMode="auto">
          <a:xfrm>
            <a:off x="584200" y="548758"/>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3600" b="1" kern="0" dirty="0" smtClean="0">
                <a:solidFill>
                  <a:srgbClr val="FF0000"/>
                </a:solidFill>
                <a:ea typeface="Arial" pitchFamily="-65" charset="0"/>
              </a:rPr>
              <a:t>Metrics - MDOT North Bridge </a:t>
            </a:r>
            <a:endParaRPr lang="en-US" sz="3600" dirty="0">
              <a:solidFill>
                <a:srgbClr val="FF0000"/>
              </a:solidFill>
              <a:latin typeface="Verdana" pitchFamily="-65" charset="0"/>
            </a:endParaRPr>
          </a:p>
        </p:txBody>
      </p:sp>
      <p:sp>
        <p:nvSpPr>
          <p:cNvPr id="4" name="Rectangle 4"/>
          <p:cNvSpPr>
            <a:spLocks noChangeArrowheads="1"/>
          </p:cNvSpPr>
          <p:nvPr/>
        </p:nvSpPr>
        <p:spPr bwMode="auto">
          <a:xfrm>
            <a:off x="1869744" y="397891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2"/>
          <p:cNvSpPr>
            <a:spLocks noChangeArrowheads="1"/>
          </p:cNvSpPr>
          <p:nvPr/>
        </p:nvSpPr>
        <p:spPr bwMode="auto">
          <a:xfrm>
            <a:off x="243839" y="1523438"/>
            <a:ext cx="1387226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dirty="0"/>
          </a:p>
        </p:txBody>
      </p:sp>
      <p:pic>
        <p:nvPicPr>
          <p:cNvPr id="18433"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39" y="1311629"/>
            <a:ext cx="8737600" cy="53345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9916988"/>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bwMode="auto">
          <a:xfrm>
            <a:off x="584200" y="548758"/>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3600" b="1" kern="0" dirty="0" smtClean="0">
                <a:solidFill>
                  <a:srgbClr val="FF0000"/>
                </a:solidFill>
                <a:ea typeface="Arial" pitchFamily="-65" charset="0"/>
              </a:rPr>
              <a:t>Metrics - MDOT North Bridge  </a:t>
            </a:r>
            <a:endParaRPr lang="en-US" sz="3600" dirty="0">
              <a:solidFill>
                <a:srgbClr val="FF0000"/>
              </a:solidFill>
              <a:latin typeface="Verdana" pitchFamily="-65" charset="0"/>
            </a:endParaRPr>
          </a:p>
        </p:txBody>
      </p:sp>
      <p:sp>
        <p:nvSpPr>
          <p:cNvPr id="4" name="Rectangle 4"/>
          <p:cNvSpPr>
            <a:spLocks noChangeArrowheads="1"/>
          </p:cNvSpPr>
          <p:nvPr/>
        </p:nvSpPr>
        <p:spPr bwMode="auto">
          <a:xfrm>
            <a:off x="1869744" y="397891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2"/>
          <p:cNvSpPr>
            <a:spLocks noChangeArrowheads="1"/>
          </p:cNvSpPr>
          <p:nvPr/>
        </p:nvSpPr>
        <p:spPr bwMode="auto">
          <a:xfrm>
            <a:off x="243839" y="1523438"/>
            <a:ext cx="1387226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dirty="0"/>
          </a:p>
        </p:txBody>
      </p:sp>
      <p:sp>
        <p:nvSpPr>
          <p:cNvPr id="2" name="Rectangle 2"/>
          <p:cNvSpPr>
            <a:spLocks noChangeArrowheads="1"/>
          </p:cNvSpPr>
          <p:nvPr/>
        </p:nvSpPr>
        <p:spPr bwMode="auto">
          <a:xfrm>
            <a:off x="1625600" y="1691758"/>
            <a:ext cx="1594636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dirty="0"/>
          </a:p>
        </p:txBody>
      </p:sp>
      <p:pic>
        <p:nvPicPr>
          <p:cNvPr id="22529"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1059" y="1569157"/>
            <a:ext cx="6736862" cy="49665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8447919"/>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ChangeArrowheads="1"/>
          </p:cNvSpPr>
          <p:nvPr/>
        </p:nvSpPr>
        <p:spPr bwMode="auto">
          <a:xfrm>
            <a:off x="1869744" y="397891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pic>
        <p:nvPicPr>
          <p:cNvPr id="174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637731"/>
            <a:ext cx="9161162" cy="307410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2"/>
          <p:cNvSpPr>
            <a:spLocks noChangeArrowheads="1"/>
          </p:cNvSpPr>
          <p:nvPr/>
        </p:nvSpPr>
        <p:spPr bwMode="auto">
          <a:xfrm>
            <a:off x="584200" y="486870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pic>
        <p:nvPicPr>
          <p:cNvPr id="21505"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21300" y="4694237"/>
            <a:ext cx="3600450" cy="2163763"/>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p:cNvSpPr txBox="1">
            <a:spLocks/>
          </p:cNvSpPr>
          <p:nvPr/>
        </p:nvSpPr>
        <p:spPr bwMode="auto">
          <a:xfrm>
            <a:off x="584200" y="548758"/>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3600" b="1" kern="0" dirty="0" smtClean="0">
                <a:solidFill>
                  <a:srgbClr val="FF0000"/>
                </a:solidFill>
                <a:ea typeface="Arial" pitchFamily="-65" charset="0"/>
              </a:rPr>
              <a:t>Metrics - MDOT North Bridge  </a:t>
            </a:r>
            <a:endParaRPr lang="en-US" sz="3600" dirty="0">
              <a:solidFill>
                <a:srgbClr val="FF0000"/>
              </a:solidFill>
              <a:latin typeface="Verdana" pitchFamily="-65" charset="0"/>
            </a:endParaRPr>
          </a:p>
        </p:txBody>
      </p:sp>
    </p:spTree>
    <p:extLst>
      <p:ext uri="{BB962C8B-B14F-4D97-AF65-F5344CB8AC3E}">
        <p14:creationId xmlns:p14="http://schemas.microsoft.com/office/powerpoint/2010/main" val="11652271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 y="6242447"/>
            <a:ext cx="9143999" cy="615553"/>
          </a:xfrm>
          <a:prstGeom prst="rect">
            <a:avLst/>
          </a:prstGeom>
          <a:solidFill>
            <a:srgbClr val="DFDEBC"/>
          </a:solidFill>
        </p:spPr>
        <p:txBody>
          <a:bodyPr wrap="square" rtlCol="0">
            <a:spAutoFit/>
          </a:bodyPr>
          <a:lstStyle/>
          <a:p>
            <a:endParaRPr lang="en-US" sz="3400" dirty="0"/>
          </a:p>
        </p:txBody>
      </p:sp>
      <p:sp>
        <p:nvSpPr>
          <p:cNvPr id="4" name="TextBox 3"/>
          <p:cNvSpPr txBox="1"/>
          <p:nvPr/>
        </p:nvSpPr>
        <p:spPr>
          <a:xfrm>
            <a:off x="0" y="0"/>
            <a:ext cx="9143999" cy="940904"/>
          </a:xfrm>
          <a:prstGeom prst="rect">
            <a:avLst/>
          </a:prstGeom>
          <a:solidFill>
            <a:srgbClr val="10016B"/>
          </a:solidFill>
        </p:spPr>
        <p:txBody>
          <a:bodyPr wrap="square" rtlCol="0">
            <a:spAutoFit/>
          </a:bodyPr>
          <a:lstStyle/>
          <a:p>
            <a:endParaRPr lang="en-US" dirty="0"/>
          </a:p>
        </p:txBody>
      </p:sp>
      <p:pic>
        <p:nvPicPr>
          <p:cNvPr id="2052" name="Picture 4" descr="Transportation.or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6818" y="0"/>
            <a:ext cx="2637182" cy="896043"/>
          </a:xfrm>
          <a:prstGeom prst="rect">
            <a:avLst/>
          </a:prstGeom>
          <a:solidFill>
            <a:srgbClr val="10016B"/>
          </a:solidFill>
          <a:ln>
            <a:solidFill>
              <a:schemeClr val="accent1"/>
            </a:solidFill>
          </a:ln>
        </p:spPr>
      </p:pic>
      <p:pic>
        <p:nvPicPr>
          <p:cNvPr id="8" name="Picture 2" descr="smallaldotseal"/>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29366" y="6328081"/>
            <a:ext cx="630392" cy="529919"/>
          </a:xfrm>
          <a:prstGeom prst="rect">
            <a:avLst/>
          </a:prstGeom>
          <a:solidFill>
            <a:srgbClr val="FFFF99"/>
          </a:solidFill>
          <a:ln>
            <a:noFill/>
          </a:ln>
          <a:extLst/>
        </p:spPr>
      </p:pic>
      <p:pic>
        <p:nvPicPr>
          <p:cNvPr id="2054" name="Picture 6" descr="https://www.cestel.eu/media/img/logo-cestel.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24800" y="6412302"/>
            <a:ext cx="1126435" cy="265964"/>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Group 11"/>
          <p:cNvGrpSpPr/>
          <p:nvPr/>
        </p:nvGrpSpPr>
        <p:grpSpPr>
          <a:xfrm>
            <a:off x="331304" y="2639961"/>
            <a:ext cx="8481392" cy="3045222"/>
            <a:chOff x="870154" y="1769807"/>
            <a:chExt cx="7446604" cy="2241754"/>
          </a:xfrm>
        </p:grpSpPr>
        <p:pic>
          <p:nvPicPr>
            <p:cNvPr id="13" name="Picture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0154" y="1769807"/>
              <a:ext cx="3733479" cy="224175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86747" y="1769807"/>
              <a:ext cx="3730011" cy="2241754"/>
            </a:xfrm>
            <a:prstGeom prst="rect">
              <a:avLst/>
            </a:prstGeom>
            <a:noFill/>
            <a:extLst>
              <a:ext uri="{909E8E84-426E-40DD-AFC4-6F175D3DCCD1}">
                <a14:hiddenFill xmlns:a14="http://schemas.microsoft.com/office/drawing/2010/main">
                  <a:solidFill>
                    <a:srgbClr val="FFFFFF"/>
                  </a:solidFill>
                </a14:hiddenFill>
              </a:ext>
            </a:extLst>
          </p:spPr>
        </p:pic>
      </p:grpSp>
      <p:sp>
        <p:nvSpPr>
          <p:cNvPr id="15" name="Title 1"/>
          <p:cNvSpPr txBox="1">
            <a:spLocks/>
          </p:cNvSpPr>
          <p:nvPr/>
        </p:nvSpPr>
        <p:spPr bwMode="auto">
          <a:xfrm>
            <a:off x="316342" y="2034920"/>
            <a:ext cx="6164826" cy="546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2400" kern="0" dirty="0" smtClean="0">
                <a:solidFill>
                  <a:srgbClr val="10016B"/>
                </a:solidFill>
                <a:ea typeface="Arial" pitchFamily="-65" charset="0"/>
              </a:rPr>
              <a:t>Overloading on US-31 Autauga County</a:t>
            </a:r>
            <a:endParaRPr lang="en-US" sz="2400" dirty="0">
              <a:solidFill>
                <a:srgbClr val="10016B"/>
              </a:solidFill>
              <a:latin typeface="Verdana" pitchFamily="-65" charset="0"/>
            </a:endParaRPr>
          </a:p>
        </p:txBody>
      </p:sp>
      <p:sp>
        <p:nvSpPr>
          <p:cNvPr id="16" name="Rectangle 4"/>
          <p:cNvSpPr txBox="1">
            <a:spLocks noChangeArrowheads="1"/>
          </p:cNvSpPr>
          <p:nvPr/>
        </p:nvSpPr>
        <p:spPr bwMode="auto">
          <a:xfrm>
            <a:off x="112642" y="6383242"/>
            <a:ext cx="4625009" cy="56752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SzPct val="90000"/>
              <a:buFont typeface="Wingdings" pitchFamily="-65" charset="2"/>
              <a:buChar char="n"/>
              <a:defRPr sz="2800">
                <a:solidFill>
                  <a:srgbClr val="000066"/>
                </a:solidFill>
                <a:effectLst>
                  <a:outerShdw blurRad="38100" dist="38100" dir="2700000" algn="tl">
                    <a:srgbClr val="000000"/>
                  </a:outerShdw>
                </a:effectLst>
                <a:latin typeface="+mn-lt"/>
                <a:ea typeface="Arial" pitchFamily="-65" charset="0"/>
                <a:cs typeface="+mn-cs"/>
              </a:defRPr>
            </a:lvl1pPr>
            <a:lvl2pPr marL="742950" indent="-285750" algn="l" rtl="0" eaLnBrk="0" fontAlgn="base" hangingPunct="0">
              <a:spcBef>
                <a:spcPct val="20000"/>
              </a:spcBef>
              <a:spcAft>
                <a:spcPct val="0"/>
              </a:spcAft>
              <a:buClr>
                <a:srgbClr val="4D4D4D"/>
              </a:buClr>
              <a:buSzPct val="75000"/>
              <a:buFont typeface="Wingdings" pitchFamily="-65" charset="2"/>
              <a:buChar char="n"/>
              <a:defRPr sz="2600">
                <a:solidFill>
                  <a:schemeClr val="tx1"/>
                </a:solidFill>
                <a:effectLst>
                  <a:outerShdw blurRad="38100" dist="38100" dir="2700000" algn="tl">
                    <a:srgbClr val="FFFFFF"/>
                  </a:outerShdw>
                </a:effectLst>
                <a:latin typeface="+mn-lt"/>
                <a:ea typeface="Arial" pitchFamily="-65" charset="0"/>
                <a:cs typeface="+mn-cs"/>
              </a:defRPr>
            </a:lvl2pPr>
            <a:lvl3pPr marL="1143000" indent="-228600" algn="l" rtl="0" eaLnBrk="0" fontAlgn="base" hangingPunct="0">
              <a:spcBef>
                <a:spcPct val="20000"/>
              </a:spcBef>
              <a:spcAft>
                <a:spcPct val="0"/>
              </a:spcAft>
              <a:buClr>
                <a:srgbClr val="808080"/>
              </a:buClr>
              <a:buSzPct val="55000"/>
              <a:buFont typeface="Wingdings" pitchFamily="-65" charset="2"/>
              <a:buChar char="n"/>
              <a:defRPr sz="2300">
                <a:solidFill>
                  <a:schemeClr val="tx1"/>
                </a:solidFill>
                <a:effectLst>
                  <a:outerShdw blurRad="38100" dist="38100" dir="2700000" algn="tl">
                    <a:srgbClr val="FFFFFF"/>
                  </a:outerShdw>
                </a:effectLst>
                <a:latin typeface="+mn-lt"/>
                <a:ea typeface="Arial" pitchFamily="-65" charset="0"/>
                <a:cs typeface="+mn-cs"/>
              </a:defRPr>
            </a:lvl3pPr>
            <a:lvl4pPr marL="16002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4pPr>
            <a:lvl5pPr marL="2057400" indent="-228600" algn="l" rtl="0" eaLnBrk="0" fontAlgn="base" hangingPunct="0">
              <a:spcBef>
                <a:spcPct val="20000"/>
              </a:spcBef>
              <a:spcAft>
                <a:spcPct val="0"/>
              </a:spcAft>
              <a:buClr>
                <a:schemeClr val="accent1"/>
              </a:buClr>
              <a:buFont typeface="Wingdings" pitchFamily="-65" charset="2"/>
              <a:buChar char="§"/>
              <a:defRPr sz="2000">
                <a:solidFill>
                  <a:schemeClr val="tx1"/>
                </a:solidFill>
                <a:effectLst>
                  <a:outerShdw blurRad="38100" dist="38100" dir="2700000" algn="tl">
                    <a:srgbClr val="FFFFFF"/>
                  </a:outerShdw>
                </a:effectLst>
                <a:latin typeface="+mn-lt"/>
                <a:ea typeface="Arial" pitchFamily="-65" charset="0"/>
                <a:cs typeface="+mn-cs"/>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effectLst>
                  <a:outerShdw blurRad="38100" dist="38100" dir="2700000" algn="tl">
                    <a:srgbClr val="FFFFFF"/>
                  </a:outerShdw>
                </a:effectLst>
                <a:latin typeface="+mn-lt"/>
                <a:cs typeface="+mn-cs"/>
              </a:defRPr>
            </a:lvl9pPr>
          </a:lstStyle>
          <a:p>
            <a:pPr eaLnBrk="1" hangingPunct="1">
              <a:buNone/>
            </a:pPr>
            <a:r>
              <a:rPr lang="en-US" sz="2000" b="1" kern="0" dirty="0" smtClean="0">
                <a:solidFill>
                  <a:schemeClr val="accent3">
                    <a:lumMod val="25000"/>
                  </a:schemeClr>
                </a:solidFill>
                <a:effectLst/>
                <a:latin typeface="Verdana" panose="020B0604030504040204" pitchFamily="34" charset="0"/>
              </a:rPr>
              <a:t>2018 </a:t>
            </a:r>
            <a:r>
              <a:rPr lang="en-US" sz="2000" b="1" kern="0" dirty="0" smtClean="0">
                <a:solidFill>
                  <a:schemeClr val="accent3">
                    <a:lumMod val="25000"/>
                  </a:schemeClr>
                </a:solidFill>
                <a:effectLst/>
                <a:latin typeface="Verdana" panose="020B0604030504040204" pitchFamily="34" charset="0"/>
              </a:rPr>
              <a:t>Alabama Lift </a:t>
            </a:r>
            <a:r>
              <a:rPr lang="en-US" sz="2000" b="1" kern="0" dirty="0" smtClean="0">
                <a:solidFill>
                  <a:schemeClr val="accent3">
                    <a:lumMod val="25000"/>
                  </a:schemeClr>
                </a:solidFill>
                <a:effectLst/>
                <a:latin typeface="Verdana" panose="020B0604030504040204" pitchFamily="34" charset="0"/>
              </a:rPr>
              <a:t>Axle Study</a:t>
            </a:r>
            <a:endParaRPr lang="sl-SI" sz="2000" b="1" kern="0" dirty="0">
              <a:solidFill>
                <a:schemeClr val="accent3">
                  <a:lumMod val="25000"/>
                </a:schemeClr>
              </a:solidFill>
              <a:effectLst/>
              <a:latin typeface="Verdana" panose="020B0604030504040204" pitchFamily="34" charset="0"/>
            </a:endParaRPr>
          </a:p>
        </p:txBody>
      </p:sp>
    </p:spTree>
    <p:extLst>
      <p:ext uri="{BB962C8B-B14F-4D97-AF65-F5344CB8AC3E}">
        <p14:creationId xmlns:p14="http://schemas.microsoft.com/office/powerpoint/2010/main" val="2925662333"/>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bwMode="auto">
          <a:xfrm>
            <a:off x="584200" y="548758"/>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3600" b="1" kern="0" dirty="0" smtClean="0">
                <a:solidFill>
                  <a:srgbClr val="FF0000"/>
                </a:solidFill>
                <a:ea typeface="Arial" pitchFamily="-65" charset="0"/>
              </a:rPr>
              <a:t>Metrics - MDOT North Bridge  </a:t>
            </a:r>
            <a:endParaRPr lang="en-US" sz="3600" dirty="0">
              <a:solidFill>
                <a:srgbClr val="FF0000"/>
              </a:solidFill>
              <a:latin typeface="Verdana" pitchFamily="-65" charset="0"/>
            </a:endParaRPr>
          </a:p>
        </p:txBody>
      </p:sp>
      <p:sp>
        <p:nvSpPr>
          <p:cNvPr id="4" name="Rectangle 4"/>
          <p:cNvSpPr>
            <a:spLocks noChangeArrowheads="1"/>
          </p:cNvSpPr>
          <p:nvPr/>
        </p:nvSpPr>
        <p:spPr bwMode="auto">
          <a:xfrm>
            <a:off x="1869744" y="397891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2"/>
          <p:cNvSpPr>
            <a:spLocks noChangeArrowheads="1"/>
          </p:cNvSpPr>
          <p:nvPr/>
        </p:nvSpPr>
        <p:spPr bwMode="auto">
          <a:xfrm>
            <a:off x="243839" y="1523438"/>
            <a:ext cx="1387226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dirty="0"/>
          </a:p>
        </p:txBody>
      </p:sp>
      <p:pic>
        <p:nvPicPr>
          <p:cNvPr id="204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538389"/>
            <a:ext cx="4633584" cy="2784238"/>
          </a:xfrm>
          <a:prstGeom prst="rect">
            <a:avLst/>
          </a:prstGeom>
          <a:noFill/>
          <a:extLst>
            <a:ext uri="{909E8E84-426E-40DD-AFC4-6F175D3DCCD1}">
              <a14:hiddenFill xmlns:a14="http://schemas.microsoft.com/office/drawing/2010/main">
                <a:solidFill>
                  <a:srgbClr val="FFFFFF"/>
                </a:solidFill>
              </a14:hiddenFill>
            </a:ext>
          </a:extLst>
        </p:spPr>
      </p:pic>
      <p:pic>
        <p:nvPicPr>
          <p:cNvPr id="20481"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47625" y="2543837"/>
            <a:ext cx="4624518" cy="277879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Tree>
    <p:extLst>
      <p:ext uri="{BB962C8B-B14F-4D97-AF65-F5344CB8AC3E}">
        <p14:creationId xmlns:p14="http://schemas.microsoft.com/office/powerpoint/2010/main" val="3490589776"/>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bwMode="auto">
          <a:xfrm>
            <a:off x="584200" y="548758"/>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3600" b="1" kern="0" dirty="0" smtClean="0">
                <a:solidFill>
                  <a:srgbClr val="FF0000"/>
                </a:solidFill>
                <a:ea typeface="Arial" pitchFamily="-65" charset="0"/>
              </a:rPr>
              <a:t>Metrics - MDOT North Bridge</a:t>
            </a:r>
            <a:endParaRPr lang="en-US" sz="3600" dirty="0">
              <a:solidFill>
                <a:srgbClr val="FF0000"/>
              </a:solidFill>
              <a:latin typeface="Verdana" pitchFamily="-65" charset="0"/>
            </a:endParaRPr>
          </a:p>
        </p:txBody>
      </p:sp>
      <p:sp>
        <p:nvSpPr>
          <p:cNvPr id="4" name="Rectangle 4"/>
          <p:cNvSpPr>
            <a:spLocks noChangeArrowheads="1"/>
          </p:cNvSpPr>
          <p:nvPr/>
        </p:nvSpPr>
        <p:spPr bwMode="auto">
          <a:xfrm>
            <a:off x="1869744" y="397891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2"/>
          <p:cNvSpPr>
            <a:spLocks noChangeArrowheads="1"/>
          </p:cNvSpPr>
          <p:nvPr/>
        </p:nvSpPr>
        <p:spPr bwMode="auto">
          <a:xfrm>
            <a:off x="243839" y="1523438"/>
            <a:ext cx="1387226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dirty="0"/>
          </a:p>
        </p:txBody>
      </p:sp>
      <p:sp>
        <p:nvSpPr>
          <p:cNvPr id="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2"/>
          <p:cNvSpPr>
            <a:spLocks noChangeArrowheads="1"/>
          </p:cNvSpPr>
          <p:nvPr/>
        </p:nvSpPr>
        <p:spPr bwMode="auto">
          <a:xfrm>
            <a:off x="243839" y="278352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pic>
        <p:nvPicPr>
          <p:cNvPr id="23553"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2666438"/>
            <a:ext cx="5943600" cy="23907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7881019"/>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1371600" y="277813"/>
            <a:ext cx="7772400" cy="1143000"/>
          </a:xfrm>
          <a:prstGeom prst="rect">
            <a:avLst/>
          </a:prstGeom>
          <a:noFill/>
          <a:ln w="9525">
            <a:noFill/>
            <a:miter lim="800000"/>
            <a:headEnd/>
            <a:tailEnd/>
          </a:ln>
          <a:effectLst/>
        </p:spPr>
        <p:txBody>
          <a:bodyPr anchor="ctr"/>
          <a:lstStyle/>
          <a:p>
            <a:pPr>
              <a:defRPr/>
            </a:pPr>
            <a:r>
              <a:rPr lang="en-US" sz="3600" kern="0" dirty="0" smtClean="0">
                <a:solidFill>
                  <a:schemeClr val="accent2"/>
                </a:solidFill>
                <a:latin typeface="Verdana" pitchFamily="-65" charset="0"/>
                <a:ea typeface="Arial" pitchFamily="-65" charset="0"/>
                <a:cs typeface="+mj-cs"/>
              </a:rPr>
              <a:t>Exceptional Transport (NJ)</a:t>
            </a:r>
            <a:endParaRPr lang="en-GB" sz="3600" kern="0" dirty="0">
              <a:solidFill>
                <a:schemeClr val="accent2"/>
              </a:solidFill>
              <a:latin typeface="Verdana" pitchFamily="-65" charset="0"/>
              <a:ea typeface="Arial" pitchFamily="-65" charset="0"/>
              <a:cs typeface="+mj-cs"/>
            </a:endParaRPr>
          </a:p>
        </p:txBody>
      </p:sp>
      <p:pic>
        <p:nvPicPr>
          <p:cNvPr id="3" name="Picture 2"/>
          <p:cNvPicPr>
            <a:picLocks noChangeAspect="1"/>
          </p:cNvPicPr>
          <p:nvPr/>
        </p:nvPicPr>
        <p:blipFill rotWithShape="1">
          <a:blip r:embed="rId3"/>
          <a:srcRect l="26085" t="39445" r="26676" b="18638"/>
          <a:stretch/>
        </p:blipFill>
        <p:spPr>
          <a:xfrm>
            <a:off x="89078" y="1978158"/>
            <a:ext cx="8861133" cy="4422641"/>
          </a:xfrm>
          <a:prstGeom prst="rect">
            <a:avLst/>
          </a:prstGeom>
        </p:spPr>
      </p:pic>
    </p:spTree>
    <p:extLst>
      <p:ext uri="{BB962C8B-B14F-4D97-AF65-F5344CB8AC3E}">
        <p14:creationId xmlns:p14="http://schemas.microsoft.com/office/powerpoint/2010/main" val="17036959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txBox="1">
            <a:spLocks/>
          </p:cNvSpPr>
          <p:nvPr/>
        </p:nvSpPr>
        <p:spPr bwMode="auto">
          <a:xfrm>
            <a:off x="685800" y="569913"/>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3600" b="1" kern="0" dirty="0" smtClean="0">
                <a:solidFill>
                  <a:srgbClr val="FF0000"/>
                </a:solidFill>
                <a:ea typeface="Arial" pitchFamily="-65" charset="0"/>
              </a:rPr>
              <a:t>Portable WIM – Why?</a:t>
            </a:r>
            <a:endParaRPr lang="en-US" sz="3600" dirty="0">
              <a:solidFill>
                <a:srgbClr val="FF0000"/>
              </a:solidFill>
              <a:latin typeface="Verdana" pitchFamily="-65" charset="0"/>
            </a:endParaRPr>
          </a:p>
        </p:txBody>
      </p:sp>
      <p:sp>
        <p:nvSpPr>
          <p:cNvPr id="3" name="Content Placeholder 2"/>
          <p:cNvSpPr txBox="1">
            <a:spLocks/>
          </p:cNvSpPr>
          <p:nvPr/>
        </p:nvSpPr>
        <p:spPr bwMode="auto">
          <a:xfrm>
            <a:off x="228600" y="1272868"/>
            <a:ext cx="8693666" cy="4530725"/>
          </a:xfrm>
          <a:prstGeom prst="rect">
            <a:avLst/>
          </a:prstGeom>
          <a:noFill/>
          <a:ln w="9525">
            <a:noFill/>
            <a:miter lim="800000"/>
            <a:headEnd/>
            <a:tailEnd/>
          </a:ln>
        </p:spPr>
        <p:txBody>
          <a:bodyPr/>
          <a:lstStyle/>
          <a:p>
            <a:pPr marL="342900" indent="-342900" eaLnBrk="0" hangingPunct="0">
              <a:spcBef>
                <a:spcPct val="20000"/>
              </a:spcBef>
              <a:buClr>
                <a:schemeClr val="accent2"/>
              </a:buClr>
              <a:buSzPct val="90000"/>
              <a:buFont typeface="Wingdings" pitchFamily="2" charset="2"/>
              <a:buChar char="n"/>
              <a:defRPr/>
            </a:pPr>
            <a:endParaRPr lang="en-US" sz="2400" kern="0" dirty="0" smtClean="0">
              <a:latin typeface="Verdana" pitchFamily="34" charset="0"/>
              <a:ea typeface="Verdana" pitchFamily="34" charset="0"/>
              <a:cs typeface="Verdana" pitchFamily="34" charset="0"/>
              <a:sym typeface="Wingdings" pitchFamily="2" charset="2"/>
            </a:endParaRPr>
          </a:p>
          <a:p>
            <a:pPr marL="342900" indent="-342900" eaLnBrk="0" hangingPunct="0">
              <a:spcBef>
                <a:spcPct val="20000"/>
              </a:spcBef>
              <a:buClr>
                <a:schemeClr val="accent2"/>
              </a:buClr>
              <a:buSzPct val="90000"/>
              <a:buFont typeface="Wingdings" pitchFamily="2" charset="2"/>
              <a:buChar char="n"/>
              <a:defRPr/>
            </a:pPr>
            <a:r>
              <a:rPr lang="en-US" sz="2000" kern="0" dirty="0" smtClean="0">
                <a:latin typeface="Verdana" pitchFamily="34" charset="0"/>
                <a:ea typeface="Verdana" pitchFamily="34" charset="0"/>
                <a:cs typeface="Verdana" pitchFamily="34" charset="0"/>
                <a:sym typeface="Wingdings" pitchFamily="2" charset="2"/>
              </a:rPr>
              <a:t>Economical</a:t>
            </a:r>
            <a:r>
              <a:rPr lang="en-US" sz="2000" kern="0" dirty="0">
                <a:latin typeface="Verdana" pitchFamily="34" charset="0"/>
                <a:ea typeface="Verdana" pitchFamily="34" charset="0"/>
                <a:cs typeface="Verdana" pitchFamily="34" charset="0"/>
                <a:sym typeface="Wingdings" pitchFamily="2" charset="2"/>
              </a:rPr>
              <a:t>.</a:t>
            </a:r>
          </a:p>
          <a:p>
            <a:pPr marL="342900" indent="-342900" eaLnBrk="0" hangingPunct="0">
              <a:spcBef>
                <a:spcPct val="20000"/>
              </a:spcBef>
              <a:buClr>
                <a:schemeClr val="accent2"/>
              </a:buClr>
              <a:buSzPct val="90000"/>
              <a:buFont typeface="Wingdings" pitchFamily="2" charset="2"/>
              <a:buChar char="n"/>
              <a:defRPr/>
            </a:pPr>
            <a:endParaRPr lang="en-US" sz="2000" kern="0" dirty="0" smtClean="0">
              <a:latin typeface="Verdana" pitchFamily="34" charset="0"/>
              <a:ea typeface="Verdana" pitchFamily="34" charset="0"/>
              <a:cs typeface="Verdana" pitchFamily="34" charset="0"/>
            </a:endParaRPr>
          </a:p>
          <a:p>
            <a:pPr marL="342900" indent="-342900" eaLnBrk="0" hangingPunct="0">
              <a:spcBef>
                <a:spcPct val="20000"/>
              </a:spcBef>
              <a:buClr>
                <a:schemeClr val="accent2"/>
              </a:buClr>
              <a:buSzPct val="90000"/>
              <a:buFont typeface="Wingdings" pitchFamily="2" charset="2"/>
              <a:buChar char="n"/>
              <a:defRPr/>
            </a:pPr>
            <a:r>
              <a:rPr lang="en-US" sz="2000" kern="0" dirty="0" smtClean="0">
                <a:latin typeface="Verdana" pitchFamily="34" charset="0"/>
                <a:ea typeface="Verdana" pitchFamily="34" charset="0"/>
                <a:cs typeface="Verdana" pitchFamily="34" charset="0"/>
                <a:sym typeface="Wingdings" pitchFamily="2" charset="2"/>
              </a:rPr>
              <a:t>Portable - One </a:t>
            </a:r>
            <a:r>
              <a:rPr lang="en-US" sz="2000" kern="0" dirty="0">
                <a:latin typeface="Verdana" pitchFamily="34" charset="0"/>
                <a:ea typeface="Verdana" pitchFamily="34" charset="0"/>
                <a:cs typeface="Verdana" pitchFamily="34" charset="0"/>
                <a:sym typeface="Wingdings" pitchFamily="2" charset="2"/>
              </a:rPr>
              <a:t>system can be used at multiple locations.</a:t>
            </a:r>
          </a:p>
          <a:p>
            <a:pPr marL="342900" indent="-342900" eaLnBrk="0" hangingPunct="0">
              <a:spcBef>
                <a:spcPct val="20000"/>
              </a:spcBef>
              <a:buClr>
                <a:schemeClr val="accent2"/>
              </a:buClr>
              <a:buSzPct val="90000"/>
              <a:buFont typeface="Wingdings" pitchFamily="2" charset="2"/>
              <a:buChar char="n"/>
              <a:defRPr/>
            </a:pPr>
            <a:endParaRPr lang="en-US" sz="2000" kern="0" dirty="0" smtClean="0">
              <a:latin typeface="Verdana" pitchFamily="34" charset="0"/>
              <a:ea typeface="Verdana" pitchFamily="34" charset="0"/>
              <a:cs typeface="Verdana" pitchFamily="34" charset="0"/>
            </a:endParaRPr>
          </a:p>
          <a:p>
            <a:pPr marL="342900" indent="-342900" eaLnBrk="0" hangingPunct="0">
              <a:spcBef>
                <a:spcPct val="20000"/>
              </a:spcBef>
              <a:buClr>
                <a:schemeClr val="accent2"/>
              </a:buClr>
              <a:buSzPct val="90000"/>
              <a:buFont typeface="Wingdings" pitchFamily="2" charset="2"/>
              <a:buChar char="n"/>
              <a:defRPr/>
            </a:pPr>
            <a:r>
              <a:rPr lang="en-US" sz="2000" kern="0" dirty="0" smtClean="0">
                <a:latin typeface="Verdana" pitchFamily="34" charset="0"/>
                <a:ea typeface="Verdana" pitchFamily="34" charset="0"/>
                <a:cs typeface="Verdana" pitchFamily="34" charset="0"/>
                <a:sym typeface="Wingdings" pitchFamily="2" charset="2"/>
              </a:rPr>
              <a:t>System installed in 1 day.</a:t>
            </a:r>
          </a:p>
          <a:p>
            <a:pPr marL="342900" indent="-342900" eaLnBrk="0" hangingPunct="0">
              <a:spcBef>
                <a:spcPct val="20000"/>
              </a:spcBef>
              <a:buClr>
                <a:schemeClr val="accent2"/>
              </a:buClr>
              <a:buSzPct val="90000"/>
              <a:buFont typeface="Wingdings" pitchFamily="2" charset="2"/>
              <a:buChar char="n"/>
              <a:defRPr/>
            </a:pPr>
            <a:endParaRPr lang="en-US" sz="2000" kern="0" dirty="0" smtClean="0">
              <a:latin typeface="Verdana" pitchFamily="34" charset="0"/>
              <a:ea typeface="Verdana" pitchFamily="34" charset="0"/>
              <a:cs typeface="Verdana" pitchFamily="34" charset="0"/>
              <a:sym typeface="Wingdings" pitchFamily="2" charset="2"/>
            </a:endParaRPr>
          </a:p>
          <a:p>
            <a:pPr marL="342900" indent="-342900" eaLnBrk="0" hangingPunct="0">
              <a:spcBef>
                <a:spcPct val="20000"/>
              </a:spcBef>
              <a:buClr>
                <a:schemeClr val="accent2"/>
              </a:buClr>
              <a:buSzPct val="90000"/>
              <a:buFont typeface="Wingdings" pitchFamily="2" charset="2"/>
              <a:buChar char="n"/>
              <a:defRPr/>
            </a:pPr>
            <a:r>
              <a:rPr lang="en-US" sz="2000" kern="0" dirty="0">
                <a:latin typeface="Verdana" pitchFamily="34" charset="0"/>
                <a:ea typeface="Verdana" pitchFamily="34" charset="0"/>
                <a:cs typeface="Verdana" pitchFamily="34" charset="0"/>
              </a:rPr>
              <a:t>Traffic stream </a:t>
            </a:r>
            <a:r>
              <a:rPr lang="en-US" sz="2000" kern="0" dirty="0" smtClean="0">
                <a:latin typeface="Verdana" pitchFamily="34" charset="0"/>
                <a:ea typeface="Verdana" pitchFamily="34" charset="0"/>
                <a:cs typeface="Verdana" pitchFamily="34" charset="0"/>
              </a:rPr>
              <a:t>unaware</a:t>
            </a:r>
            <a:r>
              <a:rPr lang="en-US" sz="2000" kern="0" dirty="0">
                <a:latin typeface="Verdana" pitchFamily="34" charset="0"/>
                <a:ea typeface="Verdana" pitchFamily="34" charset="0"/>
                <a:cs typeface="Verdana" pitchFamily="34" charset="0"/>
              </a:rPr>
              <a:t> </a:t>
            </a:r>
            <a:r>
              <a:rPr lang="en-US" sz="2000" kern="0" dirty="0" smtClean="0">
                <a:latin typeface="Verdana" pitchFamily="34" charset="0"/>
                <a:ea typeface="Verdana" pitchFamily="34" charset="0"/>
                <a:cs typeface="Verdana" pitchFamily="34" charset="0"/>
              </a:rPr>
              <a:t>&amp; no impact to pavement.</a:t>
            </a:r>
          </a:p>
          <a:p>
            <a:pPr marL="342900" indent="-342900" eaLnBrk="0" hangingPunct="0">
              <a:spcBef>
                <a:spcPct val="20000"/>
              </a:spcBef>
              <a:buClr>
                <a:schemeClr val="accent2"/>
              </a:buClr>
              <a:buSzPct val="90000"/>
              <a:buFont typeface="Wingdings" pitchFamily="2" charset="2"/>
              <a:buChar char="n"/>
              <a:defRPr/>
            </a:pPr>
            <a:endParaRPr lang="en-US" sz="2000" kern="0" dirty="0">
              <a:latin typeface="Verdana" pitchFamily="34" charset="0"/>
              <a:ea typeface="Verdana" pitchFamily="34" charset="0"/>
              <a:cs typeface="Verdana" pitchFamily="34" charset="0"/>
            </a:endParaRPr>
          </a:p>
          <a:p>
            <a:pPr marL="342900" indent="-342900" eaLnBrk="0" hangingPunct="0">
              <a:spcBef>
                <a:spcPct val="20000"/>
              </a:spcBef>
              <a:buClr>
                <a:schemeClr val="accent2"/>
              </a:buClr>
              <a:buSzPct val="90000"/>
              <a:buFont typeface="Wingdings" pitchFamily="2" charset="2"/>
              <a:buChar char="n"/>
              <a:defRPr/>
            </a:pPr>
            <a:r>
              <a:rPr lang="en-US" sz="2000" kern="0" dirty="0" smtClean="0">
                <a:latin typeface="Verdana" pitchFamily="34" charset="0"/>
                <a:ea typeface="Verdana" pitchFamily="34" charset="0"/>
                <a:cs typeface="Verdana" pitchFamily="34" charset="0"/>
              </a:rPr>
              <a:t>Very good accuracy.</a:t>
            </a:r>
            <a:endParaRPr lang="en-US" sz="2000" kern="0" dirty="0">
              <a:latin typeface="Verdana" pitchFamily="34" charset="0"/>
              <a:ea typeface="Verdana" pitchFamily="34" charset="0"/>
              <a:cs typeface="Verdana" pitchFamily="34" charset="0"/>
            </a:endParaRPr>
          </a:p>
          <a:p>
            <a:pPr marL="342900" indent="-342900" eaLnBrk="0" hangingPunct="0">
              <a:spcBef>
                <a:spcPct val="20000"/>
              </a:spcBef>
              <a:buClr>
                <a:schemeClr val="accent2"/>
              </a:buClr>
              <a:buSzPct val="90000"/>
              <a:buFont typeface="Wingdings" pitchFamily="2" charset="2"/>
              <a:buChar char="n"/>
              <a:defRPr/>
            </a:pPr>
            <a:endParaRPr lang="en-US" sz="2400" kern="0" dirty="0" smtClean="0">
              <a:latin typeface="Verdana" pitchFamily="34" charset="0"/>
              <a:ea typeface="Verdana" pitchFamily="34" charset="0"/>
              <a:cs typeface="Verdana" pitchFamily="34" charset="0"/>
              <a:sym typeface="Wingdings" pitchFamily="2" charset="2"/>
            </a:endParaRPr>
          </a:p>
          <a:p>
            <a:pPr eaLnBrk="0" hangingPunct="0">
              <a:spcBef>
                <a:spcPct val="20000"/>
              </a:spcBef>
              <a:buClr>
                <a:schemeClr val="accent2"/>
              </a:buClr>
              <a:buSzPct val="90000"/>
              <a:defRPr/>
            </a:pPr>
            <a:endParaRPr lang="sl-SI" sz="2400" kern="0" dirty="0" smtClean="0">
              <a:latin typeface="Verdana" pitchFamily="34" charset="0"/>
              <a:ea typeface="Verdana" pitchFamily="34" charset="0"/>
              <a:cs typeface="Verdana" pitchFamily="34" charset="0"/>
              <a:sym typeface="Wingdings" pitchFamily="2" charset="2"/>
            </a:endParaRPr>
          </a:p>
          <a:p>
            <a:pPr marL="342900" indent="-342900" eaLnBrk="0" hangingPunct="0">
              <a:spcBef>
                <a:spcPct val="20000"/>
              </a:spcBef>
              <a:buClr>
                <a:schemeClr val="accent2"/>
              </a:buClr>
              <a:buSzPct val="90000"/>
              <a:buFont typeface="Wingdings" pitchFamily="2" charset="2"/>
              <a:buChar char="n"/>
              <a:defRPr/>
            </a:pPr>
            <a:endParaRPr lang="en-US" sz="2400" kern="0" dirty="0">
              <a:latin typeface="Verdana" pitchFamily="34" charset="0"/>
              <a:ea typeface="Verdana" pitchFamily="34" charset="0"/>
              <a:cs typeface="Verdana" pitchFamily="34" charset="0"/>
              <a:sym typeface="Wingdings" pitchFamily="2" charset="2"/>
            </a:endParaRPr>
          </a:p>
        </p:txBody>
      </p:sp>
    </p:spTree>
    <p:extLst>
      <p:ext uri="{BB962C8B-B14F-4D97-AF65-F5344CB8AC3E}">
        <p14:creationId xmlns:p14="http://schemas.microsoft.com/office/powerpoint/2010/main" val="41748091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3" descr="areas_of_use.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55" y="-76200"/>
            <a:ext cx="9143245" cy="702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6"/>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238125" y="331788"/>
            <a:ext cx="2136775" cy="138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158255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SiWIM template">
  <a:themeElements>
    <a:clrScheme name="SiWIM template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fontScheme name="SiWIM template">
      <a:majorFont>
        <a:latin typeface="Tahoma"/>
        <a:ea typeface=""/>
        <a:cs typeface="Arial"/>
      </a:majorFont>
      <a:minorFont>
        <a:latin typeface="Tahom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SiWIM template 1">
        <a:dk1>
          <a:srgbClr val="993300"/>
        </a:dk1>
        <a:lt1>
          <a:srgbClr val="CCCCCC"/>
        </a:lt1>
        <a:dk2>
          <a:srgbClr val="000000"/>
        </a:dk2>
        <a:lt2>
          <a:srgbClr val="FFFFFF"/>
        </a:lt2>
        <a:accent1>
          <a:srgbClr val="576F2B"/>
        </a:accent1>
        <a:accent2>
          <a:srgbClr val="666699"/>
        </a:accent2>
        <a:accent3>
          <a:srgbClr val="AAAAAA"/>
        </a:accent3>
        <a:accent4>
          <a:srgbClr val="AEAEAE"/>
        </a:accent4>
        <a:accent5>
          <a:srgbClr val="B4BBAC"/>
        </a:accent5>
        <a:accent6>
          <a:srgbClr val="5C5C8A"/>
        </a:accent6>
        <a:hlink>
          <a:srgbClr val="993300"/>
        </a:hlink>
        <a:folHlink>
          <a:srgbClr val="CC9900"/>
        </a:folHlink>
      </a:clrScheme>
      <a:clrMap bg1="dk2" tx1="lt1" bg2="dk1" tx2="lt2" accent1="accent1" accent2="accent2" accent3="accent3" accent4="accent4" accent5="accent5" accent6="accent6" hlink="hlink" folHlink="folHlink"/>
    </a:extraClrScheme>
    <a:extraClrScheme>
      <a:clrScheme name="SiWIM template 2">
        <a:dk1>
          <a:srgbClr val="993300"/>
        </a:dk1>
        <a:lt1>
          <a:srgbClr val="CCCCCC"/>
        </a:lt1>
        <a:dk2>
          <a:srgbClr val="330000"/>
        </a:dk2>
        <a:lt2>
          <a:srgbClr val="FFFFFF"/>
        </a:lt2>
        <a:accent1>
          <a:srgbClr val="996633"/>
        </a:accent1>
        <a:accent2>
          <a:srgbClr val="FF0000"/>
        </a:accent2>
        <a:accent3>
          <a:srgbClr val="ADAAAA"/>
        </a:accent3>
        <a:accent4>
          <a:srgbClr val="AEAEAE"/>
        </a:accent4>
        <a:accent5>
          <a:srgbClr val="CAB8AD"/>
        </a:accent5>
        <a:accent6>
          <a:srgbClr val="E70000"/>
        </a:accent6>
        <a:hlink>
          <a:srgbClr val="FF3300"/>
        </a:hlink>
        <a:folHlink>
          <a:srgbClr val="CC9933"/>
        </a:folHlink>
      </a:clrScheme>
      <a:clrMap bg1="dk2" tx1="lt1" bg2="dk1" tx2="lt2" accent1="accent1" accent2="accent2" accent3="accent3" accent4="accent4" accent5="accent5" accent6="accent6" hlink="hlink" folHlink="folHlink"/>
    </a:extraClrScheme>
    <a:extraClrScheme>
      <a:clrScheme name="SiWIM template 3">
        <a:dk1>
          <a:srgbClr val="79788A"/>
        </a:dk1>
        <a:lt1>
          <a:srgbClr val="FFFFFF"/>
        </a:lt1>
        <a:dk2>
          <a:srgbClr val="21203C"/>
        </a:dk2>
        <a:lt2>
          <a:srgbClr val="FFFFCC"/>
        </a:lt2>
        <a:accent1>
          <a:srgbClr val="476077"/>
        </a:accent1>
        <a:accent2>
          <a:srgbClr val="676C5A"/>
        </a:accent2>
        <a:accent3>
          <a:srgbClr val="ABABAF"/>
        </a:accent3>
        <a:accent4>
          <a:srgbClr val="DADADA"/>
        </a:accent4>
        <a:accent5>
          <a:srgbClr val="B1B6BD"/>
        </a:accent5>
        <a:accent6>
          <a:srgbClr val="5D6151"/>
        </a:accent6>
        <a:hlink>
          <a:srgbClr val="666699"/>
        </a:hlink>
        <a:folHlink>
          <a:srgbClr val="8CB0A2"/>
        </a:folHlink>
      </a:clrScheme>
      <a:clrMap bg1="dk2" tx1="lt1" bg2="dk1" tx2="lt2" accent1="accent1" accent2="accent2" accent3="accent3" accent4="accent4" accent5="accent5" accent6="accent6" hlink="hlink" folHlink="folHlink"/>
    </a:extraClrScheme>
    <a:extraClrScheme>
      <a:clrScheme name="SiWIM template 4">
        <a:dk1>
          <a:srgbClr val="455B41"/>
        </a:dk1>
        <a:lt1>
          <a:srgbClr val="FFFFCC"/>
        </a:lt1>
        <a:dk2>
          <a:srgbClr val="79A994"/>
        </a:dk2>
        <a:lt2>
          <a:srgbClr val="FFFFCC"/>
        </a:lt2>
        <a:accent1>
          <a:srgbClr val="517087"/>
        </a:accent1>
        <a:accent2>
          <a:srgbClr val="666699"/>
        </a:accent2>
        <a:accent3>
          <a:srgbClr val="BED1C8"/>
        </a:accent3>
        <a:accent4>
          <a:srgbClr val="DADAAE"/>
        </a:accent4>
        <a:accent5>
          <a:srgbClr val="B3BBC3"/>
        </a:accent5>
        <a:accent6>
          <a:srgbClr val="5C5C8A"/>
        </a:accent6>
        <a:hlink>
          <a:srgbClr val="993300"/>
        </a:hlink>
        <a:folHlink>
          <a:srgbClr val="A4AF6B"/>
        </a:folHlink>
      </a:clrScheme>
      <a:clrMap bg1="dk2" tx1="lt1" bg2="dk1" tx2="lt2" accent1="accent1" accent2="accent2" accent3="accent3" accent4="accent4" accent5="accent5" accent6="accent6" hlink="hlink" folHlink="folHlink"/>
    </a:extraClrScheme>
    <a:extraClrScheme>
      <a:clrScheme name="SiWIM template 5">
        <a:dk1>
          <a:srgbClr val="330000"/>
        </a:dk1>
        <a:lt1>
          <a:srgbClr val="FF9900"/>
        </a:lt1>
        <a:dk2>
          <a:srgbClr val="FFFFFF"/>
        </a:dk2>
        <a:lt2>
          <a:srgbClr val="8B3111"/>
        </a:lt2>
        <a:accent1>
          <a:srgbClr val="DD6D07"/>
        </a:accent1>
        <a:accent2>
          <a:srgbClr val="CC9900"/>
        </a:accent2>
        <a:accent3>
          <a:srgbClr val="FFCAAA"/>
        </a:accent3>
        <a:accent4>
          <a:srgbClr val="2A0000"/>
        </a:accent4>
        <a:accent5>
          <a:srgbClr val="EBBAAA"/>
        </a:accent5>
        <a:accent6>
          <a:srgbClr val="B98A00"/>
        </a:accent6>
        <a:hlink>
          <a:srgbClr val="CC3300"/>
        </a:hlink>
        <a:folHlink>
          <a:srgbClr val="CCCC66"/>
        </a:folHlink>
      </a:clrScheme>
      <a:clrMap bg1="lt1" tx1="dk1" bg2="lt2" tx2="dk2" accent1="accent1" accent2="accent2" accent3="accent3" accent4="accent4" accent5="accent5" accent6="accent6" hlink="hlink" folHlink="folHlink"/>
    </a:extraClrScheme>
    <a:extraClrScheme>
      <a:clrScheme name="SiWIM template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clrMap bg1="lt1" tx1="dk1" bg2="lt2" tx2="dk2" accent1="accent1" accent2="accent2" accent3="accent3" accent4="accent4" accent5="accent5" accent6="accent6" hlink="hlink" folHlink="folHlink"/>
    </a:extraClrScheme>
    <a:extraClrScheme>
      <a:clrScheme name="SiWIM template 7">
        <a:dk1>
          <a:srgbClr val="000000"/>
        </a:dk1>
        <a:lt1>
          <a:srgbClr val="FFFFFF"/>
        </a:lt1>
        <a:dk2>
          <a:srgbClr val="000000"/>
        </a:dk2>
        <a:lt2>
          <a:srgbClr val="891411"/>
        </a:lt2>
        <a:accent1>
          <a:srgbClr val="4F917E"/>
        </a:accent1>
        <a:accent2>
          <a:srgbClr val="CC9900"/>
        </a:accent2>
        <a:accent3>
          <a:srgbClr val="FFFFFF"/>
        </a:accent3>
        <a:accent4>
          <a:srgbClr val="000000"/>
        </a:accent4>
        <a:accent5>
          <a:srgbClr val="B2C7C0"/>
        </a:accent5>
        <a:accent6>
          <a:srgbClr val="B98A00"/>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SiWIM template 8">
        <a:dk1>
          <a:srgbClr val="000000"/>
        </a:dk1>
        <a:lt1>
          <a:srgbClr val="FFFFFF"/>
        </a:lt1>
        <a:dk2>
          <a:srgbClr val="CC0000"/>
        </a:dk2>
        <a:lt2>
          <a:srgbClr val="999966"/>
        </a:lt2>
        <a:accent1>
          <a:srgbClr val="CCCCCC"/>
        </a:accent1>
        <a:accent2>
          <a:srgbClr val="CCCC66"/>
        </a:accent2>
        <a:accent3>
          <a:srgbClr val="FFFFFF"/>
        </a:accent3>
        <a:accent4>
          <a:srgbClr val="000000"/>
        </a:accent4>
        <a:accent5>
          <a:srgbClr val="E2E2E2"/>
        </a:accent5>
        <a:accent6>
          <a:srgbClr val="B9B95C"/>
        </a:accent6>
        <a:hlink>
          <a:srgbClr val="666699"/>
        </a:hlink>
        <a:folHlink>
          <a:srgbClr val="CCCC99"/>
        </a:folHlink>
      </a:clrScheme>
      <a:clrMap bg1="lt1" tx1="dk1" bg2="lt2" tx2="dk2" accent1="accent1" accent2="accent2" accent3="accent3" accent4="accent4" accent5="accent5" accent6="accent6" hlink="hlink" folHlink="folHlink"/>
    </a:extraClrScheme>
    <a:extraClrScheme>
      <a:clrScheme name="SiWIM template 9">
        <a:dk1>
          <a:srgbClr val="000000"/>
        </a:dk1>
        <a:lt1>
          <a:srgbClr val="FFFFFF"/>
        </a:lt1>
        <a:dk2>
          <a:srgbClr val="FF0000"/>
        </a:dk2>
        <a:lt2>
          <a:srgbClr val="009999"/>
        </a:lt2>
        <a:accent1>
          <a:srgbClr val="C7B505"/>
        </a:accent1>
        <a:accent2>
          <a:srgbClr val="FFFF66"/>
        </a:accent2>
        <a:accent3>
          <a:srgbClr val="FFFFFF"/>
        </a:accent3>
        <a:accent4>
          <a:srgbClr val="000000"/>
        </a:accent4>
        <a:accent5>
          <a:srgbClr val="E0D7AA"/>
        </a:accent5>
        <a:accent6>
          <a:srgbClr val="E7E75C"/>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SiWIM template 10">
        <a:dk1>
          <a:srgbClr val="000000"/>
        </a:dk1>
        <a:lt1>
          <a:srgbClr val="FFFFFF"/>
        </a:lt1>
        <a:dk2>
          <a:srgbClr val="660033"/>
        </a:dk2>
        <a:lt2>
          <a:srgbClr val="666699"/>
        </a:lt2>
        <a:accent1>
          <a:srgbClr val="95A3D1"/>
        </a:accent1>
        <a:accent2>
          <a:srgbClr val="FFFF66"/>
        </a:accent2>
        <a:accent3>
          <a:srgbClr val="FFFFFF"/>
        </a:accent3>
        <a:accent4>
          <a:srgbClr val="000000"/>
        </a:accent4>
        <a:accent5>
          <a:srgbClr val="C8CEE5"/>
        </a:accent5>
        <a:accent6>
          <a:srgbClr val="E7E75C"/>
        </a:accent6>
        <a:hlink>
          <a:srgbClr val="5A84D8"/>
        </a:hlink>
        <a:folHlink>
          <a:srgbClr val="CCCC9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Načrt po meri">
  <a:themeElements>
    <a:clrScheme name="Pisarn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isarn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isarn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SiWIM">
  <a:themeElements>
    <a:clrScheme name="SiWIM template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fontScheme name="SiWIM template">
      <a:majorFont>
        <a:latin typeface="Tahoma"/>
        <a:ea typeface=""/>
        <a:cs typeface="Arial"/>
      </a:majorFont>
      <a:minorFont>
        <a:latin typeface="Tahom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SiWIM template 1">
        <a:dk1>
          <a:srgbClr val="993300"/>
        </a:dk1>
        <a:lt1>
          <a:srgbClr val="CCCCCC"/>
        </a:lt1>
        <a:dk2>
          <a:srgbClr val="000000"/>
        </a:dk2>
        <a:lt2>
          <a:srgbClr val="FFFFFF"/>
        </a:lt2>
        <a:accent1>
          <a:srgbClr val="576F2B"/>
        </a:accent1>
        <a:accent2>
          <a:srgbClr val="666699"/>
        </a:accent2>
        <a:accent3>
          <a:srgbClr val="AAAAAA"/>
        </a:accent3>
        <a:accent4>
          <a:srgbClr val="AEAEAE"/>
        </a:accent4>
        <a:accent5>
          <a:srgbClr val="B4BBAC"/>
        </a:accent5>
        <a:accent6>
          <a:srgbClr val="5C5C8A"/>
        </a:accent6>
        <a:hlink>
          <a:srgbClr val="993300"/>
        </a:hlink>
        <a:folHlink>
          <a:srgbClr val="CC9900"/>
        </a:folHlink>
      </a:clrScheme>
      <a:clrMap bg1="dk2" tx1="lt1" bg2="dk1" tx2="lt2" accent1="accent1" accent2="accent2" accent3="accent3" accent4="accent4" accent5="accent5" accent6="accent6" hlink="hlink" folHlink="folHlink"/>
    </a:extraClrScheme>
    <a:extraClrScheme>
      <a:clrScheme name="SiWIM template 2">
        <a:dk1>
          <a:srgbClr val="993300"/>
        </a:dk1>
        <a:lt1>
          <a:srgbClr val="CCCCCC"/>
        </a:lt1>
        <a:dk2>
          <a:srgbClr val="330000"/>
        </a:dk2>
        <a:lt2>
          <a:srgbClr val="FFFFFF"/>
        </a:lt2>
        <a:accent1>
          <a:srgbClr val="996633"/>
        </a:accent1>
        <a:accent2>
          <a:srgbClr val="FF0000"/>
        </a:accent2>
        <a:accent3>
          <a:srgbClr val="ADAAAA"/>
        </a:accent3>
        <a:accent4>
          <a:srgbClr val="AEAEAE"/>
        </a:accent4>
        <a:accent5>
          <a:srgbClr val="CAB8AD"/>
        </a:accent5>
        <a:accent6>
          <a:srgbClr val="E70000"/>
        </a:accent6>
        <a:hlink>
          <a:srgbClr val="FF3300"/>
        </a:hlink>
        <a:folHlink>
          <a:srgbClr val="CC9933"/>
        </a:folHlink>
      </a:clrScheme>
      <a:clrMap bg1="dk2" tx1="lt1" bg2="dk1" tx2="lt2" accent1="accent1" accent2="accent2" accent3="accent3" accent4="accent4" accent5="accent5" accent6="accent6" hlink="hlink" folHlink="folHlink"/>
    </a:extraClrScheme>
    <a:extraClrScheme>
      <a:clrScheme name="SiWIM template 3">
        <a:dk1>
          <a:srgbClr val="79788A"/>
        </a:dk1>
        <a:lt1>
          <a:srgbClr val="FFFFFF"/>
        </a:lt1>
        <a:dk2>
          <a:srgbClr val="21203C"/>
        </a:dk2>
        <a:lt2>
          <a:srgbClr val="FFFFCC"/>
        </a:lt2>
        <a:accent1>
          <a:srgbClr val="476077"/>
        </a:accent1>
        <a:accent2>
          <a:srgbClr val="676C5A"/>
        </a:accent2>
        <a:accent3>
          <a:srgbClr val="ABABAF"/>
        </a:accent3>
        <a:accent4>
          <a:srgbClr val="DADADA"/>
        </a:accent4>
        <a:accent5>
          <a:srgbClr val="B1B6BD"/>
        </a:accent5>
        <a:accent6>
          <a:srgbClr val="5D6151"/>
        </a:accent6>
        <a:hlink>
          <a:srgbClr val="666699"/>
        </a:hlink>
        <a:folHlink>
          <a:srgbClr val="8CB0A2"/>
        </a:folHlink>
      </a:clrScheme>
      <a:clrMap bg1="dk2" tx1="lt1" bg2="dk1" tx2="lt2" accent1="accent1" accent2="accent2" accent3="accent3" accent4="accent4" accent5="accent5" accent6="accent6" hlink="hlink" folHlink="folHlink"/>
    </a:extraClrScheme>
    <a:extraClrScheme>
      <a:clrScheme name="SiWIM template 4">
        <a:dk1>
          <a:srgbClr val="455B41"/>
        </a:dk1>
        <a:lt1>
          <a:srgbClr val="FFFFCC"/>
        </a:lt1>
        <a:dk2>
          <a:srgbClr val="79A994"/>
        </a:dk2>
        <a:lt2>
          <a:srgbClr val="FFFFCC"/>
        </a:lt2>
        <a:accent1>
          <a:srgbClr val="517087"/>
        </a:accent1>
        <a:accent2>
          <a:srgbClr val="666699"/>
        </a:accent2>
        <a:accent3>
          <a:srgbClr val="BED1C8"/>
        </a:accent3>
        <a:accent4>
          <a:srgbClr val="DADAAE"/>
        </a:accent4>
        <a:accent5>
          <a:srgbClr val="B3BBC3"/>
        </a:accent5>
        <a:accent6>
          <a:srgbClr val="5C5C8A"/>
        </a:accent6>
        <a:hlink>
          <a:srgbClr val="993300"/>
        </a:hlink>
        <a:folHlink>
          <a:srgbClr val="A4AF6B"/>
        </a:folHlink>
      </a:clrScheme>
      <a:clrMap bg1="dk2" tx1="lt1" bg2="dk1" tx2="lt2" accent1="accent1" accent2="accent2" accent3="accent3" accent4="accent4" accent5="accent5" accent6="accent6" hlink="hlink" folHlink="folHlink"/>
    </a:extraClrScheme>
    <a:extraClrScheme>
      <a:clrScheme name="SiWIM template 5">
        <a:dk1>
          <a:srgbClr val="330000"/>
        </a:dk1>
        <a:lt1>
          <a:srgbClr val="FF9900"/>
        </a:lt1>
        <a:dk2>
          <a:srgbClr val="FFFFFF"/>
        </a:dk2>
        <a:lt2>
          <a:srgbClr val="8B3111"/>
        </a:lt2>
        <a:accent1>
          <a:srgbClr val="DD6D07"/>
        </a:accent1>
        <a:accent2>
          <a:srgbClr val="CC9900"/>
        </a:accent2>
        <a:accent3>
          <a:srgbClr val="FFCAAA"/>
        </a:accent3>
        <a:accent4>
          <a:srgbClr val="2A0000"/>
        </a:accent4>
        <a:accent5>
          <a:srgbClr val="EBBAAA"/>
        </a:accent5>
        <a:accent6>
          <a:srgbClr val="B98A00"/>
        </a:accent6>
        <a:hlink>
          <a:srgbClr val="CC3300"/>
        </a:hlink>
        <a:folHlink>
          <a:srgbClr val="CCCC66"/>
        </a:folHlink>
      </a:clrScheme>
      <a:clrMap bg1="lt1" tx1="dk1" bg2="lt2" tx2="dk2" accent1="accent1" accent2="accent2" accent3="accent3" accent4="accent4" accent5="accent5" accent6="accent6" hlink="hlink" folHlink="folHlink"/>
    </a:extraClrScheme>
    <a:extraClrScheme>
      <a:clrScheme name="SiWIM template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clrMap bg1="lt1" tx1="dk1" bg2="lt2" tx2="dk2" accent1="accent1" accent2="accent2" accent3="accent3" accent4="accent4" accent5="accent5" accent6="accent6" hlink="hlink" folHlink="folHlink"/>
    </a:extraClrScheme>
    <a:extraClrScheme>
      <a:clrScheme name="SiWIM template 7">
        <a:dk1>
          <a:srgbClr val="000000"/>
        </a:dk1>
        <a:lt1>
          <a:srgbClr val="FFFFFF"/>
        </a:lt1>
        <a:dk2>
          <a:srgbClr val="000000"/>
        </a:dk2>
        <a:lt2>
          <a:srgbClr val="891411"/>
        </a:lt2>
        <a:accent1>
          <a:srgbClr val="4F917E"/>
        </a:accent1>
        <a:accent2>
          <a:srgbClr val="CC9900"/>
        </a:accent2>
        <a:accent3>
          <a:srgbClr val="FFFFFF"/>
        </a:accent3>
        <a:accent4>
          <a:srgbClr val="000000"/>
        </a:accent4>
        <a:accent5>
          <a:srgbClr val="B2C7C0"/>
        </a:accent5>
        <a:accent6>
          <a:srgbClr val="B98A00"/>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SiWIM template 8">
        <a:dk1>
          <a:srgbClr val="000000"/>
        </a:dk1>
        <a:lt1>
          <a:srgbClr val="FFFFFF"/>
        </a:lt1>
        <a:dk2>
          <a:srgbClr val="CC0000"/>
        </a:dk2>
        <a:lt2>
          <a:srgbClr val="999966"/>
        </a:lt2>
        <a:accent1>
          <a:srgbClr val="CCCCCC"/>
        </a:accent1>
        <a:accent2>
          <a:srgbClr val="CCCC66"/>
        </a:accent2>
        <a:accent3>
          <a:srgbClr val="FFFFFF"/>
        </a:accent3>
        <a:accent4>
          <a:srgbClr val="000000"/>
        </a:accent4>
        <a:accent5>
          <a:srgbClr val="E2E2E2"/>
        </a:accent5>
        <a:accent6>
          <a:srgbClr val="B9B95C"/>
        </a:accent6>
        <a:hlink>
          <a:srgbClr val="666699"/>
        </a:hlink>
        <a:folHlink>
          <a:srgbClr val="CCCC99"/>
        </a:folHlink>
      </a:clrScheme>
      <a:clrMap bg1="lt1" tx1="dk1" bg2="lt2" tx2="dk2" accent1="accent1" accent2="accent2" accent3="accent3" accent4="accent4" accent5="accent5" accent6="accent6" hlink="hlink" folHlink="folHlink"/>
    </a:extraClrScheme>
    <a:extraClrScheme>
      <a:clrScheme name="SiWIM template 9">
        <a:dk1>
          <a:srgbClr val="000000"/>
        </a:dk1>
        <a:lt1>
          <a:srgbClr val="FFFFFF"/>
        </a:lt1>
        <a:dk2>
          <a:srgbClr val="FF0000"/>
        </a:dk2>
        <a:lt2>
          <a:srgbClr val="009999"/>
        </a:lt2>
        <a:accent1>
          <a:srgbClr val="C7B505"/>
        </a:accent1>
        <a:accent2>
          <a:srgbClr val="FFFF66"/>
        </a:accent2>
        <a:accent3>
          <a:srgbClr val="FFFFFF"/>
        </a:accent3>
        <a:accent4>
          <a:srgbClr val="000000"/>
        </a:accent4>
        <a:accent5>
          <a:srgbClr val="E0D7AA"/>
        </a:accent5>
        <a:accent6>
          <a:srgbClr val="E7E75C"/>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SiWIM template 10">
        <a:dk1>
          <a:srgbClr val="000000"/>
        </a:dk1>
        <a:lt1>
          <a:srgbClr val="FFFFFF"/>
        </a:lt1>
        <a:dk2>
          <a:srgbClr val="660033"/>
        </a:dk2>
        <a:lt2>
          <a:srgbClr val="666699"/>
        </a:lt2>
        <a:accent1>
          <a:srgbClr val="95A3D1"/>
        </a:accent1>
        <a:accent2>
          <a:srgbClr val="FFFF66"/>
        </a:accent2>
        <a:accent3>
          <a:srgbClr val="FFFFFF"/>
        </a:accent3>
        <a:accent4>
          <a:srgbClr val="000000"/>
        </a:accent4>
        <a:accent5>
          <a:srgbClr val="C8CEE5"/>
        </a:accent5>
        <a:accent6>
          <a:srgbClr val="E7E75C"/>
        </a:accent6>
        <a:hlink>
          <a:srgbClr val="5A84D8"/>
        </a:hlink>
        <a:folHlink>
          <a:srgbClr val="CCCC99"/>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4_SiWIM">
  <a:themeElements>
    <a:clrScheme name="SiWIM template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fontScheme name="SiWIM template">
      <a:majorFont>
        <a:latin typeface="Tahoma"/>
        <a:ea typeface=""/>
        <a:cs typeface="Arial"/>
      </a:majorFont>
      <a:minorFont>
        <a:latin typeface="Tahom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SiWIM template 1">
        <a:dk1>
          <a:srgbClr val="993300"/>
        </a:dk1>
        <a:lt1>
          <a:srgbClr val="CCCCCC"/>
        </a:lt1>
        <a:dk2>
          <a:srgbClr val="000000"/>
        </a:dk2>
        <a:lt2>
          <a:srgbClr val="FFFFFF"/>
        </a:lt2>
        <a:accent1>
          <a:srgbClr val="576F2B"/>
        </a:accent1>
        <a:accent2>
          <a:srgbClr val="666699"/>
        </a:accent2>
        <a:accent3>
          <a:srgbClr val="AAAAAA"/>
        </a:accent3>
        <a:accent4>
          <a:srgbClr val="AEAEAE"/>
        </a:accent4>
        <a:accent5>
          <a:srgbClr val="B4BBAC"/>
        </a:accent5>
        <a:accent6>
          <a:srgbClr val="5C5C8A"/>
        </a:accent6>
        <a:hlink>
          <a:srgbClr val="993300"/>
        </a:hlink>
        <a:folHlink>
          <a:srgbClr val="CC9900"/>
        </a:folHlink>
      </a:clrScheme>
      <a:clrMap bg1="dk2" tx1="lt1" bg2="dk1" tx2="lt2" accent1="accent1" accent2="accent2" accent3="accent3" accent4="accent4" accent5="accent5" accent6="accent6" hlink="hlink" folHlink="folHlink"/>
    </a:extraClrScheme>
    <a:extraClrScheme>
      <a:clrScheme name="SiWIM template 2">
        <a:dk1>
          <a:srgbClr val="993300"/>
        </a:dk1>
        <a:lt1>
          <a:srgbClr val="CCCCCC"/>
        </a:lt1>
        <a:dk2>
          <a:srgbClr val="330000"/>
        </a:dk2>
        <a:lt2>
          <a:srgbClr val="FFFFFF"/>
        </a:lt2>
        <a:accent1>
          <a:srgbClr val="996633"/>
        </a:accent1>
        <a:accent2>
          <a:srgbClr val="FF0000"/>
        </a:accent2>
        <a:accent3>
          <a:srgbClr val="ADAAAA"/>
        </a:accent3>
        <a:accent4>
          <a:srgbClr val="AEAEAE"/>
        </a:accent4>
        <a:accent5>
          <a:srgbClr val="CAB8AD"/>
        </a:accent5>
        <a:accent6>
          <a:srgbClr val="E70000"/>
        </a:accent6>
        <a:hlink>
          <a:srgbClr val="FF3300"/>
        </a:hlink>
        <a:folHlink>
          <a:srgbClr val="CC9933"/>
        </a:folHlink>
      </a:clrScheme>
      <a:clrMap bg1="dk2" tx1="lt1" bg2="dk1" tx2="lt2" accent1="accent1" accent2="accent2" accent3="accent3" accent4="accent4" accent5="accent5" accent6="accent6" hlink="hlink" folHlink="folHlink"/>
    </a:extraClrScheme>
    <a:extraClrScheme>
      <a:clrScheme name="SiWIM template 3">
        <a:dk1>
          <a:srgbClr val="79788A"/>
        </a:dk1>
        <a:lt1>
          <a:srgbClr val="FFFFFF"/>
        </a:lt1>
        <a:dk2>
          <a:srgbClr val="21203C"/>
        </a:dk2>
        <a:lt2>
          <a:srgbClr val="FFFFCC"/>
        </a:lt2>
        <a:accent1>
          <a:srgbClr val="476077"/>
        </a:accent1>
        <a:accent2>
          <a:srgbClr val="676C5A"/>
        </a:accent2>
        <a:accent3>
          <a:srgbClr val="ABABAF"/>
        </a:accent3>
        <a:accent4>
          <a:srgbClr val="DADADA"/>
        </a:accent4>
        <a:accent5>
          <a:srgbClr val="B1B6BD"/>
        </a:accent5>
        <a:accent6>
          <a:srgbClr val="5D6151"/>
        </a:accent6>
        <a:hlink>
          <a:srgbClr val="666699"/>
        </a:hlink>
        <a:folHlink>
          <a:srgbClr val="8CB0A2"/>
        </a:folHlink>
      </a:clrScheme>
      <a:clrMap bg1="dk2" tx1="lt1" bg2="dk1" tx2="lt2" accent1="accent1" accent2="accent2" accent3="accent3" accent4="accent4" accent5="accent5" accent6="accent6" hlink="hlink" folHlink="folHlink"/>
    </a:extraClrScheme>
    <a:extraClrScheme>
      <a:clrScheme name="SiWIM template 4">
        <a:dk1>
          <a:srgbClr val="455B41"/>
        </a:dk1>
        <a:lt1>
          <a:srgbClr val="FFFFCC"/>
        </a:lt1>
        <a:dk2>
          <a:srgbClr val="79A994"/>
        </a:dk2>
        <a:lt2>
          <a:srgbClr val="FFFFCC"/>
        </a:lt2>
        <a:accent1>
          <a:srgbClr val="517087"/>
        </a:accent1>
        <a:accent2>
          <a:srgbClr val="666699"/>
        </a:accent2>
        <a:accent3>
          <a:srgbClr val="BED1C8"/>
        </a:accent3>
        <a:accent4>
          <a:srgbClr val="DADAAE"/>
        </a:accent4>
        <a:accent5>
          <a:srgbClr val="B3BBC3"/>
        </a:accent5>
        <a:accent6>
          <a:srgbClr val="5C5C8A"/>
        </a:accent6>
        <a:hlink>
          <a:srgbClr val="993300"/>
        </a:hlink>
        <a:folHlink>
          <a:srgbClr val="A4AF6B"/>
        </a:folHlink>
      </a:clrScheme>
      <a:clrMap bg1="dk2" tx1="lt1" bg2="dk1" tx2="lt2" accent1="accent1" accent2="accent2" accent3="accent3" accent4="accent4" accent5="accent5" accent6="accent6" hlink="hlink" folHlink="folHlink"/>
    </a:extraClrScheme>
    <a:extraClrScheme>
      <a:clrScheme name="SiWIM template 5">
        <a:dk1>
          <a:srgbClr val="330000"/>
        </a:dk1>
        <a:lt1>
          <a:srgbClr val="FF9900"/>
        </a:lt1>
        <a:dk2>
          <a:srgbClr val="FFFFFF"/>
        </a:dk2>
        <a:lt2>
          <a:srgbClr val="8B3111"/>
        </a:lt2>
        <a:accent1>
          <a:srgbClr val="DD6D07"/>
        </a:accent1>
        <a:accent2>
          <a:srgbClr val="CC9900"/>
        </a:accent2>
        <a:accent3>
          <a:srgbClr val="FFCAAA"/>
        </a:accent3>
        <a:accent4>
          <a:srgbClr val="2A0000"/>
        </a:accent4>
        <a:accent5>
          <a:srgbClr val="EBBAAA"/>
        </a:accent5>
        <a:accent6>
          <a:srgbClr val="B98A00"/>
        </a:accent6>
        <a:hlink>
          <a:srgbClr val="CC3300"/>
        </a:hlink>
        <a:folHlink>
          <a:srgbClr val="CCCC66"/>
        </a:folHlink>
      </a:clrScheme>
      <a:clrMap bg1="lt1" tx1="dk1" bg2="lt2" tx2="dk2" accent1="accent1" accent2="accent2" accent3="accent3" accent4="accent4" accent5="accent5" accent6="accent6" hlink="hlink" folHlink="folHlink"/>
    </a:extraClrScheme>
    <a:extraClrScheme>
      <a:clrScheme name="SiWIM template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clrMap bg1="lt1" tx1="dk1" bg2="lt2" tx2="dk2" accent1="accent1" accent2="accent2" accent3="accent3" accent4="accent4" accent5="accent5" accent6="accent6" hlink="hlink" folHlink="folHlink"/>
    </a:extraClrScheme>
    <a:extraClrScheme>
      <a:clrScheme name="SiWIM template 7">
        <a:dk1>
          <a:srgbClr val="000000"/>
        </a:dk1>
        <a:lt1>
          <a:srgbClr val="FFFFFF"/>
        </a:lt1>
        <a:dk2>
          <a:srgbClr val="000000"/>
        </a:dk2>
        <a:lt2>
          <a:srgbClr val="891411"/>
        </a:lt2>
        <a:accent1>
          <a:srgbClr val="4F917E"/>
        </a:accent1>
        <a:accent2>
          <a:srgbClr val="CC9900"/>
        </a:accent2>
        <a:accent3>
          <a:srgbClr val="FFFFFF"/>
        </a:accent3>
        <a:accent4>
          <a:srgbClr val="000000"/>
        </a:accent4>
        <a:accent5>
          <a:srgbClr val="B2C7C0"/>
        </a:accent5>
        <a:accent6>
          <a:srgbClr val="B98A00"/>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SiWIM template 8">
        <a:dk1>
          <a:srgbClr val="000000"/>
        </a:dk1>
        <a:lt1>
          <a:srgbClr val="FFFFFF"/>
        </a:lt1>
        <a:dk2>
          <a:srgbClr val="CC0000"/>
        </a:dk2>
        <a:lt2>
          <a:srgbClr val="999966"/>
        </a:lt2>
        <a:accent1>
          <a:srgbClr val="CCCCCC"/>
        </a:accent1>
        <a:accent2>
          <a:srgbClr val="CCCC66"/>
        </a:accent2>
        <a:accent3>
          <a:srgbClr val="FFFFFF"/>
        </a:accent3>
        <a:accent4>
          <a:srgbClr val="000000"/>
        </a:accent4>
        <a:accent5>
          <a:srgbClr val="E2E2E2"/>
        </a:accent5>
        <a:accent6>
          <a:srgbClr val="B9B95C"/>
        </a:accent6>
        <a:hlink>
          <a:srgbClr val="666699"/>
        </a:hlink>
        <a:folHlink>
          <a:srgbClr val="CCCC99"/>
        </a:folHlink>
      </a:clrScheme>
      <a:clrMap bg1="lt1" tx1="dk1" bg2="lt2" tx2="dk2" accent1="accent1" accent2="accent2" accent3="accent3" accent4="accent4" accent5="accent5" accent6="accent6" hlink="hlink" folHlink="folHlink"/>
    </a:extraClrScheme>
    <a:extraClrScheme>
      <a:clrScheme name="SiWIM template 9">
        <a:dk1>
          <a:srgbClr val="000000"/>
        </a:dk1>
        <a:lt1>
          <a:srgbClr val="FFFFFF"/>
        </a:lt1>
        <a:dk2>
          <a:srgbClr val="FF0000"/>
        </a:dk2>
        <a:lt2>
          <a:srgbClr val="009999"/>
        </a:lt2>
        <a:accent1>
          <a:srgbClr val="C7B505"/>
        </a:accent1>
        <a:accent2>
          <a:srgbClr val="FFFF66"/>
        </a:accent2>
        <a:accent3>
          <a:srgbClr val="FFFFFF"/>
        </a:accent3>
        <a:accent4>
          <a:srgbClr val="000000"/>
        </a:accent4>
        <a:accent5>
          <a:srgbClr val="E0D7AA"/>
        </a:accent5>
        <a:accent6>
          <a:srgbClr val="E7E75C"/>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SiWIM template 10">
        <a:dk1>
          <a:srgbClr val="000000"/>
        </a:dk1>
        <a:lt1>
          <a:srgbClr val="FFFFFF"/>
        </a:lt1>
        <a:dk2>
          <a:srgbClr val="660033"/>
        </a:dk2>
        <a:lt2>
          <a:srgbClr val="666699"/>
        </a:lt2>
        <a:accent1>
          <a:srgbClr val="95A3D1"/>
        </a:accent1>
        <a:accent2>
          <a:srgbClr val="FFFF66"/>
        </a:accent2>
        <a:accent3>
          <a:srgbClr val="FFFFFF"/>
        </a:accent3>
        <a:accent4>
          <a:srgbClr val="000000"/>
        </a:accent4>
        <a:accent5>
          <a:srgbClr val="C8CEE5"/>
        </a:accent5>
        <a:accent6>
          <a:srgbClr val="E7E75C"/>
        </a:accent6>
        <a:hlink>
          <a:srgbClr val="5A84D8"/>
        </a:hlink>
        <a:folHlink>
          <a:srgbClr val="CCCC99"/>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5_SiWIM">
  <a:themeElements>
    <a:clrScheme name="SiWIM template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fontScheme name="SiWIM template">
      <a:majorFont>
        <a:latin typeface="Tahoma"/>
        <a:ea typeface=""/>
        <a:cs typeface="Arial"/>
      </a:majorFont>
      <a:minorFont>
        <a:latin typeface="Tahom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SiWIM template 1">
        <a:dk1>
          <a:srgbClr val="993300"/>
        </a:dk1>
        <a:lt1>
          <a:srgbClr val="CCCCCC"/>
        </a:lt1>
        <a:dk2>
          <a:srgbClr val="000000"/>
        </a:dk2>
        <a:lt2>
          <a:srgbClr val="FFFFFF"/>
        </a:lt2>
        <a:accent1>
          <a:srgbClr val="576F2B"/>
        </a:accent1>
        <a:accent2>
          <a:srgbClr val="666699"/>
        </a:accent2>
        <a:accent3>
          <a:srgbClr val="AAAAAA"/>
        </a:accent3>
        <a:accent4>
          <a:srgbClr val="AEAEAE"/>
        </a:accent4>
        <a:accent5>
          <a:srgbClr val="B4BBAC"/>
        </a:accent5>
        <a:accent6>
          <a:srgbClr val="5C5C8A"/>
        </a:accent6>
        <a:hlink>
          <a:srgbClr val="993300"/>
        </a:hlink>
        <a:folHlink>
          <a:srgbClr val="CC9900"/>
        </a:folHlink>
      </a:clrScheme>
      <a:clrMap bg1="dk2" tx1="lt1" bg2="dk1" tx2="lt2" accent1="accent1" accent2="accent2" accent3="accent3" accent4="accent4" accent5="accent5" accent6="accent6" hlink="hlink" folHlink="folHlink"/>
    </a:extraClrScheme>
    <a:extraClrScheme>
      <a:clrScheme name="SiWIM template 2">
        <a:dk1>
          <a:srgbClr val="993300"/>
        </a:dk1>
        <a:lt1>
          <a:srgbClr val="CCCCCC"/>
        </a:lt1>
        <a:dk2>
          <a:srgbClr val="330000"/>
        </a:dk2>
        <a:lt2>
          <a:srgbClr val="FFFFFF"/>
        </a:lt2>
        <a:accent1>
          <a:srgbClr val="996633"/>
        </a:accent1>
        <a:accent2>
          <a:srgbClr val="FF0000"/>
        </a:accent2>
        <a:accent3>
          <a:srgbClr val="ADAAAA"/>
        </a:accent3>
        <a:accent4>
          <a:srgbClr val="AEAEAE"/>
        </a:accent4>
        <a:accent5>
          <a:srgbClr val="CAB8AD"/>
        </a:accent5>
        <a:accent6>
          <a:srgbClr val="E70000"/>
        </a:accent6>
        <a:hlink>
          <a:srgbClr val="FF3300"/>
        </a:hlink>
        <a:folHlink>
          <a:srgbClr val="CC9933"/>
        </a:folHlink>
      </a:clrScheme>
      <a:clrMap bg1="dk2" tx1="lt1" bg2="dk1" tx2="lt2" accent1="accent1" accent2="accent2" accent3="accent3" accent4="accent4" accent5="accent5" accent6="accent6" hlink="hlink" folHlink="folHlink"/>
    </a:extraClrScheme>
    <a:extraClrScheme>
      <a:clrScheme name="SiWIM template 3">
        <a:dk1>
          <a:srgbClr val="79788A"/>
        </a:dk1>
        <a:lt1>
          <a:srgbClr val="FFFFFF"/>
        </a:lt1>
        <a:dk2>
          <a:srgbClr val="21203C"/>
        </a:dk2>
        <a:lt2>
          <a:srgbClr val="FFFFCC"/>
        </a:lt2>
        <a:accent1>
          <a:srgbClr val="476077"/>
        </a:accent1>
        <a:accent2>
          <a:srgbClr val="676C5A"/>
        </a:accent2>
        <a:accent3>
          <a:srgbClr val="ABABAF"/>
        </a:accent3>
        <a:accent4>
          <a:srgbClr val="DADADA"/>
        </a:accent4>
        <a:accent5>
          <a:srgbClr val="B1B6BD"/>
        </a:accent5>
        <a:accent6>
          <a:srgbClr val="5D6151"/>
        </a:accent6>
        <a:hlink>
          <a:srgbClr val="666699"/>
        </a:hlink>
        <a:folHlink>
          <a:srgbClr val="8CB0A2"/>
        </a:folHlink>
      </a:clrScheme>
      <a:clrMap bg1="dk2" tx1="lt1" bg2="dk1" tx2="lt2" accent1="accent1" accent2="accent2" accent3="accent3" accent4="accent4" accent5="accent5" accent6="accent6" hlink="hlink" folHlink="folHlink"/>
    </a:extraClrScheme>
    <a:extraClrScheme>
      <a:clrScheme name="SiWIM template 4">
        <a:dk1>
          <a:srgbClr val="455B41"/>
        </a:dk1>
        <a:lt1>
          <a:srgbClr val="FFFFCC"/>
        </a:lt1>
        <a:dk2>
          <a:srgbClr val="79A994"/>
        </a:dk2>
        <a:lt2>
          <a:srgbClr val="FFFFCC"/>
        </a:lt2>
        <a:accent1>
          <a:srgbClr val="517087"/>
        </a:accent1>
        <a:accent2>
          <a:srgbClr val="666699"/>
        </a:accent2>
        <a:accent3>
          <a:srgbClr val="BED1C8"/>
        </a:accent3>
        <a:accent4>
          <a:srgbClr val="DADAAE"/>
        </a:accent4>
        <a:accent5>
          <a:srgbClr val="B3BBC3"/>
        </a:accent5>
        <a:accent6>
          <a:srgbClr val="5C5C8A"/>
        </a:accent6>
        <a:hlink>
          <a:srgbClr val="993300"/>
        </a:hlink>
        <a:folHlink>
          <a:srgbClr val="A4AF6B"/>
        </a:folHlink>
      </a:clrScheme>
      <a:clrMap bg1="dk2" tx1="lt1" bg2="dk1" tx2="lt2" accent1="accent1" accent2="accent2" accent3="accent3" accent4="accent4" accent5="accent5" accent6="accent6" hlink="hlink" folHlink="folHlink"/>
    </a:extraClrScheme>
    <a:extraClrScheme>
      <a:clrScheme name="SiWIM template 5">
        <a:dk1>
          <a:srgbClr val="330000"/>
        </a:dk1>
        <a:lt1>
          <a:srgbClr val="FF9900"/>
        </a:lt1>
        <a:dk2>
          <a:srgbClr val="FFFFFF"/>
        </a:dk2>
        <a:lt2>
          <a:srgbClr val="8B3111"/>
        </a:lt2>
        <a:accent1>
          <a:srgbClr val="DD6D07"/>
        </a:accent1>
        <a:accent2>
          <a:srgbClr val="CC9900"/>
        </a:accent2>
        <a:accent3>
          <a:srgbClr val="FFCAAA"/>
        </a:accent3>
        <a:accent4>
          <a:srgbClr val="2A0000"/>
        </a:accent4>
        <a:accent5>
          <a:srgbClr val="EBBAAA"/>
        </a:accent5>
        <a:accent6>
          <a:srgbClr val="B98A00"/>
        </a:accent6>
        <a:hlink>
          <a:srgbClr val="CC3300"/>
        </a:hlink>
        <a:folHlink>
          <a:srgbClr val="CCCC66"/>
        </a:folHlink>
      </a:clrScheme>
      <a:clrMap bg1="lt1" tx1="dk1" bg2="lt2" tx2="dk2" accent1="accent1" accent2="accent2" accent3="accent3" accent4="accent4" accent5="accent5" accent6="accent6" hlink="hlink" folHlink="folHlink"/>
    </a:extraClrScheme>
    <a:extraClrScheme>
      <a:clrScheme name="SiWIM template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clrMap bg1="lt1" tx1="dk1" bg2="lt2" tx2="dk2" accent1="accent1" accent2="accent2" accent3="accent3" accent4="accent4" accent5="accent5" accent6="accent6" hlink="hlink" folHlink="folHlink"/>
    </a:extraClrScheme>
    <a:extraClrScheme>
      <a:clrScheme name="SiWIM template 7">
        <a:dk1>
          <a:srgbClr val="000000"/>
        </a:dk1>
        <a:lt1>
          <a:srgbClr val="FFFFFF"/>
        </a:lt1>
        <a:dk2>
          <a:srgbClr val="000000"/>
        </a:dk2>
        <a:lt2>
          <a:srgbClr val="891411"/>
        </a:lt2>
        <a:accent1>
          <a:srgbClr val="4F917E"/>
        </a:accent1>
        <a:accent2>
          <a:srgbClr val="CC9900"/>
        </a:accent2>
        <a:accent3>
          <a:srgbClr val="FFFFFF"/>
        </a:accent3>
        <a:accent4>
          <a:srgbClr val="000000"/>
        </a:accent4>
        <a:accent5>
          <a:srgbClr val="B2C7C0"/>
        </a:accent5>
        <a:accent6>
          <a:srgbClr val="B98A00"/>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SiWIM template 8">
        <a:dk1>
          <a:srgbClr val="000000"/>
        </a:dk1>
        <a:lt1>
          <a:srgbClr val="FFFFFF"/>
        </a:lt1>
        <a:dk2>
          <a:srgbClr val="CC0000"/>
        </a:dk2>
        <a:lt2>
          <a:srgbClr val="999966"/>
        </a:lt2>
        <a:accent1>
          <a:srgbClr val="CCCCCC"/>
        </a:accent1>
        <a:accent2>
          <a:srgbClr val="CCCC66"/>
        </a:accent2>
        <a:accent3>
          <a:srgbClr val="FFFFFF"/>
        </a:accent3>
        <a:accent4>
          <a:srgbClr val="000000"/>
        </a:accent4>
        <a:accent5>
          <a:srgbClr val="E2E2E2"/>
        </a:accent5>
        <a:accent6>
          <a:srgbClr val="B9B95C"/>
        </a:accent6>
        <a:hlink>
          <a:srgbClr val="666699"/>
        </a:hlink>
        <a:folHlink>
          <a:srgbClr val="CCCC99"/>
        </a:folHlink>
      </a:clrScheme>
      <a:clrMap bg1="lt1" tx1="dk1" bg2="lt2" tx2="dk2" accent1="accent1" accent2="accent2" accent3="accent3" accent4="accent4" accent5="accent5" accent6="accent6" hlink="hlink" folHlink="folHlink"/>
    </a:extraClrScheme>
    <a:extraClrScheme>
      <a:clrScheme name="SiWIM template 9">
        <a:dk1>
          <a:srgbClr val="000000"/>
        </a:dk1>
        <a:lt1>
          <a:srgbClr val="FFFFFF"/>
        </a:lt1>
        <a:dk2>
          <a:srgbClr val="FF0000"/>
        </a:dk2>
        <a:lt2>
          <a:srgbClr val="009999"/>
        </a:lt2>
        <a:accent1>
          <a:srgbClr val="C7B505"/>
        </a:accent1>
        <a:accent2>
          <a:srgbClr val="FFFF66"/>
        </a:accent2>
        <a:accent3>
          <a:srgbClr val="FFFFFF"/>
        </a:accent3>
        <a:accent4>
          <a:srgbClr val="000000"/>
        </a:accent4>
        <a:accent5>
          <a:srgbClr val="E0D7AA"/>
        </a:accent5>
        <a:accent6>
          <a:srgbClr val="E7E75C"/>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SiWIM template 10">
        <a:dk1>
          <a:srgbClr val="000000"/>
        </a:dk1>
        <a:lt1>
          <a:srgbClr val="FFFFFF"/>
        </a:lt1>
        <a:dk2>
          <a:srgbClr val="660033"/>
        </a:dk2>
        <a:lt2>
          <a:srgbClr val="666699"/>
        </a:lt2>
        <a:accent1>
          <a:srgbClr val="95A3D1"/>
        </a:accent1>
        <a:accent2>
          <a:srgbClr val="FFFF66"/>
        </a:accent2>
        <a:accent3>
          <a:srgbClr val="FFFFFF"/>
        </a:accent3>
        <a:accent4>
          <a:srgbClr val="000000"/>
        </a:accent4>
        <a:accent5>
          <a:srgbClr val="C8CEE5"/>
        </a:accent5>
        <a:accent6>
          <a:srgbClr val="E7E75C"/>
        </a:accent6>
        <a:hlink>
          <a:srgbClr val="5A84D8"/>
        </a:hlink>
        <a:folHlink>
          <a:srgbClr val="CCCC99"/>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130456</TotalTime>
  <Words>2669</Words>
  <Application>Microsoft Office PowerPoint</Application>
  <PresentationFormat>On-screen Show (4:3)</PresentationFormat>
  <Paragraphs>417</Paragraphs>
  <Slides>94</Slides>
  <Notes>85</Notes>
  <HiddenSlides>2</HiddenSlides>
  <MMClips>0</MMClips>
  <ScaleCrop>false</ScaleCrop>
  <HeadingPairs>
    <vt:vector size="6" baseType="variant">
      <vt:variant>
        <vt:lpstr>Fonts Used</vt:lpstr>
      </vt:variant>
      <vt:variant>
        <vt:i4>6</vt:i4>
      </vt:variant>
      <vt:variant>
        <vt:lpstr>Theme</vt:lpstr>
      </vt:variant>
      <vt:variant>
        <vt:i4>5</vt:i4>
      </vt:variant>
      <vt:variant>
        <vt:lpstr>Slide Titles</vt:lpstr>
      </vt:variant>
      <vt:variant>
        <vt:i4>94</vt:i4>
      </vt:variant>
    </vt:vector>
  </HeadingPairs>
  <TitlesOfParts>
    <vt:vector size="105" baseType="lpstr">
      <vt:lpstr>Arial</vt:lpstr>
      <vt:lpstr>Calibri</vt:lpstr>
      <vt:lpstr>Tahoma</vt:lpstr>
      <vt:lpstr>Times New Roman</vt:lpstr>
      <vt:lpstr>Verdana</vt:lpstr>
      <vt:lpstr>Wingdings</vt:lpstr>
      <vt:lpstr>SiWIM template</vt:lpstr>
      <vt:lpstr>Načrt po meri</vt:lpstr>
      <vt:lpstr>3_SiWIM</vt:lpstr>
      <vt:lpstr>4_SiWIM</vt:lpstr>
      <vt:lpstr>5_SiWIM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Pre-Selection for Enforcement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Pre-Selection for Enforcement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2015</dc:title>
  <dc:subject>SiWIM presentation</dc:subject>
  <dc:creator>Matija Mavrič</dc:creator>
  <cp:lastModifiedBy>Robert Taylor</cp:lastModifiedBy>
  <cp:revision>1330</cp:revision>
  <cp:lastPrinted>2019-06-20T11:12:08Z</cp:lastPrinted>
  <dcterms:created xsi:type="dcterms:W3CDTF">2012-07-06T03:53:22Z</dcterms:created>
  <dcterms:modified xsi:type="dcterms:W3CDTF">2019-06-24T12:33:38Z</dcterms:modified>
</cp:coreProperties>
</file>