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7"/>
  </p:notesMasterIdLst>
  <p:handoutMasterIdLst>
    <p:handoutMasterId r:id="rId48"/>
  </p:handoutMasterIdLst>
  <p:sldIdLst>
    <p:sldId id="256" r:id="rId5"/>
    <p:sldId id="332" r:id="rId6"/>
    <p:sldId id="336" r:id="rId7"/>
    <p:sldId id="337" r:id="rId8"/>
    <p:sldId id="330" r:id="rId9"/>
    <p:sldId id="257" r:id="rId10"/>
    <p:sldId id="329" r:id="rId11"/>
    <p:sldId id="298" r:id="rId12"/>
    <p:sldId id="357" r:id="rId13"/>
    <p:sldId id="305" r:id="rId14"/>
    <p:sldId id="348" r:id="rId15"/>
    <p:sldId id="349" r:id="rId16"/>
    <p:sldId id="350" r:id="rId17"/>
    <p:sldId id="364" r:id="rId18"/>
    <p:sldId id="365" r:id="rId19"/>
    <p:sldId id="353" r:id="rId20"/>
    <p:sldId id="354" r:id="rId21"/>
    <p:sldId id="355" r:id="rId22"/>
    <p:sldId id="356" r:id="rId23"/>
    <p:sldId id="321" r:id="rId24"/>
    <p:sldId id="277" r:id="rId25"/>
    <p:sldId id="340" r:id="rId26"/>
    <p:sldId id="293" r:id="rId27"/>
    <p:sldId id="366" r:id="rId28"/>
    <p:sldId id="367" r:id="rId29"/>
    <p:sldId id="341" r:id="rId30"/>
    <p:sldId id="368" r:id="rId31"/>
    <p:sldId id="369" r:id="rId32"/>
    <p:sldId id="370" r:id="rId33"/>
    <p:sldId id="342" r:id="rId34"/>
    <p:sldId id="294" r:id="rId35"/>
    <p:sldId id="343" r:id="rId36"/>
    <p:sldId id="292" r:id="rId37"/>
    <p:sldId id="359" r:id="rId38"/>
    <p:sldId id="361" r:id="rId39"/>
    <p:sldId id="344" r:id="rId40"/>
    <p:sldId id="345" r:id="rId41"/>
    <p:sldId id="346" r:id="rId42"/>
    <p:sldId id="362" r:id="rId43"/>
    <p:sldId id="363" r:id="rId44"/>
    <p:sldId id="279" r:id="rId45"/>
    <p:sldId id="296" r:id="rId46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, Kelly" initials="KK" lastIdx="6" clrIdx="0">
    <p:extLst>
      <p:ext uri="{19B8F6BF-5375-455C-9EA6-DF929625EA0E}">
        <p15:presenceInfo xmlns:p15="http://schemas.microsoft.com/office/powerpoint/2012/main" userId="S-1-5-21-1078081533-573735546-1417001333-868214" providerId="AD"/>
      </p:ext>
    </p:extLst>
  </p:cmAuthor>
  <p:cmAuthor id="2" name="Reese, John" initials="RJ" lastIdx="1" clrIdx="1">
    <p:extLst>
      <p:ext uri="{19B8F6BF-5375-455C-9EA6-DF929625EA0E}">
        <p15:presenceInfo xmlns:p15="http://schemas.microsoft.com/office/powerpoint/2012/main" userId="S-1-5-21-1078081533-573735546-1417001333-903787" providerId="AD"/>
      </p:ext>
    </p:extLst>
  </p:cmAuthor>
  <p:cmAuthor id="3" name="Rivera, Julie" initials="RJ" lastIdx="5" clrIdx="2">
    <p:extLst>
      <p:ext uri="{19B8F6BF-5375-455C-9EA6-DF929625EA0E}">
        <p15:presenceInfo xmlns:p15="http://schemas.microsoft.com/office/powerpoint/2012/main" userId="S-1-5-21-1078081533-573735546-1417001333-2051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8C"/>
    <a:srgbClr val="FFC000"/>
    <a:srgbClr val="4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F4F198-353A-FDFE-5952-646A21E66A02}" v="1" dt="2019-04-02T20:01:06.3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30" autoAdjust="0"/>
    <p:restoredTop sz="85386" autoAdjust="0"/>
  </p:normalViewPr>
  <p:slideViewPr>
    <p:cSldViewPr snapToGrid="0">
      <p:cViewPr varScale="1">
        <p:scale>
          <a:sx n="95" d="100"/>
          <a:sy n="95" d="100"/>
        </p:scale>
        <p:origin x="810" y="6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ommentAuthors" Target="commentAuthors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ese, John" userId="S::jreese@hdrinc.com::638da9dd-46e7-4334-a73a-e684a8277b0b" providerId="AD" clId="Web-{02F4F198-353A-FDFE-5952-646A21E66A02}"/>
    <pc:docChg chg="modSld">
      <pc:chgData name="Reese, John" userId="S::jreese@hdrinc.com::638da9dd-46e7-4334-a73a-e684a8277b0b" providerId="AD" clId="Web-{02F4F198-353A-FDFE-5952-646A21E66A02}" dt="2019-04-02T20:02:00.284" v="11" actId="1076"/>
      <pc:docMkLst>
        <pc:docMk/>
      </pc:docMkLst>
      <pc:sldChg chg="addSp delSp modSp">
        <pc:chgData name="Reese, John" userId="S::jreese@hdrinc.com::638da9dd-46e7-4334-a73a-e684a8277b0b" providerId="AD" clId="Web-{02F4F198-353A-FDFE-5952-646A21E66A02}" dt="2019-04-02T20:02:00.284" v="11" actId="1076"/>
        <pc:sldMkLst>
          <pc:docMk/>
          <pc:sldMk cId="3234075251" sldId="271"/>
        </pc:sldMkLst>
        <pc:picChg chg="add mod">
          <ac:chgData name="Reese, John" userId="S::jreese@hdrinc.com::638da9dd-46e7-4334-a73a-e684a8277b0b" providerId="AD" clId="Web-{02F4F198-353A-FDFE-5952-646A21E66A02}" dt="2019-04-02T20:02:00.284" v="11" actId="1076"/>
          <ac:picMkLst>
            <pc:docMk/>
            <pc:sldMk cId="3234075251" sldId="271"/>
            <ac:picMk id="3" creationId="{6B73BB3F-6ABA-401D-945A-544DE892DE34}"/>
          </ac:picMkLst>
        </pc:picChg>
        <pc:picChg chg="add del mod">
          <ac:chgData name="Reese, John" userId="S::jreese@hdrinc.com::638da9dd-46e7-4334-a73a-e684a8277b0b" providerId="AD" clId="Web-{02F4F198-353A-FDFE-5952-646A21E66A02}" dt="2019-04-02T20:01:33.533" v="5"/>
          <ac:picMkLst>
            <pc:docMk/>
            <pc:sldMk cId="3234075251" sldId="271"/>
            <ac:picMk id="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6434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66434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085A189E-3C2B-4CED-BF1C-AE92E7FDB799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41410BA9-6065-4C22-A7D2-D2D42F057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27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6434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6434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8A2B553C-E13B-4546-918A-B342B33782A8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2302" tIns="46151" rIns="92302" bIns="4615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8E5F5EF7-AB41-466A-A760-F810DE157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844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/>
              <a:t>Thank you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/>
              <a:t>We’re</a:t>
            </a:r>
            <a:r>
              <a:rPr lang="en-US" baseline="0" dirty="0"/>
              <a:t> here </a:t>
            </a:r>
            <a:r>
              <a:rPr lang="en-US" baseline="0" dirty="0" smtClean="0"/>
              <a:t>representing the HDR team to provide a general overview of the project as well as an update</a:t>
            </a:r>
            <a:endParaRPr lang="en-US" baseline="0" dirty="0"/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In collaboration with </a:t>
            </a:r>
            <a:r>
              <a:rPr lang="en-US" baseline="0" dirty="0"/>
              <a:t>AASHTO COBS T-19 Committee &amp; other pooled fund </a:t>
            </a:r>
            <a:r>
              <a:rPr lang="en-US" baseline="0" dirty="0" smtClean="0"/>
              <a:t>members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06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IFC</a:t>
            </a:r>
            <a:r>
              <a:rPr lang="en-US" baseline="0" dirty="0" smtClean="0"/>
              <a:t> is no longer just focused on “Buildings” and Building Stories.</a:t>
            </a:r>
          </a:p>
          <a:p>
            <a:r>
              <a:rPr lang="en-US" baseline="0" dirty="0" err="1" smtClean="0"/>
              <a:t>IFC</a:t>
            </a:r>
            <a:r>
              <a:rPr lang="en-US" baseline="0" dirty="0" smtClean="0"/>
              <a:t> 4.2 is about “Facilities” and Facility Parts.</a:t>
            </a:r>
          </a:p>
          <a:p>
            <a:r>
              <a:rPr lang="en-US" baseline="0" dirty="0" smtClean="0"/>
              <a:t>Now it is possible to use the schema for infrastructure.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2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Schema</a:t>
            </a:r>
            <a:r>
              <a:rPr lang="en-US" baseline="0" noProof="0" dirty="0" smtClean="0"/>
              <a:t> is necessary, but </a:t>
            </a:r>
            <a:r>
              <a:rPr lang="en-US" baseline="0" noProof="0" dirty="0" err="1" smtClean="0"/>
              <a:t>MVDs</a:t>
            </a:r>
            <a:r>
              <a:rPr lang="en-US" baseline="0" noProof="0" dirty="0" smtClean="0"/>
              <a:t> are what we really need to use in the bridge industry.</a:t>
            </a:r>
            <a:endParaRPr lang="en-US" noProof="0" dirty="0" smtClean="0"/>
          </a:p>
          <a:p>
            <a:r>
              <a:rPr lang="en-US" noProof="0" dirty="0" smtClean="0"/>
              <a:t>The</a:t>
            </a:r>
            <a:r>
              <a:rPr lang="en-US" baseline="0" noProof="0" dirty="0" smtClean="0"/>
              <a:t> full specification of </a:t>
            </a:r>
            <a:r>
              <a:rPr lang="en-US" baseline="0" noProof="0" dirty="0" err="1" smtClean="0"/>
              <a:t>IFC</a:t>
            </a:r>
            <a:r>
              <a:rPr lang="en-US" noProof="0" dirty="0" smtClean="0"/>
              <a:t> is a repository of schema definitions for all disciplines and the life cycle of an asset.</a:t>
            </a:r>
          </a:p>
          <a:p>
            <a:pPr defTabSz="873161">
              <a:defRPr/>
            </a:pPr>
            <a:r>
              <a:rPr lang="en-US" noProof="0" dirty="0" smtClean="0"/>
              <a:t>The common schema </a:t>
            </a:r>
            <a:r>
              <a:rPr lang="en-US" baseline="0" noProof="0" dirty="0" smtClean="0"/>
              <a:t>gives the user the ability bring all parts of the design together in one model repository.</a:t>
            </a:r>
            <a:endParaRPr lang="en-US" noProof="0" dirty="0" smtClean="0"/>
          </a:p>
          <a:p>
            <a:r>
              <a:rPr lang="en-US" noProof="0" dirty="0" smtClean="0"/>
              <a:t>A “Model View Definition” is a subset that satisfies one or many purposes.</a:t>
            </a:r>
          </a:p>
          <a:p>
            <a:endParaRPr lang="en-US" noProof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433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 out where we are – </a:t>
            </a:r>
            <a:r>
              <a:rPr lang="en-US" dirty="0" err="1" smtClean="0"/>
              <a:t>IFC</a:t>
            </a:r>
            <a:r>
              <a:rPr lang="en-US" dirty="0" smtClean="0"/>
              <a:t> 4.2 just came out in early 2019.</a:t>
            </a:r>
            <a:r>
              <a:rPr lang="en-US" baseline="0" dirty="0" smtClean="0"/>
              <a:t>  </a:t>
            </a:r>
            <a:r>
              <a:rPr lang="en-US" baseline="0" dirty="0" err="1" smtClean="0"/>
              <a:t>IFC</a:t>
            </a:r>
            <a:r>
              <a:rPr lang="en-US" baseline="0" dirty="0" smtClean="0"/>
              <a:t> 5 is planned to be released in 2020. [We are currently in between those 2 pink dots.]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33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getting everyone involved.  Our</a:t>
            </a:r>
            <a:r>
              <a:rPr lang="en-US" baseline="0" dirty="0" smtClean="0"/>
              <a:t> outreach will be to as many experts and stakeholders as possible.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384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of this</a:t>
            </a:r>
            <a:r>
              <a:rPr lang="en-US" baseline="0" dirty="0" smtClean="0"/>
              <a:t> collaboration is occurring at this conference – software vendor workshop tomorrow from 9 am to noon with the software vendors.  12 vendor reps representing 11 software companies are planning to participate.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38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JOHN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95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73161">
              <a:defRPr/>
            </a:pPr>
            <a:r>
              <a:rPr lang="en-US" dirty="0" smtClean="0"/>
              <a:t>We are going to do a cost-benefit analysis to show the value of a process that uses </a:t>
            </a:r>
            <a:r>
              <a:rPr lang="en-US" dirty="0" err="1" smtClean="0"/>
              <a:t>IFC</a:t>
            </a:r>
            <a:r>
              <a:rPr lang="en-US" dirty="0" smtClean="0"/>
              <a:t>-based deliverables.</a:t>
            </a:r>
          </a:p>
          <a:p>
            <a:pPr defTabSz="873161">
              <a:defRPr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OBJECTIVE: Monetize the benefits of implementation</a:t>
            </a:r>
          </a:p>
          <a:p>
            <a:pPr defTabSz="873161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318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CONNOR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00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general</a:t>
            </a:r>
            <a:r>
              <a:rPr lang="en-US" baseline="0" dirty="0"/>
              <a:t> explanation of what the </a:t>
            </a:r>
            <a:r>
              <a:rPr lang="en-US" baseline="0" dirty="0" err="1"/>
              <a:t>AASHTO</a:t>
            </a:r>
            <a:r>
              <a:rPr lang="en-US" baseline="0" dirty="0"/>
              <a:t> Roadmap 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195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general</a:t>
            </a:r>
            <a:r>
              <a:rPr lang="en-US" baseline="0" dirty="0"/>
              <a:t> explanation of what the </a:t>
            </a:r>
            <a:r>
              <a:rPr lang="en-US" baseline="0" dirty="0" err="1"/>
              <a:t>AASHTO</a:t>
            </a:r>
            <a:r>
              <a:rPr lang="en-US" baseline="0" dirty="0"/>
              <a:t> Roadmap 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66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/>
              <a:t>Read vision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/>
              <a:t>For</a:t>
            </a:r>
            <a:r>
              <a:rPr lang="en-US" baseline="0" dirty="0"/>
              <a:t> the first time, data in the US bridge industry will be able to be exchanged regardless… predictability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/>
              <a:t>Pooled fund selected </a:t>
            </a:r>
            <a:r>
              <a:rPr lang="en-US" baseline="0" dirty="0" err="1"/>
              <a:t>IFC</a:t>
            </a:r>
            <a:r>
              <a:rPr lang="en-US" baseline="0" dirty="0"/>
              <a:t> as the preferred schema for data exchange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/>
              <a:t>&lt;Query the audience on </a:t>
            </a:r>
            <a:r>
              <a:rPr lang="en-US" baseline="0" dirty="0" err="1"/>
              <a:t>IFC</a:t>
            </a:r>
            <a:r>
              <a:rPr lang="en-US" baseline="0" dirty="0"/>
              <a:t>&gt;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err="1"/>
              <a:t>IFC</a:t>
            </a:r>
            <a:r>
              <a:rPr lang="en-US" baseline="0" dirty="0"/>
              <a:t> is the schema used to classify elements or objects within a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98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general</a:t>
            </a:r>
            <a:r>
              <a:rPr lang="en-US" baseline="0" dirty="0"/>
              <a:t> explanation of what the </a:t>
            </a:r>
            <a:r>
              <a:rPr lang="en-US" baseline="0" dirty="0" err="1"/>
              <a:t>AASHTO</a:t>
            </a:r>
            <a:r>
              <a:rPr lang="en-US" baseline="0" dirty="0"/>
              <a:t> Roadmap 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922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81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497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the Year One Scope:</a:t>
            </a:r>
          </a:p>
          <a:p>
            <a:r>
              <a:rPr lang="en-US" dirty="0"/>
              <a:t>Validate Existing Process Map </a:t>
            </a:r>
          </a:p>
          <a:p>
            <a:r>
              <a:rPr lang="en-US" dirty="0"/>
              <a:t>(</a:t>
            </a:r>
            <a:r>
              <a:rPr lang="en-US" dirty="0" err="1"/>
              <a:t>Chipman</a:t>
            </a:r>
            <a:r>
              <a:rPr lang="en-US" dirty="0"/>
              <a:t>, </a:t>
            </a:r>
            <a:r>
              <a:rPr lang="en-US" dirty="0" err="1"/>
              <a:t>Costin</a:t>
            </a:r>
            <a:r>
              <a:rPr lang="en-US" dirty="0"/>
              <a:t>, Yang, Eastman, &amp; Grant, 2016)</a:t>
            </a:r>
          </a:p>
          <a:p>
            <a:endParaRPr lang="en-US" dirty="0"/>
          </a:p>
          <a:p>
            <a:r>
              <a:rPr lang="en-US" dirty="0"/>
              <a:t>Test Existing FHWA Design to Construction MVD (IFC4.1 Model View Definition)</a:t>
            </a:r>
          </a:p>
          <a:p>
            <a:endParaRPr lang="en-US" dirty="0"/>
          </a:p>
          <a:p>
            <a:r>
              <a:rPr lang="en-US" dirty="0"/>
              <a:t>Analyze Current IFC 4.2 Efforts</a:t>
            </a:r>
          </a:p>
          <a:p>
            <a:endParaRPr lang="en-US" dirty="0"/>
          </a:p>
          <a:p>
            <a:r>
              <a:rPr lang="en-US" dirty="0"/>
              <a:t>Develop a design to fabrication Information Delivery Manual</a:t>
            </a:r>
          </a:p>
          <a:p>
            <a:endParaRPr lang="en-US" dirty="0"/>
          </a:p>
          <a:p>
            <a:r>
              <a:rPr lang="en-US" dirty="0"/>
              <a:t>Develop a certification and Implementation process for Software Vendors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706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301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928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133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Connor to bring</a:t>
            </a:r>
            <a:r>
              <a:rPr lang="en-US" baseline="0" dirty="0" smtClean="0"/>
              <a:t> up the mock-up forum and show the audience.  Mock-up demonstrates functionality; content development comes later.</a:t>
            </a:r>
          </a:p>
          <a:p>
            <a:endParaRPr lang="en-US" dirty="0" smtClean="0"/>
          </a:p>
          <a:p>
            <a:r>
              <a:rPr lang="en-US" dirty="0" smtClean="0"/>
              <a:t>More detailed walk</a:t>
            </a:r>
            <a:r>
              <a:rPr lang="en-US" baseline="0" dirty="0" smtClean="0"/>
              <a:t> through coming up soon with the </a:t>
            </a:r>
            <a:r>
              <a:rPr lang="en-US" dirty="0" smtClean="0"/>
              <a:t>Communications Working Group</a:t>
            </a:r>
          </a:p>
          <a:p>
            <a:pPr marL="163718" indent="-163718">
              <a:buFont typeface="Arial" panose="020B0604020202020204" pitchFamily="34" charset="0"/>
              <a:buChar char="•"/>
            </a:pPr>
            <a:r>
              <a:rPr lang="en-US" dirty="0" smtClean="0"/>
              <a:t>Walk through site mock-up with our web developer, talk through functionality of site, obtain feedback on design and function. Next steps will include content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739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7978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301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915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NIEM – National Information Exchange </a:t>
            </a:r>
            <a:r>
              <a:rPr lang="en-US" dirty="0" smtClean="0"/>
              <a:t>Model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 smtClean="0"/>
              <a:t>Existing initiatives: </a:t>
            </a:r>
            <a:r>
              <a:rPr lang="en-US" dirty="0" err="1" smtClean="0"/>
              <a:t>FHWA’s</a:t>
            </a:r>
            <a:r>
              <a:rPr lang="en-US" dirty="0" smtClean="0"/>
              <a:t> </a:t>
            </a:r>
            <a:r>
              <a:rPr lang="en-US" dirty="0" err="1" smtClean="0"/>
              <a:t>IFC</a:t>
            </a:r>
            <a:r>
              <a:rPr lang="en-US" dirty="0" smtClean="0"/>
              <a:t> Bridge Design</a:t>
            </a:r>
            <a:r>
              <a:rPr lang="en-US" baseline="0" dirty="0" smtClean="0"/>
              <a:t> to Construction (led by </a:t>
            </a:r>
            <a:r>
              <a:rPr lang="en-US" baseline="0" dirty="0" err="1" smtClean="0"/>
              <a:t>Constructivity</a:t>
            </a:r>
            <a:r>
              <a:rPr lang="en-US" baseline="0" dirty="0" smtClean="0"/>
              <a:t>); </a:t>
            </a:r>
            <a:r>
              <a:rPr lang="en-US" baseline="0" dirty="0" err="1" smtClean="0"/>
              <a:t>UFL</a:t>
            </a:r>
            <a:r>
              <a:rPr lang="en-US" baseline="0" dirty="0" smtClean="0"/>
              <a:t> is working with </a:t>
            </a:r>
            <a:r>
              <a:rPr lang="en-US" baseline="0" dirty="0" err="1" smtClean="0"/>
              <a:t>NSBA</a:t>
            </a:r>
            <a:r>
              <a:rPr lang="en-US" baseline="0" dirty="0" smtClean="0"/>
              <a:t>; others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Document existing BIM efforts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5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 err="1"/>
              <a:t>IFC</a:t>
            </a:r>
            <a:r>
              <a:rPr lang="en-US" dirty="0"/>
              <a:t> is governed by </a:t>
            </a:r>
            <a:r>
              <a:rPr lang="en-US" dirty="0" err="1"/>
              <a:t>bSI</a:t>
            </a:r>
            <a:endParaRPr lang="en-US" dirty="0"/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/>
              <a:t>Anyone can provide input to </a:t>
            </a:r>
            <a:r>
              <a:rPr lang="en-US" dirty="0" err="1"/>
              <a:t>bSI</a:t>
            </a:r>
            <a:r>
              <a:rPr lang="en-US" dirty="0"/>
              <a:t> on the</a:t>
            </a:r>
            <a:r>
              <a:rPr lang="en-US" baseline="0" dirty="0"/>
              <a:t> schema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125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Julie starts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5340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96D69-4783-46B5-A746-29512882679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247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you are not a pooled fund member, you can join</a:t>
            </a:r>
            <a:r>
              <a:rPr lang="en-US" baseline="0" dirty="0" smtClean="0"/>
              <a:t> the team in these ways.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21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628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/>
              <a:t>Consultant</a:t>
            </a:r>
            <a:r>
              <a:rPr lang="en-US" baseline="0" dirty="0"/>
              <a:t> </a:t>
            </a:r>
            <a:r>
              <a:rPr lang="en-US" baseline="0" dirty="0" smtClean="0"/>
              <a:t>team is a diverse team being led by HDR.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Industry involvement with a diverse group of stakeholders, including various software developers</a:t>
            </a:r>
            <a:endParaRPr lang="en-US" baseline="0" dirty="0"/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The team has established a software advisory committee that includes Bentley, Autodesk, Trimble, </a:t>
            </a:r>
            <a:r>
              <a:rPr lang="en-US" baseline="0" dirty="0" err="1" smtClean="0"/>
              <a:t>Nemetschek</a:t>
            </a:r>
            <a:r>
              <a:rPr lang="en-US" baseline="0" dirty="0" smtClean="0"/>
              <a:t>, and </a:t>
            </a:r>
            <a:r>
              <a:rPr lang="en-US" baseline="0" dirty="0" err="1" smtClean="0"/>
              <a:t>AASHTOWare</a:t>
            </a:r>
            <a:r>
              <a:rPr lang="en-US" baseline="0" dirty="0" smtClean="0"/>
              <a:t>.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Software </a:t>
            </a:r>
            <a:r>
              <a:rPr lang="en-US" baseline="0" dirty="0"/>
              <a:t>advisory committee – </a:t>
            </a:r>
            <a:r>
              <a:rPr lang="en-US" baseline="0" dirty="0" smtClean="0"/>
              <a:t>kicked off in fall 2018, has quarterly </a:t>
            </a:r>
            <a:r>
              <a:rPr lang="en-US" baseline="0" dirty="0"/>
              <a:t>on-line meetings, </a:t>
            </a:r>
            <a:r>
              <a:rPr lang="en-US" baseline="0" dirty="0" smtClean="0"/>
              <a:t>has access </a:t>
            </a:r>
            <a:r>
              <a:rPr lang="en-US" baseline="0" dirty="0"/>
              <a:t>to current research on MS Teams site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/>
              <a:t>Software vendors/developers can provide input to our efforts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err="1"/>
              <a:t>AASHTOWare</a:t>
            </a:r>
            <a:r>
              <a:rPr lang="en-US" baseline="0" dirty="0"/>
              <a:t> </a:t>
            </a:r>
            <a:r>
              <a:rPr lang="en-US" baseline="0" dirty="0" smtClean="0"/>
              <a:t>recently joined </a:t>
            </a:r>
            <a:r>
              <a:rPr lang="en-US" baseline="0" dirty="0"/>
              <a:t>the software advisory </a:t>
            </a:r>
            <a:r>
              <a:rPr lang="en-US" baseline="0" dirty="0" smtClean="0"/>
              <a:t>committee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Jeff Ouellette is leading the industry involvement with software vendors; we have a workshop with the vendors tomorrow.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57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r>
              <a:rPr lang="en-US" baseline="0" dirty="0" smtClean="0"/>
              <a:t> OF KEY PROJECT ACTIVITIES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085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</a:t>
            </a:r>
            <a:r>
              <a:rPr lang="en-US" dirty="0" smtClean="0"/>
              <a:t>eam</a:t>
            </a:r>
            <a:r>
              <a:rPr lang="en-US" baseline="0" dirty="0" smtClean="0"/>
              <a:t> will document existing BIM efforts and build upon them.</a:t>
            </a:r>
          </a:p>
          <a:p>
            <a:r>
              <a:rPr lang="en-US" dirty="0" err="1" smtClean="0"/>
              <a:t>NIEM</a:t>
            </a:r>
            <a:r>
              <a:rPr lang="en-US" dirty="0" smtClean="0"/>
              <a:t> </a:t>
            </a:r>
            <a:r>
              <a:rPr lang="en-US" dirty="0"/>
              <a:t>– National Information Exchange </a:t>
            </a:r>
            <a:r>
              <a:rPr lang="en-US" dirty="0" smtClean="0"/>
              <a:t>Model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dirty="0" smtClean="0"/>
              <a:t>Existing initiatives: </a:t>
            </a:r>
            <a:r>
              <a:rPr lang="en-US" dirty="0" err="1" smtClean="0"/>
              <a:t>FHWA’s</a:t>
            </a:r>
            <a:r>
              <a:rPr lang="en-US" dirty="0" smtClean="0"/>
              <a:t> </a:t>
            </a:r>
            <a:r>
              <a:rPr lang="en-US" dirty="0" err="1" smtClean="0"/>
              <a:t>IFC</a:t>
            </a:r>
            <a:r>
              <a:rPr lang="en-US" dirty="0" smtClean="0"/>
              <a:t> Bridge Design</a:t>
            </a:r>
            <a:r>
              <a:rPr lang="en-US" baseline="0" dirty="0" smtClean="0"/>
              <a:t> to Construction (led by </a:t>
            </a:r>
            <a:r>
              <a:rPr lang="en-US" baseline="0" dirty="0" err="1" smtClean="0"/>
              <a:t>Constructivity</a:t>
            </a:r>
            <a:r>
              <a:rPr lang="en-US" baseline="0" dirty="0" smtClean="0"/>
              <a:t>); </a:t>
            </a:r>
            <a:r>
              <a:rPr lang="en-US" baseline="0" dirty="0" err="1" smtClean="0"/>
              <a:t>UFL</a:t>
            </a:r>
            <a:r>
              <a:rPr lang="en-US" baseline="0" dirty="0" smtClean="0"/>
              <a:t> is working with </a:t>
            </a:r>
            <a:r>
              <a:rPr lang="en-US" baseline="0" dirty="0" err="1" smtClean="0"/>
              <a:t>NSBA</a:t>
            </a:r>
            <a:r>
              <a:rPr lang="en-US" baseline="0" dirty="0" smtClean="0"/>
              <a:t>; others</a:t>
            </a:r>
          </a:p>
          <a:p>
            <a:pPr marL="173066" indent="-173066">
              <a:buFont typeface="Arial" panose="020B0604020202020204" pitchFamily="34" charset="0"/>
              <a:buChar char="•"/>
            </a:pPr>
            <a:r>
              <a:rPr lang="en-US" baseline="0" dirty="0" smtClean="0"/>
              <a:t>Document existing BIM efforts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32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73161">
              <a:defRPr/>
            </a:pPr>
            <a:r>
              <a:rPr lang="en-US" baseline="0" dirty="0" smtClean="0"/>
              <a:t>Gathering terminology used in different regions for bridge elements – eventually will be useful for </a:t>
            </a:r>
            <a:r>
              <a:rPr lang="en-US" baseline="0" dirty="0" err="1" smtClean="0"/>
              <a:t>bSI</a:t>
            </a:r>
            <a:r>
              <a:rPr lang="en-US" baseline="0" dirty="0" smtClean="0"/>
              <a:t> data dictionary for the US bridge industry.</a:t>
            </a:r>
          </a:p>
          <a:p>
            <a:pPr defTabSz="873161">
              <a:defRPr/>
            </a:pPr>
            <a:r>
              <a:rPr lang="en-US" baseline="0" dirty="0" smtClean="0"/>
              <a:t>National Bridge Inventory Data Dictionary is one source of terminology.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71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Need notes about </a:t>
            </a:r>
            <a:r>
              <a:rPr lang="en-US" dirty="0" err="1" smtClean="0"/>
              <a:t>bSi</a:t>
            </a:r>
            <a:r>
              <a:rPr lang="en-US" dirty="0" smtClean="0"/>
              <a:t> and ISO certification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F5EF7-AB41-466A-A760-F810DE157C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482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9147" y="1384981"/>
            <a:ext cx="8433706" cy="1305896"/>
          </a:xfrm>
          <a:noFill/>
        </p:spPr>
        <p:txBody>
          <a:bodyPr anchor="ctr">
            <a:normAutofit/>
          </a:bodyPr>
          <a:lstStyle>
            <a:lvl1pPr algn="l">
              <a:defRPr sz="48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9147" y="2813341"/>
            <a:ext cx="8433706" cy="1167494"/>
          </a:xfrm>
        </p:spPr>
        <p:txBody>
          <a:bodyPr anchor="ctr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-1" y="5445579"/>
            <a:ext cx="7551965" cy="2630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115" y="4951562"/>
            <a:ext cx="3882315" cy="121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06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44575"/>
            <a:ext cx="10515600" cy="4605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382" y="5302004"/>
            <a:ext cx="2867793" cy="141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65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334" y="5291762"/>
            <a:ext cx="3029718" cy="14996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58" y="5826449"/>
            <a:ext cx="3109922" cy="97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45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4209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4575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924355" y="6393541"/>
            <a:ext cx="9267645" cy="324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76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6434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19275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3001992" y="6393542"/>
            <a:ext cx="9190008" cy="2020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08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727372" y="987425"/>
            <a:ext cx="4628016" cy="21803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987425"/>
            <a:ext cx="5815693" cy="21803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334" y="5291762"/>
            <a:ext cx="3029718" cy="1499619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725784" y="3300639"/>
            <a:ext cx="4628016" cy="21803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4"/>
          </p:nvPr>
        </p:nvSpPr>
        <p:spPr>
          <a:xfrm>
            <a:off x="838199" y="3300639"/>
            <a:ext cx="5815693" cy="21803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365125"/>
            <a:ext cx="838200" cy="1655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56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2019/06/25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COBS 2019 SVE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838200" cy="1655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334" y="5291762"/>
            <a:ext cx="3029718" cy="149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005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0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pos="384">
          <p15:clr>
            <a:srgbClr val="FBAE40"/>
          </p15:clr>
        </p15:guide>
        <p15:guide id="4" pos="729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697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365125"/>
            <a:ext cx="838200" cy="1655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334" y="5291762"/>
            <a:ext cx="3029718" cy="149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69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325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642" y="0"/>
            <a:ext cx="1305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69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325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886646" y="0"/>
            <a:ext cx="1305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6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644743" y="0"/>
            <a:ext cx="254725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195" y="5536292"/>
            <a:ext cx="2198352" cy="1088118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2924355" y="6393542"/>
            <a:ext cx="9267645" cy="2308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34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644743" y="0"/>
            <a:ext cx="254725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195" y="5536292"/>
            <a:ext cx="2198352" cy="1088118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2907102" y="6393542"/>
            <a:ext cx="9284898" cy="2308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10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" y="0"/>
            <a:ext cx="254725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709738"/>
            <a:ext cx="888183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1" y="4589463"/>
            <a:ext cx="888183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12" y="5839629"/>
            <a:ext cx="2708412" cy="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3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160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160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365125"/>
            <a:ext cx="838200" cy="1655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334" y="5291762"/>
            <a:ext cx="3029718" cy="149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2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7148"/>
            <a:ext cx="10515600" cy="76154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042988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866900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042988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66900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C999-75CC-4122-BDA9-E00B9C27DA7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2889849" y="6393542"/>
            <a:ext cx="9302151" cy="2574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3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2982"/>
            <a:ext cx="10515600" cy="761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12121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13603" y="6356350"/>
            <a:ext cx="1270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EC999-75CC-4122-BDA9-E00B9C27DA7D}" type="datetimeFigureOut">
              <a:rPr lang="en-US" smtClean="0"/>
              <a:t>6/24/2019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90356" y="6356350"/>
            <a:ext cx="39106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4529" y="6356350"/>
            <a:ext cx="2879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E211E-FD9F-4814-8851-AC49A150AEC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85" y="5773749"/>
            <a:ext cx="3227358" cy="101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3" r:id="rId4"/>
    <p:sldLayoutId id="2147483661" r:id="rId5"/>
    <p:sldLayoutId id="2147483664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62" r:id="rId14"/>
    <p:sldLayoutId id="214748366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§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§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§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§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hyperlink" Target="file:///C:\borrmann\projekte\ForBAU\Filme\ForBAU_Integrator.avi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55.jpg"/><Relationship Id="rId4" Type="http://schemas.openxmlformats.org/officeDocument/2006/relationships/image" Target="../media/image41.png"/><Relationship Id="rId9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microsoft.com/office/2007/relationships/hdphoto" Target="../media/hdphoto2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microsoft.com/office/2007/relationships/hdphoto" Target="../media/hdphoto1.wdp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Julie.Rivera@hdrinc.com" TargetMode="Externa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6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John.Reese@hdrinc.com" TargetMode="Externa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Connor.Christian@hdrinc.com" TargetMode="External"/><Relationship Id="rId2" Type="http://schemas.openxmlformats.org/officeDocument/2006/relationships/hyperlink" Target="mailto:Julie.Rivera@hdrinc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ohn.Reese@hdrinc.co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TPF-5(372) </a:t>
            </a:r>
            <a:br>
              <a:rPr lang="en-US" dirty="0"/>
            </a:br>
            <a:r>
              <a:rPr lang="en-US" dirty="0"/>
              <a:t>BIM for Bridges and Structures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9147" y="2813340"/>
            <a:ext cx="8653386" cy="2255371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bg2"/>
                </a:solidFill>
              </a:rPr>
              <a:t>Project Overview &amp; Update</a:t>
            </a:r>
          </a:p>
          <a:p>
            <a:r>
              <a:rPr lang="en-US" b="1" dirty="0">
                <a:solidFill>
                  <a:schemeClr val="bg2"/>
                </a:solidFill>
              </a:rPr>
              <a:t>June 24, </a:t>
            </a:r>
            <a:r>
              <a:rPr lang="en-US" b="1" dirty="0" smtClean="0">
                <a:solidFill>
                  <a:schemeClr val="bg2"/>
                </a:solidFill>
              </a:rPr>
              <a:t>2019</a:t>
            </a:r>
          </a:p>
          <a:p>
            <a:pPr algn="l"/>
            <a:endParaRPr lang="en-US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b="1" i="1" dirty="0" smtClean="0">
                <a:solidFill>
                  <a:schemeClr val="bg1">
                    <a:lumMod val="50000"/>
                  </a:schemeClr>
                </a:solidFill>
              </a:rPr>
              <a:t>T-19 Committee Meeting at AASHTO Committee on Bridges and Structures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11119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688208"/>
            <a:ext cx="5949922" cy="2852737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KEY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PROJECT ACTIVITIES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743201" y="4481671"/>
            <a:ext cx="8881836" cy="1500187"/>
          </a:xfrm>
        </p:spPr>
        <p:txBody>
          <a:bodyPr/>
          <a:lstStyle/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29757" y="947731"/>
            <a:ext cx="7540717" cy="1310149"/>
            <a:chOff x="3012345" y="16262"/>
            <a:chExt cx="11469776" cy="199279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2345" y="172968"/>
              <a:ext cx="1563348" cy="173646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48894" y="214594"/>
              <a:ext cx="2393724" cy="165321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20339" y="73348"/>
              <a:ext cx="2274318" cy="193571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59449" y="73348"/>
              <a:ext cx="2406799" cy="16554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62690" y="16262"/>
              <a:ext cx="2019431" cy="1761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032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INVESTIGATION &amp; EXPLORATION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3099" t="1865"/>
          <a:stretch/>
        </p:blipFill>
        <p:spPr>
          <a:xfrm>
            <a:off x="6701591" y="1972223"/>
            <a:ext cx="3857637" cy="46368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1130865"/>
            <a:ext cx="5106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5A8C"/>
                </a:solidFill>
                <a:latin typeface="Arial Black" panose="020B0A04020102020204" pitchFamily="34" charset="0"/>
              </a:rPr>
              <a:t>Build On Previous Efforts</a:t>
            </a:r>
          </a:p>
        </p:txBody>
      </p:sp>
      <p:pic>
        <p:nvPicPr>
          <p:cNvPr id="3" name="Picture 6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xmlns="" id="{6B73BB3F-6ABA-401D-945A-544DE892DE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886"/>
          <a:stretch/>
        </p:blipFill>
        <p:spPr>
          <a:xfrm>
            <a:off x="571072" y="1728041"/>
            <a:ext cx="5825647" cy="38117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881" y="235754"/>
            <a:ext cx="1563347" cy="173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5A8C"/>
                </a:solidFill>
              </a:rPr>
              <a:t>INVESTIGATION &amp; EXPLORATION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325"/>
            <a:ext cx="8497711" cy="4351338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Review and document previous &amp; ongoing efforts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Aggregate terminology from various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sources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Brief industry survey to identify sources of terminology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Creation of a database of terminology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Useful for future development of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bSI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Data Dictionary (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bSDD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) for the US bridge industry</a:t>
            </a:r>
          </a:p>
          <a:p>
            <a:pPr lvl="1"/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881" y="235754"/>
            <a:ext cx="1563347" cy="173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6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IFC DEVELOPMENT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8200" y="1130865"/>
            <a:ext cx="6821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5A8C"/>
                </a:solidFill>
                <a:latin typeface="Arial Black" panose="020B0A04020102020204" pitchFamily="34" charset="0"/>
              </a:rPr>
              <a:t>Industry Foundation Classes (IFC)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838199" y="1677318"/>
            <a:ext cx="59012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A non-proprietary, open standard means of describing the built environment for freely exchanging and/or storing that information digitally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425076" y="3080514"/>
            <a:ext cx="4036156" cy="3343537"/>
            <a:chOff x="3623976" y="2842774"/>
            <a:chExt cx="4036156" cy="3343537"/>
          </a:xfrm>
        </p:grpSpPr>
        <p:sp>
          <p:nvSpPr>
            <p:cNvPr id="16" name="Rectangle 15"/>
            <p:cNvSpPr/>
            <p:nvPr/>
          </p:nvSpPr>
          <p:spPr>
            <a:xfrm>
              <a:off x="3798109" y="2842774"/>
              <a:ext cx="3862023" cy="334353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chemeClr val="bg2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746750" y="4546310"/>
              <a:ext cx="1765205" cy="1426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000" baseline="30000" dirty="0">
                  <a:solidFill>
                    <a:schemeClr val="bg1"/>
                  </a:solidFill>
                  <a:latin typeface="Whitney Black" pitchFamily="50" charset="0"/>
                </a:rPr>
                <a:t>+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23976" y="3124488"/>
              <a:ext cx="30980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GEOMETRY</a:t>
              </a:r>
              <a:endParaRPr lang="en-US" sz="32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030687" y="3650148"/>
              <a:ext cx="33982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(Vectors, Solids, surfaces, 2D/3D, NURBS)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959442" y="5402733"/>
              <a:ext cx="30980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INFORMATION</a:t>
              </a:r>
              <a:endParaRPr lang="en-US" sz="32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1D05AD6-8C74-F844-AA78-11F688DC2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0085" y="3885448"/>
            <a:ext cx="5558161" cy="100327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8176176" y="3645915"/>
            <a:ext cx="1275367" cy="1482344"/>
            <a:chOff x="5296391" y="3580454"/>
            <a:chExt cx="1275367" cy="1482344"/>
          </a:xfrm>
        </p:grpSpPr>
        <p:pic>
          <p:nvPicPr>
            <p:cNvPr id="23" name="Grafik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96391" y="3580454"/>
              <a:ext cx="1275367" cy="1143884"/>
            </a:xfrm>
            <a:prstGeom prst="rect">
              <a:avLst/>
            </a:prstGeom>
          </p:spPr>
        </p:pic>
        <p:sp>
          <p:nvSpPr>
            <p:cNvPr id="24" name="Textfeld 12"/>
            <p:cNvSpPr txBox="1"/>
            <p:nvPr/>
          </p:nvSpPr>
          <p:spPr>
            <a:xfrm>
              <a:off x="5504469" y="4816577"/>
              <a:ext cx="85921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/>
                <a:t>ISO 16739</a:t>
              </a:r>
            </a:p>
          </p:txBody>
        </p:sp>
      </p:grpSp>
      <p:sp>
        <p:nvSpPr>
          <p:cNvPr id="25" name="Right Arrow 24"/>
          <p:cNvSpPr/>
          <p:nvPr/>
        </p:nvSpPr>
        <p:spPr>
          <a:xfrm>
            <a:off x="7316461" y="3885448"/>
            <a:ext cx="571500" cy="638175"/>
          </a:xfrm>
          <a:prstGeom prst="rightArrow">
            <a:avLst/>
          </a:prstGeom>
          <a:solidFill>
            <a:schemeClr val="bg2"/>
          </a:solidFill>
          <a:ln>
            <a:solidFill>
              <a:srgbClr val="005A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IFC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5718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5A8C"/>
                </a:solidFill>
                <a:latin typeface="Arial Black" panose="020B0A04020102020204" pitchFamily="34" charset="0"/>
              </a:rPr>
              <a:t>More Than Just Buildings…</a:t>
            </a:r>
          </a:p>
        </p:txBody>
      </p:sp>
      <p:pic>
        <p:nvPicPr>
          <p:cNvPr id="1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83" r="620"/>
          <a:stretch/>
        </p:blipFill>
        <p:spPr bwMode="auto">
          <a:xfrm>
            <a:off x="2729435" y="1879438"/>
            <a:ext cx="1982266" cy="135379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2724831" y="3201405"/>
            <a:ext cx="1990044" cy="44349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Alignment</a:t>
            </a:r>
            <a:endParaRPr lang="en-US" dirty="0"/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28295" y="1827668"/>
            <a:ext cx="1995333" cy="1396901"/>
          </a:xfrm>
          <a:prstGeom prst="rect">
            <a:avLst/>
          </a:prstGeom>
          <a:ln>
            <a:noFill/>
          </a:ln>
          <a:effectLst/>
        </p:spPr>
      </p:pic>
      <p:sp>
        <p:nvSpPr>
          <p:cNvPr id="21" name="Rectangle 20"/>
          <p:cNvSpPr/>
          <p:nvPr/>
        </p:nvSpPr>
        <p:spPr>
          <a:xfrm>
            <a:off x="4846173" y="3188077"/>
            <a:ext cx="1977455" cy="456823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Bridges</a:t>
            </a:r>
            <a:endParaRPr lang="en-US" dirty="0"/>
          </a:p>
        </p:txBody>
      </p:sp>
      <p:pic>
        <p:nvPicPr>
          <p:cNvPr id="22" name="Picture 2" descr="C:\borrmann\Lehrstuhl_CMS\Stellen\Amann\3D - LoD_5_Ringe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1" t="2114" r="2296"/>
          <a:stretch/>
        </p:blipFill>
        <p:spPr bwMode="auto">
          <a:xfrm>
            <a:off x="5825816" y="3916826"/>
            <a:ext cx="1937857" cy="137261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5852040" y="5289445"/>
            <a:ext cx="1977455" cy="41285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Tunneling</a:t>
            </a:r>
          </a:p>
        </p:txBody>
      </p:sp>
      <p:pic>
        <p:nvPicPr>
          <p:cNvPr id="24" name="Picture 14" descr="corridor-modeling_large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5909" y="4018108"/>
            <a:ext cx="1979885" cy="1389702"/>
          </a:xfrm>
          <a:prstGeom prst="rect">
            <a:avLst/>
          </a:prstGeom>
          <a:ln>
            <a:noFill/>
          </a:ln>
          <a:effectLst/>
        </p:spPr>
      </p:pic>
      <p:sp>
        <p:nvSpPr>
          <p:cNvPr id="25" name="Rectangle 24"/>
          <p:cNvSpPr/>
          <p:nvPr/>
        </p:nvSpPr>
        <p:spPr>
          <a:xfrm>
            <a:off x="1332994" y="5268690"/>
            <a:ext cx="1982800" cy="43361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Roads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4484747C-BC3C-F74F-9A9A-BB67EAE9990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" t="6643" r="1076" b="4725"/>
          <a:stretch/>
        </p:blipFill>
        <p:spPr>
          <a:xfrm>
            <a:off x="3474171" y="4018212"/>
            <a:ext cx="2204565" cy="13932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27" name="Rectangle 26"/>
          <p:cNvSpPr/>
          <p:nvPr/>
        </p:nvSpPr>
        <p:spPr>
          <a:xfrm>
            <a:off x="3469588" y="5289445"/>
            <a:ext cx="2209148" cy="41285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Ports &amp; Harbors</a:t>
            </a:r>
          </a:p>
        </p:txBody>
      </p:sp>
      <p:pic>
        <p:nvPicPr>
          <p:cNvPr id="28" name="Grafik 2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6726" y="1855202"/>
            <a:ext cx="1977455" cy="140226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9" name="Rectangle 28"/>
          <p:cNvSpPr/>
          <p:nvPr/>
        </p:nvSpPr>
        <p:spPr>
          <a:xfrm>
            <a:off x="6986726" y="3188077"/>
            <a:ext cx="1977455" cy="456823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Railway</a:t>
            </a:r>
            <a:endParaRPr 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04F4E126-EEA5-684B-ADA0-6C36827E530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6819" r="-65" b="17446"/>
          <a:stretch/>
        </p:blipFill>
        <p:spPr>
          <a:xfrm>
            <a:off x="7960616" y="4018108"/>
            <a:ext cx="2472248" cy="1268399"/>
          </a:xfrm>
          <a:prstGeom prst="rect">
            <a:avLst/>
          </a:prstGeom>
          <a:ln>
            <a:noFill/>
          </a:ln>
          <a:effectLst/>
        </p:spPr>
      </p:pic>
      <p:sp>
        <p:nvSpPr>
          <p:cNvPr id="31" name="Rectangle 30"/>
          <p:cNvSpPr/>
          <p:nvPr/>
        </p:nvSpPr>
        <p:spPr>
          <a:xfrm>
            <a:off x="7960616" y="5289445"/>
            <a:ext cx="2472249" cy="41285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Site &amp; Landscape</a:t>
            </a:r>
          </a:p>
        </p:txBody>
      </p:sp>
    </p:spTree>
    <p:extLst>
      <p:ext uri="{BB962C8B-B14F-4D97-AF65-F5344CB8AC3E}">
        <p14:creationId xmlns:p14="http://schemas.microsoft.com/office/powerpoint/2010/main" val="28199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IFC</a:t>
            </a:r>
            <a:r>
              <a:rPr lang="en-US" dirty="0" smtClean="0"/>
              <a:t> DEVELOPMENT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105718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>
                <a:solidFill>
                  <a:srgbClr val="005A8C"/>
                </a:solidFill>
                <a:latin typeface="Arial Black" panose="020B0A04020102020204" pitchFamily="34" charset="0"/>
              </a:rPr>
              <a:t>Bridges are Just the Beginning…</a:t>
            </a:r>
            <a:endParaRPr lang="en-US" dirty="0">
              <a:solidFill>
                <a:srgbClr val="005A8C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Grafik 3">
            <a:extLst>
              <a:ext uri="{FF2B5EF4-FFF2-40B4-BE49-F238E27FC236}">
                <a16:creationId xmlns="" xmlns:a16="http://schemas.microsoft.com/office/drawing/2014/main" id="{9B5D3BE2-F641-43EB-AB05-E4448FCD12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904" r="-119" b="20442"/>
          <a:stretch/>
        </p:blipFill>
        <p:spPr>
          <a:xfrm>
            <a:off x="2963333" y="1665111"/>
            <a:ext cx="7010400" cy="2271674"/>
          </a:xfrm>
          <a:prstGeom prst="rect">
            <a:avLst/>
          </a:prstGeom>
        </p:spPr>
      </p:pic>
      <p:sp>
        <p:nvSpPr>
          <p:cNvPr id="6" name="Textfeld 22">
            <a:extLst>
              <a:ext uri="{FF2B5EF4-FFF2-40B4-BE49-F238E27FC236}">
                <a16:creationId xmlns="" xmlns:a16="http://schemas.microsoft.com/office/drawing/2014/main" id="{5D37E273-D3FB-42E0-995D-8BBC1984B00C}"/>
              </a:ext>
            </a:extLst>
          </p:cNvPr>
          <p:cNvSpPr txBox="1"/>
          <p:nvPr/>
        </p:nvSpPr>
        <p:spPr>
          <a:xfrm>
            <a:off x="3384097" y="4922243"/>
            <a:ext cx="737266" cy="3104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1400"/>
              <a:t>:</a:t>
            </a:r>
            <a:r>
              <a:rPr lang="de-DE" sz="1400" err="1"/>
              <a:t>IfcSite</a:t>
            </a:r>
            <a:endParaRPr lang="de-DE" sz="1400"/>
          </a:p>
        </p:txBody>
      </p:sp>
      <p:sp>
        <p:nvSpPr>
          <p:cNvPr id="7" name="Textfeld 23">
            <a:extLst>
              <a:ext uri="{FF2B5EF4-FFF2-40B4-BE49-F238E27FC236}">
                <a16:creationId xmlns="" xmlns:a16="http://schemas.microsoft.com/office/drawing/2014/main" id="{55101785-B97A-4248-A17F-E53E3E6CD6BA}"/>
              </a:ext>
            </a:extLst>
          </p:cNvPr>
          <p:cNvSpPr txBox="1"/>
          <p:nvPr/>
        </p:nvSpPr>
        <p:spPr>
          <a:xfrm>
            <a:off x="5020448" y="4927406"/>
            <a:ext cx="946899" cy="3104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algn="ctr"/>
            <a:r>
              <a:rPr lang="de-DE" sz="1400"/>
              <a:t>:</a:t>
            </a:r>
            <a:r>
              <a:rPr lang="de-DE" sz="1400" err="1">
                <a:solidFill>
                  <a:srgbClr val="FF0000"/>
                </a:solidFill>
              </a:rPr>
              <a:t>IfcBridge</a:t>
            </a:r>
            <a:endParaRPr lang="de-DE" sz="1400">
              <a:solidFill>
                <a:srgbClr val="FF0000"/>
              </a:solidFill>
            </a:endParaRPr>
          </a:p>
        </p:txBody>
      </p:sp>
      <p:sp>
        <p:nvSpPr>
          <p:cNvPr id="8" name="Textfeld 29">
            <a:extLst>
              <a:ext uri="{FF2B5EF4-FFF2-40B4-BE49-F238E27FC236}">
                <a16:creationId xmlns="" xmlns:a16="http://schemas.microsoft.com/office/drawing/2014/main" id="{212535D1-C361-4426-9C59-CAA1B1E9D9CD}"/>
              </a:ext>
            </a:extLst>
          </p:cNvPr>
          <p:cNvSpPr txBox="1"/>
          <p:nvPr/>
        </p:nvSpPr>
        <p:spPr>
          <a:xfrm>
            <a:off x="2052319" y="4922243"/>
            <a:ext cx="987214" cy="3104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1400"/>
              <a:t>:IfcProject</a:t>
            </a:r>
          </a:p>
        </p:txBody>
      </p:sp>
      <p:sp>
        <p:nvSpPr>
          <p:cNvPr id="9" name="Textfeld 46">
            <a:extLst>
              <a:ext uri="{FF2B5EF4-FFF2-40B4-BE49-F238E27FC236}">
                <a16:creationId xmlns="" xmlns:a16="http://schemas.microsoft.com/office/drawing/2014/main" id="{3277ED96-2CC6-41E8-AAD5-292D6E1D2A6A}"/>
              </a:ext>
            </a:extLst>
          </p:cNvPr>
          <p:cNvSpPr txBox="1"/>
          <p:nvPr/>
        </p:nvSpPr>
        <p:spPr>
          <a:xfrm>
            <a:off x="2596736" y="4673919"/>
            <a:ext cx="982376" cy="217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800"/>
              <a:t>IfcRelAggregates</a:t>
            </a:r>
          </a:p>
        </p:txBody>
      </p:sp>
      <p:sp>
        <p:nvSpPr>
          <p:cNvPr id="10" name="Textfeld 53">
            <a:extLst>
              <a:ext uri="{FF2B5EF4-FFF2-40B4-BE49-F238E27FC236}">
                <a16:creationId xmlns="" xmlns:a16="http://schemas.microsoft.com/office/drawing/2014/main" id="{4B25EA46-4AC6-46B3-9CDB-55CDD5C5EFBA}"/>
              </a:ext>
            </a:extLst>
          </p:cNvPr>
          <p:cNvSpPr txBox="1"/>
          <p:nvPr/>
        </p:nvSpPr>
        <p:spPr>
          <a:xfrm>
            <a:off x="3924665" y="4673919"/>
            <a:ext cx="982376" cy="217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800" err="1"/>
              <a:t>IfcRelAggregates</a:t>
            </a:r>
            <a:endParaRPr lang="de-DE" sz="800"/>
          </a:p>
        </p:txBody>
      </p:sp>
      <p:sp>
        <p:nvSpPr>
          <p:cNvPr id="11" name="Textfeld 54">
            <a:extLst>
              <a:ext uri="{FF2B5EF4-FFF2-40B4-BE49-F238E27FC236}">
                <a16:creationId xmlns="" xmlns:a16="http://schemas.microsoft.com/office/drawing/2014/main" id="{A49F2414-72EF-48F2-B0F7-44F3D2138E0B}"/>
              </a:ext>
            </a:extLst>
          </p:cNvPr>
          <p:cNvSpPr txBox="1"/>
          <p:nvPr/>
        </p:nvSpPr>
        <p:spPr>
          <a:xfrm>
            <a:off x="6364077" y="4768368"/>
            <a:ext cx="2076846" cy="61555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55563"/>
            <a:r>
              <a:rPr lang="de-DE"/>
              <a:t>:</a:t>
            </a:r>
            <a:r>
              <a:rPr lang="de-DE">
                <a:solidFill>
                  <a:srgbClr val="FF0000"/>
                </a:solidFill>
              </a:rPr>
              <a:t>IfcFacilityPart </a:t>
            </a:r>
            <a:r>
              <a:rPr lang="de-DE"/>
              <a:t/>
            </a:r>
            <a:br>
              <a:rPr lang="de-DE"/>
            </a:br>
            <a:r>
              <a:rPr lang="de-DE" sz="800">
                <a:solidFill>
                  <a:srgbClr val="FF0000"/>
                </a:solidFill>
              </a:rPr>
              <a:t>PredefinedType=SUPERSTRUCTURE</a:t>
            </a:r>
          </a:p>
          <a:p>
            <a:pPr marL="55563"/>
            <a:r>
              <a:rPr lang="de-DE" sz="800"/>
              <a:t>CompositionType=ELEMENT</a:t>
            </a:r>
          </a:p>
        </p:txBody>
      </p:sp>
      <p:sp>
        <p:nvSpPr>
          <p:cNvPr id="12" name="Textfeld 59">
            <a:extLst>
              <a:ext uri="{FF2B5EF4-FFF2-40B4-BE49-F238E27FC236}">
                <a16:creationId xmlns="" xmlns:a16="http://schemas.microsoft.com/office/drawing/2014/main" id="{65D92AAC-1B37-46D7-B0A0-4C980940B8D9}"/>
              </a:ext>
            </a:extLst>
          </p:cNvPr>
          <p:cNvSpPr txBox="1"/>
          <p:nvPr/>
        </p:nvSpPr>
        <p:spPr>
          <a:xfrm>
            <a:off x="5191069" y="5376617"/>
            <a:ext cx="982376" cy="217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800" err="1"/>
              <a:t>IfcRelAggregates</a:t>
            </a:r>
            <a:endParaRPr lang="de-DE" sz="800"/>
          </a:p>
        </p:txBody>
      </p:sp>
      <p:cxnSp>
        <p:nvCxnSpPr>
          <p:cNvPr id="13" name="Gewinkelte Verbindung 91">
            <a:extLst>
              <a:ext uri="{FF2B5EF4-FFF2-40B4-BE49-F238E27FC236}">
                <a16:creationId xmlns="" xmlns:a16="http://schemas.microsoft.com/office/drawing/2014/main" id="{332BA111-5C88-4B45-B792-362ABC5DDE3B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 flipV="1">
            <a:off x="8419216" y="4622707"/>
            <a:ext cx="285832" cy="1172953"/>
          </a:xfrm>
          <a:prstGeom prst="bentConnector3">
            <a:avLst/>
          </a:prstGeom>
          <a:ln w="19050">
            <a:solidFill>
              <a:schemeClr val="tx1">
                <a:lumMod val="50000"/>
              </a:schemeClr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winkelte Verbindung 93">
            <a:extLst>
              <a:ext uri="{FF2B5EF4-FFF2-40B4-BE49-F238E27FC236}">
                <a16:creationId xmlns="" xmlns:a16="http://schemas.microsoft.com/office/drawing/2014/main" id="{B78A2658-D0F1-42A2-A300-F426D45567A5}"/>
              </a:ext>
            </a:extLst>
          </p:cNvPr>
          <p:cNvCxnSpPr>
            <a:cxnSpLocks/>
            <a:stCxn id="22" idx="3"/>
            <a:endCxn id="24" idx="1"/>
          </p:cNvCxnSpPr>
          <p:nvPr/>
        </p:nvCxnSpPr>
        <p:spPr>
          <a:xfrm flipV="1">
            <a:off x="8419216" y="5454954"/>
            <a:ext cx="285832" cy="340706"/>
          </a:xfrm>
          <a:prstGeom prst="bentConnector3">
            <a:avLst/>
          </a:prstGeom>
          <a:ln w="19050">
            <a:solidFill>
              <a:schemeClr val="tx1">
                <a:lumMod val="50000"/>
              </a:schemeClr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winkelte Verbindung 95">
            <a:extLst>
              <a:ext uri="{FF2B5EF4-FFF2-40B4-BE49-F238E27FC236}">
                <a16:creationId xmlns="" xmlns:a16="http://schemas.microsoft.com/office/drawing/2014/main" id="{AD160B71-A1AA-49F9-BF3E-F6662CD025CB}"/>
              </a:ext>
            </a:extLst>
          </p:cNvPr>
          <p:cNvCxnSpPr>
            <a:cxnSpLocks/>
            <a:stCxn id="22" idx="3"/>
            <a:endCxn id="25" idx="1"/>
          </p:cNvCxnSpPr>
          <p:nvPr/>
        </p:nvCxnSpPr>
        <p:spPr>
          <a:xfrm>
            <a:off x="8419217" y="5795660"/>
            <a:ext cx="285831" cy="437024"/>
          </a:xfrm>
          <a:prstGeom prst="bentConnector3">
            <a:avLst/>
          </a:prstGeom>
          <a:ln w="19050">
            <a:solidFill>
              <a:schemeClr val="tx1">
                <a:lumMod val="50000"/>
              </a:schemeClr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96">
            <a:extLst>
              <a:ext uri="{FF2B5EF4-FFF2-40B4-BE49-F238E27FC236}">
                <a16:creationId xmlns="" xmlns:a16="http://schemas.microsoft.com/office/drawing/2014/main" id="{D34C014C-EDD8-4AE9-AB78-CF03D819F049}"/>
              </a:ext>
            </a:extLst>
          </p:cNvPr>
          <p:cNvSpPr txBox="1"/>
          <p:nvPr/>
        </p:nvSpPr>
        <p:spPr>
          <a:xfrm>
            <a:off x="8011790" y="6553229"/>
            <a:ext cx="982376" cy="2172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800"/>
              <a:t>IfcRelAggregates</a:t>
            </a:r>
          </a:p>
        </p:txBody>
      </p:sp>
      <p:sp>
        <p:nvSpPr>
          <p:cNvPr id="17" name="Textfeld 31">
            <a:extLst>
              <a:ext uri="{FF2B5EF4-FFF2-40B4-BE49-F238E27FC236}">
                <a16:creationId xmlns="" xmlns:a16="http://schemas.microsoft.com/office/drawing/2014/main" id="{E587B928-06CA-4326-9DE5-5AC889AA4DCC}"/>
              </a:ext>
            </a:extLst>
          </p:cNvPr>
          <p:cNvSpPr txBox="1"/>
          <p:nvPr/>
        </p:nvSpPr>
        <p:spPr>
          <a:xfrm>
            <a:off x="3123241" y="5625876"/>
            <a:ext cx="2014419" cy="279362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1200"/>
              <a:t>IfcSpatialStructureElement</a:t>
            </a:r>
          </a:p>
        </p:txBody>
      </p:sp>
      <p:sp>
        <p:nvSpPr>
          <p:cNvPr id="18" name="Textfeld 32">
            <a:extLst>
              <a:ext uri="{FF2B5EF4-FFF2-40B4-BE49-F238E27FC236}">
                <a16:creationId xmlns="" xmlns:a16="http://schemas.microsoft.com/office/drawing/2014/main" id="{DBD7011A-8212-4AC5-A0BD-312B633F7428}"/>
              </a:ext>
            </a:extLst>
          </p:cNvPr>
          <p:cNvSpPr txBox="1"/>
          <p:nvPr/>
        </p:nvSpPr>
        <p:spPr>
          <a:xfrm>
            <a:off x="2975573" y="6287288"/>
            <a:ext cx="795318" cy="27936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1200" err="1"/>
              <a:t>IfcBridge</a:t>
            </a:r>
            <a:endParaRPr lang="de-DE" sz="1200"/>
          </a:p>
        </p:txBody>
      </p:sp>
      <p:sp>
        <p:nvSpPr>
          <p:cNvPr id="19" name="Textfeld 33">
            <a:extLst>
              <a:ext uri="{FF2B5EF4-FFF2-40B4-BE49-F238E27FC236}">
                <a16:creationId xmlns="" xmlns:a16="http://schemas.microsoft.com/office/drawing/2014/main" id="{D4DF748E-EA7F-4CE8-828E-8FE89F31C0CB}"/>
              </a:ext>
            </a:extLst>
          </p:cNvPr>
          <p:cNvSpPr txBox="1"/>
          <p:nvPr/>
        </p:nvSpPr>
        <p:spPr>
          <a:xfrm>
            <a:off x="4294524" y="6286602"/>
            <a:ext cx="1114607" cy="27936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r>
              <a:rPr lang="de-DE" sz="1200"/>
              <a:t>IfcFacilityPart</a:t>
            </a:r>
          </a:p>
        </p:txBody>
      </p:sp>
      <p:cxnSp>
        <p:nvCxnSpPr>
          <p:cNvPr id="20" name="Gewinkelte Verbindung 34">
            <a:extLst>
              <a:ext uri="{FF2B5EF4-FFF2-40B4-BE49-F238E27FC236}">
                <a16:creationId xmlns="" xmlns:a16="http://schemas.microsoft.com/office/drawing/2014/main" id="{A55B28DB-F7E7-4F7D-BF3E-A0AF459DD07D}"/>
              </a:ext>
            </a:extLst>
          </p:cNvPr>
          <p:cNvCxnSpPr>
            <a:stCxn id="18" idx="0"/>
            <a:endCxn id="17" idx="2"/>
          </p:cNvCxnSpPr>
          <p:nvPr/>
        </p:nvCxnSpPr>
        <p:spPr>
          <a:xfrm rot="5400000" flipH="1" flipV="1">
            <a:off x="3560814" y="5717654"/>
            <a:ext cx="382050" cy="757218"/>
          </a:xfrm>
          <a:prstGeom prst="bentConnector3">
            <a:avLst/>
          </a:prstGeom>
          <a:ln w="19050">
            <a:solidFill>
              <a:schemeClr val="tx1">
                <a:lumMod val="50000"/>
              </a:schemeClr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winkelte Verbindung 35">
            <a:extLst>
              <a:ext uri="{FF2B5EF4-FFF2-40B4-BE49-F238E27FC236}">
                <a16:creationId xmlns="" xmlns:a16="http://schemas.microsoft.com/office/drawing/2014/main" id="{BFFFE1BF-5CB1-42EE-A7D8-3B11B52F2C83}"/>
              </a:ext>
            </a:extLst>
          </p:cNvPr>
          <p:cNvCxnSpPr>
            <a:stCxn id="19" idx="0"/>
            <a:endCxn id="17" idx="2"/>
          </p:cNvCxnSpPr>
          <p:nvPr/>
        </p:nvCxnSpPr>
        <p:spPr>
          <a:xfrm rot="16200000" flipV="1">
            <a:off x="4300456" y="5735229"/>
            <a:ext cx="381364" cy="721379"/>
          </a:xfrm>
          <a:prstGeom prst="bentConnector3">
            <a:avLst/>
          </a:prstGeom>
          <a:ln w="19050">
            <a:solidFill>
              <a:schemeClr val="tx1">
                <a:lumMod val="50000"/>
              </a:schemeClr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feld 47">
            <a:extLst>
              <a:ext uri="{FF2B5EF4-FFF2-40B4-BE49-F238E27FC236}">
                <a16:creationId xmlns="" xmlns:a16="http://schemas.microsoft.com/office/drawing/2014/main" id="{405FC65B-B6A5-4F73-93DA-F004ECA2C42A}"/>
              </a:ext>
            </a:extLst>
          </p:cNvPr>
          <p:cNvSpPr txBox="1"/>
          <p:nvPr/>
        </p:nvSpPr>
        <p:spPr>
          <a:xfrm>
            <a:off x="6425556" y="5485258"/>
            <a:ext cx="1993661" cy="620804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115888">
              <a:tabLst>
                <a:tab pos="171450" algn="l"/>
              </a:tabLst>
            </a:pPr>
            <a:r>
              <a:rPr lang="de-DE"/>
              <a:t>:</a:t>
            </a:r>
            <a:r>
              <a:rPr lang="de-DE">
                <a:solidFill>
                  <a:srgbClr val="FF0000"/>
                </a:solidFill>
              </a:rPr>
              <a:t>IfcFacilityPart </a:t>
            </a:r>
            <a:r>
              <a:rPr lang="de-DE"/>
              <a:t/>
            </a:r>
            <a:br>
              <a:rPr lang="de-DE"/>
            </a:br>
            <a:r>
              <a:rPr lang="de-DE" sz="800">
                <a:solidFill>
                  <a:srgbClr val="FF0000"/>
                </a:solidFill>
              </a:rPr>
              <a:t>PredefinedType=SUBSTRUCTURE</a:t>
            </a:r>
          </a:p>
          <a:p>
            <a:pPr marL="115888">
              <a:tabLst>
                <a:tab pos="171450" algn="l"/>
              </a:tabLst>
            </a:pPr>
            <a:r>
              <a:rPr lang="de-DE" sz="800"/>
              <a:t>CompositionType=COMPLEX</a:t>
            </a:r>
          </a:p>
        </p:txBody>
      </p:sp>
      <p:sp>
        <p:nvSpPr>
          <p:cNvPr id="23" name="Textfeld 52">
            <a:extLst>
              <a:ext uri="{FF2B5EF4-FFF2-40B4-BE49-F238E27FC236}">
                <a16:creationId xmlns="" xmlns:a16="http://schemas.microsoft.com/office/drawing/2014/main" id="{77065487-3355-40DA-8834-11C1EC595E76}"/>
              </a:ext>
            </a:extLst>
          </p:cNvPr>
          <p:cNvSpPr txBox="1"/>
          <p:nvPr/>
        </p:nvSpPr>
        <p:spPr>
          <a:xfrm>
            <a:off x="8705048" y="4314930"/>
            <a:ext cx="1878285" cy="615553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115888"/>
            <a:r>
              <a:rPr lang="de-DE"/>
              <a:t>:</a:t>
            </a:r>
            <a:r>
              <a:rPr lang="de-DE">
                <a:solidFill>
                  <a:srgbClr val="FF0000"/>
                </a:solidFill>
              </a:rPr>
              <a:t>IfcFacilityPart</a:t>
            </a:r>
            <a:r>
              <a:rPr lang="de-DE"/>
              <a:t/>
            </a:r>
            <a:br>
              <a:rPr lang="de-DE"/>
            </a:br>
            <a:r>
              <a:rPr lang="de-DE" sz="800">
                <a:solidFill>
                  <a:srgbClr val="FF0000"/>
                </a:solidFill>
              </a:rPr>
              <a:t>PredefinedType=ABUTMENT</a:t>
            </a:r>
          </a:p>
          <a:p>
            <a:pPr marL="115888"/>
            <a:r>
              <a:rPr lang="de-DE" sz="800"/>
              <a:t>CompositionType=PARTIAL</a:t>
            </a:r>
          </a:p>
        </p:txBody>
      </p:sp>
      <p:sp>
        <p:nvSpPr>
          <p:cNvPr id="24" name="Textfeld 55">
            <a:extLst>
              <a:ext uri="{FF2B5EF4-FFF2-40B4-BE49-F238E27FC236}">
                <a16:creationId xmlns="" xmlns:a16="http://schemas.microsoft.com/office/drawing/2014/main" id="{E404996B-DAAB-4C0B-80CF-837EA3005BB9}"/>
              </a:ext>
            </a:extLst>
          </p:cNvPr>
          <p:cNvSpPr txBox="1"/>
          <p:nvPr/>
        </p:nvSpPr>
        <p:spPr>
          <a:xfrm>
            <a:off x="8705048" y="5147177"/>
            <a:ext cx="1878285" cy="615553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115888"/>
            <a:r>
              <a:rPr lang="de-DE"/>
              <a:t>:</a:t>
            </a:r>
            <a:r>
              <a:rPr lang="de-DE">
                <a:solidFill>
                  <a:srgbClr val="FF0000"/>
                </a:solidFill>
              </a:rPr>
              <a:t>IfcFacilityPart</a:t>
            </a:r>
            <a:r>
              <a:rPr lang="de-DE"/>
              <a:t/>
            </a:r>
            <a:br>
              <a:rPr lang="de-DE"/>
            </a:br>
            <a:r>
              <a:rPr lang="de-DE" sz="800">
                <a:solidFill>
                  <a:srgbClr val="FF0000"/>
                </a:solidFill>
              </a:rPr>
              <a:t>PredefinedType=PIER</a:t>
            </a:r>
          </a:p>
          <a:p>
            <a:pPr marL="115888"/>
            <a:r>
              <a:rPr lang="de-DE" sz="800"/>
              <a:t>CompositionType=PARTIAL</a:t>
            </a:r>
          </a:p>
        </p:txBody>
      </p:sp>
      <p:sp>
        <p:nvSpPr>
          <p:cNvPr id="25" name="Textfeld 56">
            <a:extLst>
              <a:ext uri="{FF2B5EF4-FFF2-40B4-BE49-F238E27FC236}">
                <a16:creationId xmlns="" xmlns:a16="http://schemas.microsoft.com/office/drawing/2014/main" id="{A3A7C18D-9863-4826-83DB-1984120C9F3C}"/>
              </a:ext>
            </a:extLst>
          </p:cNvPr>
          <p:cNvSpPr txBox="1"/>
          <p:nvPr/>
        </p:nvSpPr>
        <p:spPr>
          <a:xfrm>
            <a:off x="8705048" y="5924907"/>
            <a:ext cx="1878285" cy="615553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nn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9pPr>
          </a:lstStyle>
          <a:p>
            <a:pPr marL="114300"/>
            <a:r>
              <a:rPr lang="de-DE"/>
              <a:t>:</a:t>
            </a:r>
            <a:r>
              <a:rPr lang="de-DE">
                <a:solidFill>
                  <a:srgbClr val="FF0000"/>
                </a:solidFill>
              </a:rPr>
              <a:t>IfcFacilityPart</a:t>
            </a:r>
            <a:r>
              <a:rPr lang="de-DE"/>
              <a:t/>
            </a:r>
            <a:br>
              <a:rPr lang="de-DE"/>
            </a:br>
            <a:r>
              <a:rPr lang="de-DE" sz="800">
                <a:solidFill>
                  <a:srgbClr val="FF0000"/>
                </a:solidFill>
              </a:rPr>
              <a:t>PredefinedType=ABUTMENT</a:t>
            </a:r>
          </a:p>
          <a:p>
            <a:pPr marL="114300"/>
            <a:r>
              <a:rPr lang="de-DE" sz="800"/>
              <a:t>CompositionType=PARTIAL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971643" y="1640920"/>
            <a:ext cx="7002090" cy="3217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Superstructure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971643" y="3810328"/>
            <a:ext cx="7002090" cy="3217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Substructure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3541109" y="2647591"/>
            <a:ext cx="340139" cy="369332"/>
            <a:chOff x="774942" y="3324976"/>
            <a:chExt cx="340139" cy="369332"/>
          </a:xfrm>
        </p:grpSpPr>
        <p:sp>
          <p:nvSpPr>
            <p:cNvPr id="29" name="Oval 28"/>
            <p:cNvSpPr/>
            <p:nvPr/>
          </p:nvSpPr>
          <p:spPr>
            <a:xfrm>
              <a:off x="774942" y="3339572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2898" y="3324976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3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300897" y="2851932"/>
            <a:ext cx="340139" cy="369332"/>
            <a:chOff x="770083" y="3324975"/>
            <a:chExt cx="340139" cy="369332"/>
          </a:xfrm>
        </p:grpSpPr>
        <p:sp>
          <p:nvSpPr>
            <p:cNvPr id="32" name="Oval 31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82897" y="3324975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4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560924" y="4150114"/>
            <a:ext cx="340139" cy="369332"/>
            <a:chOff x="778769" y="3324976"/>
            <a:chExt cx="340139" cy="369332"/>
          </a:xfrm>
        </p:grpSpPr>
        <p:sp>
          <p:nvSpPr>
            <p:cNvPr id="35" name="Oval 34"/>
            <p:cNvSpPr/>
            <p:nvPr/>
          </p:nvSpPr>
          <p:spPr>
            <a:xfrm>
              <a:off x="778769" y="3350415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2898" y="3324976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3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257602" y="5402458"/>
            <a:ext cx="340139" cy="369332"/>
            <a:chOff x="770083" y="3324976"/>
            <a:chExt cx="340139" cy="369332"/>
          </a:xfrm>
        </p:grpSpPr>
        <p:sp>
          <p:nvSpPr>
            <p:cNvPr id="38" name="Oval 37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82898" y="3324976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2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610930" y="4982361"/>
            <a:ext cx="340139" cy="369332"/>
            <a:chOff x="770083" y="3324976"/>
            <a:chExt cx="340139" cy="369332"/>
          </a:xfrm>
        </p:grpSpPr>
        <p:sp>
          <p:nvSpPr>
            <p:cNvPr id="41" name="Oval 40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82898" y="3324976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4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364133" y="2652205"/>
            <a:ext cx="340139" cy="369332"/>
            <a:chOff x="756524" y="3326809"/>
            <a:chExt cx="340139" cy="369332"/>
          </a:xfrm>
        </p:grpSpPr>
        <p:sp>
          <p:nvSpPr>
            <p:cNvPr id="44" name="Oval 43"/>
            <p:cNvSpPr/>
            <p:nvPr/>
          </p:nvSpPr>
          <p:spPr>
            <a:xfrm>
              <a:off x="756524" y="3341406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74215" y="3326809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5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239061" y="1680050"/>
            <a:ext cx="340139" cy="369332"/>
            <a:chOff x="770083" y="3316400"/>
            <a:chExt cx="340139" cy="369332"/>
          </a:xfrm>
        </p:grpSpPr>
        <p:sp>
          <p:nvSpPr>
            <p:cNvPr id="47" name="Oval 46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82897" y="3316400"/>
              <a:ext cx="314510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1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230918" y="4544978"/>
            <a:ext cx="340139" cy="377219"/>
            <a:chOff x="770083" y="3302492"/>
            <a:chExt cx="340139" cy="377219"/>
          </a:xfrm>
        </p:grpSpPr>
        <p:sp>
          <p:nvSpPr>
            <p:cNvPr id="50" name="Oval 49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78822" y="3302492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1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342118" y="3693947"/>
            <a:ext cx="340139" cy="369332"/>
            <a:chOff x="770083" y="3324975"/>
            <a:chExt cx="340139" cy="369332"/>
          </a:xfrm>
        </p:grpSpPr>
        <p:sp>
          <p:nvSpPr>
            <p:cNvPr id="53" name="Oval 52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82897" y="3324975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2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cxnSp>
        <p:nvCxnSpPr>
          <p:cNvPr id="55" name="Straight Arrow Connector 54"/>
          <p:cNvCxnSpPr/>
          <p:nvPr/>
        </p:nvCxnSpPr>
        <p:spPr>
          <a:xfrm flipH="1">
            <a:off x="4940673" y="2017997"/>
            <a:ext cx="365285" cy="626445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354933" y="2057958"/>
            <a:ext cx="54197" cy="52796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507079" y="2029660"/>
            <a:ext cx="199454" cy="4713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8609257" y="5797756"/>
            <a:ext cx="340139" cy="369332"/>
            <a:chOff x="770083" y="3324976"/>
            <a:chExt cx="340139" cy="369332"/>
          </a:xfrm>
        </p:grpSpPr>
        <p:sp>
          <p:nvSpPr>
            <p:cNvPr id="59" name="Oval 58"/>
            <p:cNvSpPr/>
            <p:nvPr/>
          </p:nvSpPr>
          <p:spPr>
            <a:xfrm>
              <a:off x="770083" y="3339572"/>
              <a:ext cx="340139" cy="34013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82898" y="3324976"/>
              <a:ext cx="3145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b="1">
                  <a:solidFill>
                    <a:schemeClr val="bg1"/>
                  </a:solidFill>
                </a:rPr>
                <a:t>5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cxnSp>
        <p:nvCxnSpPr>
          <p:cNvPr id="61" name="Straight Arrow Connector 60"/>
          <p:cNvCxnSpPr>
            <a:stCxn id="8" idx="3"/>
            <a:endCxn id="6" idx="1"/>
          </p:cNvCxnSpPr>
          <p:nvPr/>
        </p:nvCxnSpPr>
        <p:spPr>
          <a:xfrm>
            <a:off x="3039533" y="5077445"/>
            <a:ext cx="344564" cy="0"/>
          </a:xfrm>
          <a:prstGeom prst="straightConnector1">
            <a:avLst/>
          </a:prstGeom>
          <a:ln w="190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7" idx="1"/>
          </p:cNvCxnSpPr>
          <p:nvPr/>
        </p:nvCxnSpPr>
        <p:spPr>
          <a:xfrm flipV="1">
            <a:off x="4121363" y="5082608"/>
            <a:ext cx="899085" cy="8098"/>
          </a:xfrm>
          <a:prstGeom prst="straightConnector1">
            <a:avLst/>
          </a:prstGeom>
          <a:ln w="190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5970053" y="5071669"/>
            <a:ext cx="394930" cy="2496"/>
          </a:xfrm>
          <a:prstGeom prst="straightConnector1">
            <a:avLst/>
          </a:prstGeom>
          <a:ln w="190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winkelte Verbindung 95">
            <a:extLst>
              <a:ext uri="{FF2B5EF4-FFF2-40B4-BE49-F238E27FC236}">
                <a16:creationId xmlns="" xmlns:a16="http://schemas.microsoft.com/office/drawing/2014/main" id="{AD160B71-A1AA-49F9-BF3E-F6662CD025CB}"/>
              </a:ext>
            </a:extLst>
          </p:cNvPr>
          <p:cNvCxnSpPr>
            <a:cxnSpLocks/>
          </p:cNvCxnSpPr>
          <p:nvPr/>
        </p:nvCxnSpPr>
        <p:spPr>
          <a:xfrm>
            <a:off x="5972616" y="5076144"/>
            <a:ext cx="438912" cy="822960"/>
          </a:xfrm>
          <a:prstGeom prst="bentConnector3">
            <a:avLst>
              <a:gd name="adj1" fmla="val 29583"/>
            </a:avLst>
          </a:prstGeom>
          <a:ln w="19050">
            <a:solidFill>
              <a:schemeClr val="tx1">
                <a:lumMod val="50000"/>
              </a:schemeClr>
            </a:solidFill>
            <a:headEnd type="none" w="med" len="me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echteck 4"/>
          <p:cNvSpPr/>
          <p:nvPr/>
        </p:nvSpPr>
        <p:spPr>
          <a:xfrm>
            <a:off x="5706533" y="6343865"/>
            <a:ext cx="22053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CH" sz="1200" i="1" dirty="0">
                <a:solidFill>
                  <a:schemeClr val="accent1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Source: André Borrmann</a:t>
            </a:r>
          </a:p>
        </p:txBody>
      </p:sp>
      <p:cxnSp>
        <p:nvCxnSpPr>
          <p:cNvPr id="66" name="Straight Arrow Connector 65"/>
          <p:cNvCxnSpPr>
            <a:stCxn id="53" idx="0"/>
          </p:cNvCxnSpPr>
          <p:nvPr/>
        </p:nvCxnSpPr>
        <p:spPr>
          <a:xfrm flipH="1" flipV="1">
            <a:off x="4294524" y="3436000"/>
            <a:ext cx="1217664" cy="2725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53" idx="0"/>
          </p:cNvCxnSpPr>
          <p:nvPr/>
        </p:nvCxnSpPr>
        <p:spPr>
          <a:xfrm flipV="1">
            <a:off x="5512188" y="3479363"/>
            <a:ext cx="727469" cy="2291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3" idx="0"/>
          </p:cNvCxnSpPr>
          <p:nvPr/>
        </p:nvCxnSpPr>
        <p:spPr>
          <a:xfrm flipV="1">
            <a:off x="5512188" y="3174022"/>
            <a:ext cx="3367375" cy="534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94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IFC DEVELOPMENT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6769C08-ED39-BD45-9E06-1321436AB124}"/>
              </a:ext>
            </a:extLst>
          </p:cNvPr>
          <p:cNvGrpSpPr/>
          <p:nvPr/>
        </p:nvGrpSpPr>
        <p:grpSpPr>
          <a:xfrm>
            <a:off x="1165570" y="1755208"/>
            <a:ext cx="3545273" cy="3501572"/>
            <a:chOff x="3750198" y="1864308"/>
            <a:chExt cx="3819646" cy="377256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50198" y="1864308"/>
              <a:ext cx="3819646" cy="3772563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1A825200-3050-DA4A-85EB-04B095292048}"/>
                </a:ext>
              </a:extLst>
            </p:cNvPr>
            <p:cNvGrpSpPr/>
            <p:nvPr/>
          </p:nvGrpSpPr>
          <p:grpSpPr>
            <a:xfrm>
              <a:off x="4144297" y="2204884"/>
              <a:ext cx="3156155" cy="3097161"/>
              <a:chOff x="4144297" y="2204884"/>
              <a:chExt cx="3156155" cy="3097161"/>
            </a:xfrm>
          </p:grpSpPr>
          <p:sp>
            <p:nvSpPr>
              <p:cNvPr id="13" name="Freeform: Shape 8"/>
              <p:cNvSpPr/>
              <p:nvPr/>
            </p:nvSpPr>
            <p:spPr>
              <a:xfrm>
                <a:off x="4144297" y="2204884"/>
                <a:ext cx="3148780" cy="648929"/>
              </a:xfrm>
              <a:custGeom>
                <a:avLst/>
                <a:gdLst>
                  <a:gd name="connsiteX0" fmla="*/ 0 w 3148780"/>
                  <a:gd name="connsiteY0" fmla="*/ 169606 h 648929"/>
                  <a:gd name="connsiteX1" fmla="*/ 1917290 w 3148780"/>
                  <a:gd name="connsiteY1" fmla="*/ 0 h 648929"/>
                  <a:gd name="connsiteX2" fmla="*/ 3148780 w 3148780"/>
                  <a:gd name="connsiteY2" fmla="*/ 390832 h 648929"/>
                  <a:gd name="connsiteX3" fmla="*/ 892277 w 3148780"/>
                  <a:gd name="connsiteY3" fmla="*/ 648929 h 648929"/>
                  <a:gd name="connsiteX4" fmla="*/ 0 w 3148780"/>
                  <a:gd name="connsiteY4" fmla="*/ 169606 h 64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8780" h="648929">
                    <a:moveTo>
                      <a:pt x="0" y="169606"/>
                    </a:moveTo>
                    <a:lnTo>
                      <a:pt x="1917290" y="0"/>
                    </a:lnTo>
                    <a:lnTo>
                      <a:pt x="3148780" y="390832"/>
                    </a:lnTo>
                    <a:lnTo>
                      <a:pt x="892277" y="648929"/>
                    </a:lnTo>
                    <a:lnTo>
                      <a:pt x="0" y="169606"/>
                    </a:lnTo>
                    <a:close/>
                  </a:path>
                </a:pathLst>
              </a:custGeom>
              <a:solidFill>
                <a:srgbClr val="DA0041">
                  <a:alpha val="80000"/>
                </a:srgbClr>
              </a:solidFill>
              <a:ln>
                <a:solidFill>
                  <a:srgbClr val="C00C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/>
              </a:p>
            </p:txBody>
          </p:sp>
          <p:sp>
            <p:nvSpPr>
              <p:cNvPr id="14" name="Freeform: Shape 12"/>
              <p:cNvSpPr/>
              <p:nvPr/>
            </p:nvSpPr>
            <p:spPr>
              <a:xfrm>
                <a:off x="4144297" y="2389239"/>
                <a:ext cx="914400" cy="2912806"/>
              </a:xfrm>
              <a:custGeom>
                <a:avLst/>
                <a:gdLst>
                  <a:gd name="connsiteX0" fmla="*/ 0 w 929148"/>
                  <a:gd name="connsiteY0" fmla="*/ 0 h 2920180"/>
                  <a:gd name="connsiteX1" fmla="*/ 899651 w 929148"/>
                  <a:gd name="connsiteY1" fmla="*/ 471948 h 2920180"/>
                  <a:gd name="connsiteX2" fmla="*/ 929148 w 929148"/>
                  <a:gd name="connsiteY2" fmla="*/ 2920180 h 2920180"/>
                  <a:gd name="connsiteX3" fmla="*/ 103238 w 929148"/>
                  <a:gd name="connsiteY3" fmla="*/ 1961535 h 2920180"/>
                  <a:gd name="connsiteX4" fmla="*/ 0 w 929148"/>
                  <a:gd name="connsiteY4" fmla="*/ 0 h 292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148" h="2920180">
                    <a:moveTo>
                      <a:pt x="0" y="0"/>
                    </a:moveTo>
                    <a:lnTo>
                      <a:pt x="899651" y="471948"/>
                    </a:lnTo>
                    <a:lnTo>
                      <a:pt x="929148" y="2920180"/>
                    </a:lnTo>
                    <a:lnTo>
                      <a:pt x="103238" y="19615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3688">
                  <a:alpha val="80000"/>
                </a:srgbClr>
              </a:solidFill>
              <a:ln>
                <a:solidFill>
                  <a:srgbClr val="581E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/>
              </a:p>
            </p:txBody>
          </p:sp>
          <p:sp>
            <p:nvSpPr>
              <p:cNvPr id="15" name="Freeform: Shape 13"/>
              <p:cNvSpPr/>
              <p:nvPr/>
            </p:nvSpPr>
            <p:spPr>
              <a:xfrm>
                <a:off x="5036574" y="2603090"/>
                <a:ext cx="2263878" cy="2698955"/>
              </a:xfrm>
              <a:custGeom>
                <a:avLst/>
                <a:gdLst>
                  <a:gd name="connsiteX0" fmla="*/ 0 w 2263878"/>
                  <a:gd name="connsiteY0" fmla="*/ 243349 h 2698955"/>
                  <a:gd name="connsiteX1" fmla="*/ 2263878 w 2263878"/>
                  <a:gd name="connsiteY1" fmla="*/ 0 h 2698955"/>
                  <a:gd name="connsiteX2" fmla="*/ 2079523 w 2263878"/>
                  <a:gd name="connsiteY2" fmla="*/ 2204884 h 2698955"/>
                  <a:gd name="connsiteX3" fmla="*/ 29497 w 2263878"/>
                  <a:gd name="connsiteY3" fmla="*/ 2698955 h 2698955"/>
                  <a:gd name="connsiteX4" fmla="*/ 0 w 2263878"/>
                  <a:gd name="connsiteY4" fmla="*/ 243349 h 269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878" h="2698955">
                    <a:moveTo>
                      <a:pt x="0" y="243349"/>
                    </a:moveTo>
                    <a:lnTo>
                      <a:pt x="2263878" y="0"/>
                    </a:lnTo>
                    <a:lnTo>
                      <a:pt x="2079523" y="2204884"/>
                    </a:lnTo>
                    <a:lnTo>
                      <a:pt x="29497" y="2698955"/>
                    </a:lnTo>
                    <a:lnTo>
                      <a:pt x="0" y="243349"/>
                    </a:lnTo>
                    <a:close/>
                  </a:path>
                </a:pathLst>
              </a:custGeom>
              <a:solidFill>
                <a:srgbClr val="014FA1">
                  <a:alpha val="80000"/>
                </a:srgb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/>
              </a:p>
            </p:txBody>
          </p:sp>
        </p:grp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BC7C35D-1789-B24A-B543-022CFA1DE0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7469" y="1691190"/>
            <a:ext cx="2257807" cy="24045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8B4D417-2A11-4841-8CA8-46A5566262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4832" y="1658986"/>
            <a:ext cx="2307820" cy="2127391"/>
          </a:xfrm>
          <a:prstGeom prst="rect">
            <a:avLst/>
          </a:prstGeom>
        </p:spPr>
      </p:pic>
      <p:sp>
        <p:nvSpPr>
          <p:cNvPr id="9" name="TextBox 23">
            <a:extLst>
              <a:ext uri="{FF2B5EF4-FFF2-40B4-BE49-F238E27FC236}">
                <a16:creationId xmlns:a16="http://schemas.microsoft.com/office/drawing/2014/main" xmlns="" id="{3E7FAC5F-788F-3848-851D-46DEC925415E}"/>
              </a:ext>
            </a:extLst>
          </p:cNvPr>
          <p:cNvSpPr txBox="1"/>
          <p:nvPr/>
        </p:nvSpPr>
        <p:spPr>
          <a:xfrm>
            <a:off x="3368564" y="4650017"/>
            <a:ext cx="1622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>
                <a:solidFill>
                  <a:schemeClr val="tx2">
                    <a:lumMod val="50000"/>
                  </a:schemeClr>
                </a:solidFill>
              </a:rPr>
              <a:t>Entire IFC Schema</a:t>
            </a: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xmlns="" id="{157DE242-F0F2-F246-B1E1-AC57D7F70A6B}"/>
              </a:ext>
            </a:extLst>
          </p:cNvPr>
          <p:cNvSpPr txBox="1"/>
          <p:nvPr/>
        </p:nvSpPr>
        <p:spPr>
          <a:xfrm>
            <a:off x="7328288" y="2372477"/>
            <a:ext cx="106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1" dirty="0">
                <a:solidFill>
                  <a:schemeClr val="tx2">
                    <a:lumMod val="50000"/>
                  </a:schemeClr>
                </a:solidFill>
              </a:rPr>
              <a:t>MVDs</a:t>
            </a:r>
          </a:p>
        </p:txBody>
      </p:sp>
      <p:sp>
        <p:nvSpPr>
          <p:cNvPr id="16" name="Rechteck 4"/>
          <p:cNvSpPr/>
          <p:nvPr/>
        </p:nvSpPr>
        <p:spPr>
          <a:xfrm>
            <a:off x="3652138" y="5961802"/>
            <a:ext cx="7031584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CH" sz="1200" i="1" dirty="0">
                <a:solidFill>
                  <a:schemeClr val="accent1"/>
                </a:solidFill>
                <a:cs typeface="Arial" panose="020B0604020202020204" pitchFamily="34" charset="0"/>
              </a:rPr>
              <a:t>Source: Mark Baldwin (Mensch &amp; Maschine)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32430EB-F6C1-A142-9A54-4B0941C214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3879" y="3541942"/>
            <a:ext cx="2536046" cy="247011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38200" y="1130865"/>
            <a:ext cx="5770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5A8C"/>
                </a:solidFill>
                <a:latin typeface="Arial Black" panose="020B0A04020102020204" pitchFamily="34" charset="0"/>
              </a:rPr>
              <a:t>Model View Definition (MVD)</a:t>
            </a:r>
          </a:p>
        </p:txBody>
      </p:sp>
    </p:spTree>
    <p:extLst>
      <p:ext uri="{BB962C8B-B14F-4D97-AF65-F5344CB8AC3E}">
        <p14:creationId xmlns:p14="http://schemas.microsoft.com/office/powerpoint/2010/main" val="116930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IFC</a:t>
            </a:r>
            <a:r>
              <a:rPr lang="en-US" dirty="0" smtClean="0"/>
              <a:t> DEPLOYMENT </a:t>
            </a:r>
            <a:r>
              <a:rPr lang="en-US" dirty="0"/>
              <a:t>TIMELINE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43" y="649538"/>
            <a:ext cx="11450159" cy="522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41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5A8C"/>
                </a:solidFill>
              </a:rPr>
              <a:t>COLLABORATION &amp; IMPLEMENTATION</a:t>
            </a:r>
            <a:endParaRPr lang="en-US" dirty="0">
              <a:solidFill>
                <a:srgbClr val="005A8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85" y="1505377"/>
            <a:ext cx="2887707" cy="11567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504" y="3672994"/>
            <a:ext cx="1660957" cy="15002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7141" y="3484096"/>
            <a:ext cx="1323975" cy="1685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098" y="1172346"/>
            <a:ext cx="1447770" cy="16721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5269" y="1411912"/>
            <a:ext cx="1477374" cy="13436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9082" y="1192045"/>
            <a:ext cx="1910996" cy="15635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8819" y="3710124"/>
            <a:ext cx="1901200" cy="123854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64672" y="2725938"/>
            <a:ext cx="2670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Bridge Engineers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886501" y="5170021"/>
            <a:ext cx="161467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Software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Vendors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36963" y="2725938"/>
            <a:ext cx="1830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Fabricators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36259" y="2722346"/>
            <a:ext cx="1939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Consultants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206371" y="2755587"/>
            <a:ext cx="1911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Contractors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517143" y="5170021"/>
            <a:ext cx="1858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Developers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043261" y="5170021"/>
            <a:ext cx="2527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Communicators</a:t>
            </a:r>
          </a:p>
        </p:txBody>
      </p:sp>
    </p:spTree>
    <p:extLst>
      <p:ext uri="{BB962C8B-B14F-4D97-AF65-F5344CB8AC3E}">
        <p14:creationId xmlns:p14="http://schemas.microsoft.com/office/powerpoint/2010/main" val="18634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5A8C"/>
                </a:solidFill>
              </a:rPr>
              <a:t>SOFTWARE VENDOR COLLABORATION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73393" y="3963521"/>
            <a:ext cx="320241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Certification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process through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bSI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3829" y="3963521"/>
            <a:ext cx="364715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Software vendor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inclusion is paramount </a:t>
            </a:r>
          </a:p>
          <a:p>
            <a:pPr algn="ctr"/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88220" y="3963520"/>
            <a:ext cx="31645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Training &amp; effective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communication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27" y="1728321"/>
            <a:ext cx="1824355" cy="2146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100" y="1728321"/>
            <a:ext cx="2476500" cy="19922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4393" y="1915568"/>
            <a:ext cx="1892237" cy="1804987"/>
          </a:xfrm>
          <a:prstGeom prst="rect">
            <a:avLst/>
          </a:prstGeom>
        </p:spPr>
      </p:pic>
      <p:sp>
        <p:nvSpPr>
          <p:cNvPr id="9" name="Text Placeholder 7"/>
          <p:cNvSpPr txBox="1">
            <a:spLocks/>
          </p:cNvSpPr>
          <p:nvPr/>
        </p:nvSpPr>
        <p:spPr>
          <a:xfrm>
            <a:off x="837034" y="728578"/>
            <a:ext cx="10407071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OBJECTIVE: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Incorporation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of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</a:rPr>
              <a:t>MVDs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into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commercial off-the-shelf software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22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Connor Christian</a:t>
            </a:r>
            <a:endParaRPr lang="en-US" u="sng" dirty="0"/>
          </a:p>
          <a:p>
            <a:r>
              <a:rPr lang="en-US" dirty="0" smtClean="0"/>
              <a:t>Transportation BIM Program Manager</a:t>
            </a:r>
            <a:endParaRPr lang="en-US" dirty="0"/>
          </a:p>
          <a:p>
            <a:r>
              <a:rPr lang="en-US" dirty="0" smtClean="0"/>
              <a:t>Internationally recognized BIM Thought Leader</a:t>
            </a:r>
            <a:endParaRPr lang="en-US" dirty="0"/>
          </a:p>
          <a:p>
            <a:r>
              <a:rPr lang="en-US" dirty="0" smtClean="0"/>
              <a:t>Project Technical Lead</a:t>
            </a:r>
            <a:endParaRPr lang="en-US" dirty="0"/>
          </a:p>
          <a:p>
            <a:r>
              <a:rPr lang="en-US" u="sng" dirty="0" smtClean="0"/>
              <a:t>Connor.Christian@hdrinc.com</a:t>
            </a:r>
            <a:endParaRPr lang="en-US" u="sng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93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INDUSTRY INVOLVEMENT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1120590"/>
            <a:ext cx="6648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Stakeholder Collaboration Forum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7171363" y="1923627"/>
            <a:ext cx="4839378" cy="4561491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Discussion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threads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Educational tools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Videos 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Case studies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Quick polling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Stakeholder input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38200" y="1920147"/>
            <a:ext cx="6137953" cy="3797817"/>
            <a:chOff x="838200" y="1920147"/>
            <a:chExt cx="6137953" cy="3797817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1920147"/>
              <a:ext cx="6137953" cy="3797817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/>
            <a:srcRect b="5719"/>
            <a:stretch/>
          </p:blipFill>
          <p:spPr>
            <a:xfrm>
              <a:off x="2364796" y="2232715"/>
              <a:ext cx="4372554" cy="245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32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ECONOMIC ANALYSIS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02975" y="733973"/>
            <a:ext cx="3278268" cy="5371687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878792" y="4192281"/>
            <a:ext cx="3827641" cy="1015663"/>
            <a:chOff x="6925248" y="4685564"/>
            <a:chExt cx="3827641" cy="1015663"/>
          </a:xfrm>
        </p:grpSpPr>
        <p:sp>
          <p:nvSpPr>
            <p:cNvPr id="6" name="Rectangle 5"/>
            <p:cNvSpPr/>
            <p:nvPr/>
          </p:nvSpPr>
          <p:spPr>
            <a:xfrm>
              <a:off x="7546177" y="4926978"/>
              <a:ext cx="320671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Reduced safety risks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925248" y="4685564"/>
              <a:ext cx="6928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+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837587" y="3115081"/>
            <a:ext cx="5843136" cy="1149672"/>
            <a:chOff x="6095170" y="3977770"/>
            <a:chExt cx="5843136" cy="1149672"/>
          </a:xfrm>
        </p:grpSpPr>
        <p:sp>
          <p:nvSpPr>
            <p:cNvPr id="10" name="Rectangle 9"/>
            <p:cNvSpPr/>
            <p:nvPr/>
          </p:nvSpPr>
          <p:spPr>
            <a:xfrm>
              <a:off x="6657389" y="4173335"/>
              <a:ext cx="528091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Reduced asset </a:t>
              </a:r>
              <a:b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management costs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95170" y="3977770"/>
              <a:ext cx="6928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+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78792" y="5020116"/>
            <a:ext cx="4475008" cy="1195521"/>
            <a:chOff x="6925248" y="4685564"/>
            <a:chExt cx="4475008" cy="1195521"/>
          </a:xfrm>
        </p:grpSpPr>
        <p:sp>
          <p:nvSpPr>
            <p:cNvPr id="17" name="Rectangle 16"/>
            <p:cNvSpPr/>
            <p:nvPr/>
          </p:nvSpPr>
          <p:spPr>
            <a:xfrm>
              <a:off x="7546177" y="4926978"/>
              <a:ext cx="38540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Lower construction </a:t>
              </a:r>
              <a:b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costs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925248" y="4685564"/>
              <a:ext cx="6928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+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11952" y="1718177"/>
            <a:ext cx="4125158" cy="1015663"/>
            <a:chOff x="6925248" y="4685564"/>
            <a:chExt cx="4125158" cy="1015663"/>
          </a:xfrm>
        </p:grpSpPr>
        <p:sp>
          <p:nvSpPr>
            <p:cNvPr id="20" name="Rectangle 19"/>
            <p:cNvSpPr/>
            <p:nvPr/>
          </p:nvSpPr>
          <p:spPr>
            <a:xfrm>
              <a:off x="7546177" y="4926978"/>
              <a:ext cx="35042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Improved productivity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925248" y="4685564"/>
              <a:ext cx="6928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+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837587" y="2404154"/>
            <a:ext cx="4125158" cy="1015663"/>
            <a:chOff x="6925248" y="4685564"/>
            <a:chExt cx="4125158" cy="1015663"/>
          </a:xfrm>
        </p:grpSpPr>
        <p:sp>
          <p:nvSpPr>
            <p:cNvPr id="24" name="Rectangle 23"/>
            <p:cNvSpPr/>
            <p:nvPr/>
          </p:nvSpPr>
          <p:spPr>
            <a:xfrm>
              <a:off x="7546177" y="4926978"/>
              <a:ext cx="35042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Faster project delivery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925248" y="4685564"/>
              <a:ext cx="6928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+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65529" y="2294983"/>
            <a:ext cx="1778482" cy="1015663"/>
            <a:chOff x="7141148" y="4634764"/>
            <a:chExt cx="1778482" cy="1015663"/>
          </a:xfrm>
        </p:grpSpPr>
        <p:sp>
          <p:nvSpPr>
            <p:cNvPr id="27" name="Rectangle 26"/>
            <p:cNvSpPr/>
            <p:nvPr/>
          </p:nvSpPr>
          <p:spPr>
            <a:xfrm>
              <a:off x="7546177" y="4926978"/>
              <a:ext cx="137345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Training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1148" y="4634764"/>
              <a:ext cx="44114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-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5529" y="2762522"/>
            <a:ext cx="3824619" cy="1015663"/>
            <a:chOff x="7141148" y="4634764"/>
            <a:chExt cx="3824619" cy="1015663"/>
          </a:xfrm>
        </p:grpSpPr>
        <p:sp>
          <p:nvSpPr>
            <p:cNvPr id="30" name="Rectangle 29"/>
            <p:cNvSpPr/>
            <p:nvPr/>
          </p:nvSpPr>
          <p:spPr>
            <a:xfrm>
              <a:off x="7546177" y="4926978"/>
              <a:ext cx="34195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Implementation costs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141148" y="4634764"/>
              <a:ext cx="44114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-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65529" y="3257986"/>
            <a:ext cx="2966949" cy="1246321"/>
            <a:chOff x="7141148" y="4634764"/>
            <a:chExt cx="2966949" cy="1246321"/>
          </a:xfrm>
        </p:grpSpPr>
        <p:sp>
          <p:nvSpPr>
            <p:cNvPr id="33" name="Rectangle 32"/>
            <p:cNvSpPr/>
            <p:nvPr/>
          </p:nvSpPr>
          <p:spPr>
            <a:xfrm>
              <a:off x="7546177" y="4926978"/>
              <a:ext cx="2561920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Operations and </a:t>
              </a:r>
              <a:b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maintenance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141148" y="4634764"/>
              <a:ext cx="44114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 b="1" dirty="0">
                  <a:solidFill>
                    <a:schemeClr val="accent3">
                      <a:lumMod val="75000"/>
                    </a:schemeClr>
                  </a:solidFill>
                  <a:latin typeface="Arial Black" panose="020B0A04020102020204" pitchFamily="34" charset="0"/>
                </a:rPr>
                <a:t>-</a:t>
              </a:r>
              <a:endPara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187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688208"/>
            <a:ext cx="8881836" cy="2852737"/>
          </a:xfrm>
        </p:spPr>
        <p:txBody>
          <a:bodyPr/>
          <a:lstStyle/>
          <a:p>
            <a:r>
              <a:rPr lang="en-US" dirty="0" smtClean="0">
                <a:solidFill>
                  <a:srgbClr val="005A8C"/>
                </a:solidFill>
              </a:rPr>
              <a:t>INDUSTRY OUTREACH</a:t>
            </a:r>
            <a:endParaRPr lang="en-US" dirty="0">
              <a:solidFill>
                <a:srgbClr val="005A8C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743200" y="4481671"/>
            <a:ext cx="9334499" cy="150018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5A8C"/>
                </a:solidFill>
              </a:rPr>
              <a:t>ROADMAP &amp; SOFTWARE VENDOR ENGAGEMENT</a:t>
            </a:r>
            <a:endParaRPr lang="en-US" sz="3200" b="1" dirty="0">
              <a:solidFill>
                <a:srgbClr val="005A8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7714" y="872374"/>
            <a:ext cx="3189985" cy="27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9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 UPDATE</a:t>
            </a:r>
            <a:endParaRPr lang="en-US" dirty="0"/>
          </a:p>
        </p:txBody>
      </p:sp>
      <p:sp>
        <p:nvSpPr>
          <p:cNvPr id="5" name="Textfeld 15"/>
          <p:cNvSpPr txBox="1"/>
          <p:nvPr/>
        </p:nvSpPr>
        <p:spPr>
          <a:xfrm>
            <a:off x="9082355" y="3182755"/>
            <a:ext cx="2938409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INDUSTRY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INVOLVEMENT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9082355" y="3182755"/>
            <a:ext cx="2938409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595" y="1075822"/>
            <a:ext cx="2274318" cy="1935710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2449797" y="4823791"/>
            <a:ext cx="6626799" cy="3923793"/>
            <a:chOff x="1907601" y="2356872"/>
            <a:chExt cx="6626799" cy="392379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7601" y="2642550"/>
              <a:ext cx="2274600" cy="91115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3011" y="4349946"/>
              <a:ext cx="1308309" cy="118169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01052" y="4201154"/>
              <a:ext cx="1042874" cy="132797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11484" y="2356872"/>
              <a:ext cx="1140385" cy="131714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87396" y="2395743"/>
              <a:ext cx="1505261" cy="1231577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1993054" y="3603966"/>
              <a:ext cx="2103691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Bridge Engineers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29657" y="5529130"/>
              <a:ext cx="1271852" cy="751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Software </a:t>
              </a:r>
              <a:b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Vendors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791205" y="3603966"/>
              <a:ext cx="1441654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Fabricators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028956" y="3603966"/>
              <a:ext cx="1505444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Contractors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678580" y="5529130"/>
              <a:ext cx="1463827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Developers</a:t>
              </a: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>
          <a:xfrm>
            <a:off x="908966" y="1779639"/>
            <a:ext cx="7625434" cy="399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AutoShape 2" descr="data:image/png;base64,iVBORw0KGgoAAAANSUhEUgAAAnAAAACcCAYAAAD/CpZzAAAAAXNSR0IArs4c6QAAAARnQU1BAACxjwv8YQUAAAAJcEhZcwAADsMAAA7DAcdvqGQAAP+lSURBVHhe7L0HYBbHtTb8/bfkJnGJ45Sb5MY0dSHANgZscI+xTTG99957770jeu8dG9Orsemo914RHUQTIIq64PnPc2ZXeoWBOI6d4ESPNO/uzs7Mzs45c86Zuv8PzwIeWsdiFOMHwHdjp8JQDx/KOV0xivFPhvJiMf4lQFr+2PRk6sUc8++LH8eAeyAsZXOWrRwfPpBLcfTLN14P9Npc0Pt7gekw7Qf5kgzT4bP4OOto/8m5PE6PElKOclGMHxQsYgVPbGeBtMkXAuSR5gV0IP3z9J75k2v9KxL1O4NxHjCtB+SsPLkSJ9f0y0OuSVkTl58HvJdr5UGuhQ2/10OL8dMAaUxHsOqLI+2V46xr5JI36WPc34IirGM9inJGuBsP83lh8bXeI0/KXcooG+JHmfS3PrcYzxaUxtaJyjWRbyqHVMDQm3d5Tr0n9NZwcim8QJ5Q+WhS+JvAGLbTH6Ynf0bXmWfoc2zncOrg5XBSjJ8CfnADjsyXR7YhtwgTUW3jQa44YSbxylNvMhUZ1QFigOHePTy8dgW5KcnICgvFneNHkfbNflw/vE/cftw6fhgZYSFy/5SEuybh72u6juBVvqSdr4YBny15kuexcuTqUa5VcBZ5ejF+VLDcHyCH3ECeyBfRIvSgI/2URxyRnyO0vYP8q5eRfSoJ90NCkH7kKG4ePIib3xxE2qGDuONzAhmR4cg5m4KHN64q7yiDWeCZii8qTj5G+Y3q1Jh25AljUEpIMg2NPgYsxr8mtO5TPRoeEHZQ0UFRIOwosoGyierOgQfy5fzeXUBkTd7p08gMD8edE8eVB298c0DdzePf4F5oIHKSE/EwNRW4K+HzyWEGaiJKQ4GOclF5TB7IA+sBZRT5kv7Mk2SzGD9lkKEo48hvQlnVc+rMLYobPaH8EZrnkScfJXqu8M+d28hPvYjs+DjcCwjAzSNHcOPrr5FGd/gw7vj5IzsqBnnnzwG304As0YWauAFFGsUhOzYoT/VIT7KmZqQY/wr4UXrgyLAFbQ4yrwpNY9QVYZ3b6ciOicT13dtxesY0xPbuhpCmDRH06UcIfq8qAqu8joA3yiKgkrg3XoX/WxUR+H5VhMr98CaNEdWnB055T8O1nXuQFR0LpN+2Eja8SoH4QCsUn/0AYkZqvrS+FPPwPwR2USvtVWNSjeWoKwAJlZaGjNAIXNuyFSmTJyCye3vhhToIrPERAt+rhqDKbyCw4qsIfKOC8EJ5BAsvhLz3NoJqVkdoy8aI7dcLZ+fOxo0De5GTGGcMOhtMX/nQFqbMB6/0YJ3nyR85pBj/iiCZabALsS1+YANPeIGnGsLC/XvITUjCjX37cWbOLMT17YWI5o0QXPMT4bd3EfJWFYsPRR7J0b+K8OW7byH0478gsnFDRPfshsRpE3Hly8+lsRkG3BTlakHrwYMsyUKO5EIalPKXL3/KhOIKeLMYP1kYGtI6lwuSkqeGvPojd0XO8NehqSANhYfSWL0X6IvLG9YhcdxIRHVpi7AGdRD20QcIersKfKu8Bv9KIvsqloe/8F5gtSoI/lD4sc6nCG/bHLFD++HCkgVI/+ZraWykiBGYbSXOrJDfsjVf7Lzgc5XLlCGLOh6K8dPBD2/AkQPU9DetXfZ8FBFJGem4HxWCs8sXIKZrGwR9UAUBFTwQ7O6KcJcyiHRzQqy4BDdnJLu7GOfhhCT3Moj3lHseZeR+GcS4lka4W0kEeZRG4KseCPywGqK7tsf5pQuREREKZGZaD5S8sKWrjEvjIVfyY0R5MX4ckAUedQU9EUKDAty/jbv+J3F6vjci2rVBSLWqCPFyQ4h7SUS6lkCcuHihc6I7ecEZieQJD/KDi/CDCxLEL054IdK1JMLcSiHA01mUajlRpu8goW9nXNywVlqwYthr69QeyKD4EuORClxzRWFKA9+StMX4lwUprYpUSM3eOHKjIiMb2bFRuLhutTQiuwr/vI+A1zwRKHInXPgvWvgr3k34UFyS+J3yIB8amZTkKU78EyRcjKuEF79AkVH+r7rB/703EdWhDc4uWIB7AcHAXYdGhTRkHjzMNvxHlmSeVNE6NGyK8ZMD6Wk4SzQM/4XFjMFGmWN0j+E6+b12HbcPf42kqRMQ1qwRgt56EwFe7gj0LI1QkYFxrmWQ6CpyT+Rdoui+RPKb8JbynrgE6kR3J9GZpRHiURLBZZ3UwAv6rCbihg7E1a2bkXcmSXjLNuYo/UQHipxjvpgPNqzNiV7IgZqRF8X4KeBHMeAe5lFZi8WPrAJWeHgjDWl7dkuLtgf83q8GX08XBAvjxYowTJTzeDKkMGuMUxlEOJdBkAjDADHqAsp5iiuLoLIe8JOw/qKww1wknnMpYW4KVGFyiR+jTF8CQcLoYe+8jdi+fXDjwE48TLuiz1e21B4gqUQiMVWQF+NHAYvWDJNbTgr7wYNCozn/4mWkbt2CiO4dEFCtstDVCRFqtIuQooEuSjHGnYqzFMKED4JESPlLmMByrggu7yZHF+ENJ4SQFyRMtBjyCWLAJcs1+SFO4ka5lIK/pxuCq7+LpGGDcOfIUSD9rj5f8yd5Un5QgaoaXZVoAcMW418LbEhSgbKHy6bxndu4c+hrJA4djMCPP4AfGw8ik6I8XUWmuOMU+VGuo0UukQ+DpcHgL3wXWM4NAcKH/hXccLJsGfi5l0KwNDbYkKChlyw8SD5MkMZlhFsJBLCRWfVNRHfpIUp1Gx6kXrYyIFlhXjjMLyeGJ4sZ8CcN0lA7LcSIo66Ra04bUfliIfv0aVxcsRSRrZogoFI50XXsuBB+Ed46LTovSVycNFajRc+Fi3wLlHsBwpMB5UUXvlpW9KEYecKbocKXkSLnokXvxbAhUdZVGrquiBXDLtj9FQknvPrZx4ifPAkZASFApmXIMTtSDfLIc5aMLrhR4IrxU8APYsDZito+z883g2SKm7dxfc8uBHdsAd/XXUUQvqKK+pSHO2KFASOEOQPLuujwaFD9mojt0RGnxw7DqVlTkbhoHi6sW4PU9etxac06pCxYhFPeM3Bq3GjE9uqKoLq14FutEvxEoYdImtHubtIiListYjd5Tml5njtC27XC9V27gFtW65c2nORRBXkxfhSoCCA/UGhxgpFV1A+vXkfquvUIaFIPfqL8osVQJ62SPFwRJUoumIpOlGNgtTcR2LABonv3Qsr4McIL03Bq2Xxc3Lgalzasw4XVa5C8YD5Spk9GwuihCO/WEYG1P0ZA5deEl5zFkBcDX3ghWXgsiS1UUawcdojs3gM3Dx0SCZql+eG8JyPA2APHCyvfxfhJgzS0XeE1laqFjBzc+uYbRHYVvqnohQiXkmL0O4kCdBdFKDJDlGCwGP8Bb5ZDQJ2PENmtE5JGD0PyrClIXjwX59euwqX1a3Fp3VqcWrwIibNnInHiaMT07Y6gBp9Jo6SKNDjdEe5cGpHC0/FeYtQJT8YIv/tLgzSwWQNc+GIDHljDq8wl+4Ol3Sv5VK9i/FSRJ2JEDHKdIsKhcnZmWLeyz57D6aWL4fdZLfiLzouSRmcSGwsipyKkcaCjSeU9EPre2whv1hixg/ohafIE5a8zyxbi8oY1IgPX4NyqpUieNwunpor8GzEEYZ1aI+DT6gh6/TWEC+9Gi+6Ll7SSyzohRhoUwWIM+r/1poQdjrshgWaOnUAX7Gi90DEIU1+K+e8nhR/UgFOnvRpkhDzc8fVDTNeu8JVWQ5i0RE95OCHek0ZbKRFwzgj56G1E9e+OyyIM0318kXvhvLaKkfeUYQQyWL6Iu/vpyL14Drd9TuLy2tWI6tcHQZ98KK0UEcAepURoOulQW4QYib4VvETJd8BN3+NSqYwY54wnZdgCFHPud0GRInsaaCDbrc7sHFw/sAdhLVuL4PJAhNDnlNAnSegTJsLFr0JZ+NeujpgRA3H18424HxCAvIuXrIUJVkPgsZD0c0RI3rqtixlunvgGF1cuQWj3TvD94G1VwjEuLqKYadiXkRZrKZysVBHRg/vjfqS0SE0K8sPeQZ1iXsjHxfzwk0WhLDJHNdKte3fDQ5X+/hUrIMy5JBI8yuCUKNFIMbZo/Ad+UBXh3TtII2EZbh4/gtwzKXh4V2RSLo3+p/AEVzVn3EXu5XO4F+iPq19sQszQAQioUV3knwdCPEshURRqssq/MvDz8kREqxa48fU+SdtM99CFDDqeWoyfKshvHDLlAgW7xfDw3i1c3LQGvnWkkSn0j3V1QqKXqzQWXBDu6oLAN8ojsH5tJIwfhSu7v0BGdCjyrl0x04DYAH4i5F5utsi/W8hJSkTa1wdwdsEshLZrCf9qVbXHOJY9wmVdRe/SkHsFJ995E4lTJiH79BmThNYPSj9jxBXjp4Xvb8CRr4TwJLsqal1RZZjtwdVUpMycAZ+3qiDcpRROezhrt3CYuzt8K72K0A4tcGHDCmRzsvn9DI1TBJIckyI70ZGx9HG8cOiKLoKMLGSdSsCFzaukRdISfpXKIVSYl/MHkj2dEORWEieqvoEk70nIvy7GgUBsTDUQzBAf07cerE8txrfB8hF6OyjEAtCDQ0FSkJxjYbECcs6dRdzoUTghQirKmcaUOyLLUZiUlFZhJYT1EgN+x3ZVlMgtarhTlTEZ2+lTyXNqcBUOyX4L9+4gIzYUp5fPR2CLJvB57VURlMKDYtBxiCHYpSROfvguLixfVrDwJe9hrrSZRYxZC1702cqExqj79gsX49kDOUQIRcONvQvS0HtgNdge3knH+WWLxbB/EwHCe0nubmJQsbfNCX6vlkNIi8Y4s2wBMuOixMq7o3EeBVnAZgXzJNs4fAJzSMMlN+UMLm/7HKG92otSrSh874I4T3eccfNAjJOzNCjKIX7sUORKPVGQ51QYWc9i+hYfPukxxfjHQnWexQiUFCqJSBtxNN5yHup6ew2bERGF6O6dcaK8M6KE71KkMRkjvOcrsujkh28jZkh/3Dy4F/mXLojAK7qI6nHktv2UL/TqMaFu3sLdsAgkzvJGcJ3P4CsGXDgbzdJA4dxyP/fS8K1XC6nbd4iRaJ6Zi2yRgdIYVl0uHvJKCj1Sz4uytN65GM8Ovr8Bx9aismuunFLpGe97IUEIa9sCge6lEM8uYi9hWB3O9ERI7y64euhr4FbhalHDg0zJEoYOzoaj37f8rXhFcPcm0r45IMZBL5xkS1vykiQtniRhXl/3kght0wL3gsI1KE3DB1Jx1IiTZLQdUtwKfgJYWhRYlnjScmfl5vwiacXReNO5blLr5f/6N4dwvFEtBKohXUYFSIgIjxNVKyJaBNdtv+MiQOx5aQ/tqb9GV9GRHqTxY5wENfF4bh1tb+uW4sGNG7iyYyciW7dGUDkxHoX+5IUY9zI44eWB0J49kJUQa8IyjQeSC3m44QX+8Jq9tRqkGM84lB+Ed2iQ26uKSd+wnh1UaSa5lMFpadBFikzwfdUdYR3a4Mqe7cInZq4sQVLbC26UHy1esHnv6c6EJy8V2ZZGGqq3Tx5H7KA+8H3zNYS5OEmDwhPJHq4IknO/hvWRdvSwBNTao42JHMbXumDVOlaKYvzzobrCyEKlMYWFOMpFmm5Kpcz7uLh5I3z+8r7QuiSSvVwQX9ZJ5337vfc2EqZNxJ3wEGFOM51Dec525CP76OCIwqNxDFg0nN4uAEepzm5YiYCGNRHs4Yw4d2ecKueCaNdXcOSNsoifMBYPLps5mXmWDNdeP3kvW46bBm2ONMwNbxbj2cH3NODIwBzsl6OhsRA9D9d2bYVP9XcR6lICp7ycES0Me6y8GwJaNsLVPdtEiJmWLXmMos0MGZgeDl24qncfD0cmtWGuqWxNi8fuSbOZ7GFGBq7t24vg1g0R4CWKWyrPqbIeCHFxlor1Dq7u3iqB1HRUxU32fPQZxSgKCi4KKt2gUsuOjkaOKEy24BgoOxMX1yzHybcqCy+UQYoYTFFlqTBdEdG1A9KOi+GWxe5PgnTLFWUlCouUsJmDDKEXBjZdnkSbIv6MSl6wLomHt64i9fN1CKhfF/5cvUp+EB4N5Lykup/i9okjVkD51xWCwgsiyDi4YPN6MZ5NOPIGqcThK3sO7p0jR+BX5xMEiBI95cb5Rq4IEAMuUBTapS3r8PD2TQ2n1FWWZhqUBcLTpLkk45j+4/C4e1pPqATZuJU0TG4EmVm4KYZaWOe28BXZyBX3KWXdEeVUBj5vVsa5tSskcJaajg+ED+3GhN0bXIxnAEoKykHqL0Nrs4LYok/aTSRNmYTDFcsi0qMEksqVQRSnb1SsgKihg3AngtM3LH5hfEnrEfYpwNP4zhF2OHXKt5TMlNQGeRcu4tziufD5uJou1ElRGeiMEx5OCG/fGtnR0RqOphobPuR/yj59Jb6vGnRGVxbj2cH3MuAMk8jRpmVeHi6sXoKTlcvpxMzEch6IdnFBwFtVcGreTORaFr4yE+eKsJdDRZQlKMmg35MvJCdWRaKwI5OJqNRnFDJb/pVUnJ3tjaPVKmsrJKmcK2JcS8L3jVdxfuVSHepgOmoIShSJLVfFeCy0SPlD4UCRJedssdmbl97NQOI0b/iU90Ace968PEVgOMPvo/dwcfUy4LbV+0qlJoKGwk9beHKk04K32KFQ/PxtYCwdxtU0yWHkC4PslPNIHj8aPm94Isq9FJKFF0LcS+DY+1VxZfdODcP3evggW99JG6TqWaCCi/GMgXTmUKkaTdoQowx4iBvbtsHnnUq6xUyyl5fIJmlQVvZC/JQxyDlj5gCRV6jvdJNfcWabISpj4WeS3GacvxmUR7lkRE3fbCwuaVos/fDWDVxYsQwBH7wn/Gd6pxNcnHCyQlkkz5pWsI8h09B6wLxYcYvxz4VIB2UaiitKPWqyfJietPzUq4ga2Bc+nmWQUNYJCWIkBXiUQnC9T3GVi+mslaBKTk2DvEv99f2Jy7jqeG5dy4/8S7qUzQ48fD86TPdP9RW5HCtymUO67A0O/qwO0v1PaBjKPI6qqQ6VdMi/Jk2+LXNejGcF39uAY+tSSZmbjfNL5uPEq6KwxZpPKuuJQGGM8AZ1cOvwAXKCxqEK5caVpstZPOjIbXpgz5cDl/2NUAaz0xNHgcfnMZ9c2aWQ4/VjhxDY+DNtgZzmcIoI9iOve+DUogU6GZ5VQIcA2ftTjMeCwkuNZZYyy53ktOt0ejriR42Fj4cnEj08RIC5wd+zNMI7NMfdkCANoiTSIXfOOaMZb3mSTrZjunIgHb8vNKamR+FKA5FGGT0EOdlI3bkNvp++j3DXV5DkxRVhZeBbuQJSP98gcfhSkjfyuEQhf6lRUIxnEqznRtFYDYq8h7i0dgP8hZ4xNN7KuSPMtYxuCp26+wthLHvRgHHkER0J4J+mRf6kWqazeOZvBdNRDmYKTFP85GHacNUGrMHdgGBEtG0p9aSEyE6z96W/hyuSxo8B7tzSMPmiSDm8pWkU458Oi1OUntSC+ZZcyb9wAWE9u8HHtZQO0ydLg+FkeWkoDu6N7NNJGoaSSXlNnApPHhn976Ctzf9MwjEZnmsDmZ0kKtMs/7s3cXbFAvhXew3RbiWQWM4ToWLEnfj4Xdw6cVTD8JUe5Ar/Cu+p/GQ85vXvyWgxfnB8LwOOrV0lI3velizC8Qpc5VIGSZ7cn8Yd0d26IjspQcNqK1Rbn1Si0pqUc9PbwnsaREDGsLjr+4AVQuIzPToym50ax/SzxI+iWO5qRYrq0UMEpjMSRWBGe5XG8VfdcWHhIp1Ez5kzZrjCxC/GI6BAEMGjHKDyh0JMyivjFhImjMIxaW2y5cm5PT5ebogfORQPUi9oVIqBXKGHUWtUuJKGI9lZ5rZWtd33hOEFSZy9sewdZCuXOZUbdrL3wkMQ1rIhgjxfMXNUXLgRcHlc27xF79v9xJRm31uRF+NHh63ASGEy0cXPP8fRN8ojmlsplHNFkDTYwlo1xf1IM+9VAorupCHFo1wrr/FoOeUdnpJLLWb5W2Glo1xnErN4Uh6YJ1JGjDitNwx6+RLihw+Er5cZ4uVKVZ+ypRA/cSz4ZQjmg59c+nvqQzF+OJCOSgvRZ2bWm5D08hXRe93gLw2FZE8XJIgR51OxHJIXzhVD3Jrnq3pF6K/8JpwlMkn/qL/+TtLadcARZnSD8o78I+ecHsDGs/JdLm4f3I+AmtUR5l5SjLgSunnwyY/exV1rOkkO9bzkl1KQSesr651iPCv4zgackL6ASQwRHyB103r4vFoOiW7sLnbFCS9PxI8YWDAhmC0TGnCq/hiJStRS/pSb2iNidfHq/e8FRjRMyXTVKKBTfzEWHuSIE3/OZ1JpLb43riJ21BAxMFxEYDohToyOE6+Vw5X1a5kpTe3RylAMU6JavKQriSYCgWfIvY/TM6eL0nFSPoiRcvWXlmfKDA4FmVXG2qNB+pMWkogKF8oRuVaeshhAn1Hk5PvB8Ko8QJw2OPQ5fJzhCZsXOJQW3qUtfKTFnFCWwwpO8KlaCde/3qP32QI1PFuMZxX28Clx48BuHK/2un6xJUGMtwD30oju2hG550/pfX6LOT+XPEFZRD6k8NEaL3/kZtO7bJhFInxPHrTT0zN5hkmb5+IjyXOvzPx88qG18vpuBk5Nn4GTFYQHvbg5eRnhSRekzPeWTHNTdAFlpY3vma9i/ACw+IZ/iltpiBnYD75ctFfWWXt9/aq8josb1xfQ7IE0GHRaB8WOePFAqUK+VQPu7ySo6ivKUCZjOU2Vck+cakjJi/k2tGnIEhnBIQivXwuhrq/o/PAIlzLwr/EhMiLNiImR1ZJhtoOZV028GM8Knm7ACd0ofDi9XHfSV0VoVnZdP3wAx9+qhBiuavF01c/OxI8eLa0N+9t/RQltruTX0ZsMRydw9P7b8bg0WCXoY/myHsmpLpMm7qYjYdwI+HmWRmJZF3kPJwS8WQm3v/5Gb7NycuhCq5/+MJ41X+/fFHxzlouZb2h6VYnLm9fjpBjy8aJwktzdEVDWCymzZgNZhUNVtgFVSBM6C4+5/LvhkCZzaXJKUDmzN4PvYXxyL6YisGdn+JCHy3nqCkWfT97G/TAjxPQD/IUJFOOfCJJMlY9FOx4pl4j7IWHwq/4BojxK4LSnp25gGtmjE/IvX9T7NKJsXlDlpr/2FcFzo1rNA+yHfF+YNCz1abwEBQ0W+ee8O52nxKDZuUiZNw8nxPBMKCsGqDQqjrxeFpe+3GwiSrZ0JaAE1xEM/sl1sVL9B8AqYuUaNujU6BfkZOPc9InwEf0RV84N0UIzNgCvfbnJCi9OaGR4QImmTuPqibhC1vj7YBItCvqR3/TPgpxobqznZsXGIqRhI0Q5iy4XXRjiWhpBLRoi77LZboujJkZkmvcoxrODv9oDR7LrQgMacEJ4MkFWUhx8a32COOdSOOXhIoqvtLRAegOOK7qeUajwtHN46zZiB/dDgK5OdUEkW061ayA73gz/5j/MVscXN3GM8frvDG2RqQaRGi1I9/ODzztVdcHCKTHgfD3L4NTUqTqnkMMDHKpi5X9WDF/mQpUn7TgKVk7WFeRdPIuQdq0Q5OqCFFH+4WW43Uwz5KdeNtzCodhi/NNBNmIPMHsFtFZql4aQU4y0sObNEelUGsnlXRHqWgZR7dog/6o9fP9s8J9CX8Lkp8CYs3vXsnKQNHmsNCzLmM1e3UvD7/23cDvIR28/0N5jbkMudUvenY59hs/S6/1Lwipf8hzLno174urWL6Xx6ol4Dzcxut3g80YFXN20Ru7wO7cSXn6UU5XmGuWZAGuNGRExfJcREYYA0enh7EX0coOfWxlEjhikQ/g09nKF53RETUMX41nBkw04UkqYjuRVw81ucWRkIrJ/LwSL8Xbai9+iLIGgdi2Rd8lY6+SHZ0VZPw4qMLUymTzmXb6GsPat5D1KIqmcC/zlGNW3p/kiBFtaD2mIsLdJI5tKqTH/PWF4wZRA7tVUBLZqgmjnkmL0lEGAu5TdkF54eDdd7+tQJZWtGkvPTqkp+VWw8odCzOQtOyEOAfVqCy/wU2+uCOTHpCdPkhfhPBdjKBTjnwwST3iKfeNsIOh1Tj7iJ42Frzs3K3XVj3v7N/oM2clxJg67qywaP0tgjqgS2SgiD2pPHP3vpSGqfx/d7uaMZ2lEuP4ZAe2bIv86V/NLjIcZ4ji3mPLIGg579l7vp43HlKehF40fyoKHyIiJhk/1jxDtYkahfL2ccIZD3g8yJJzwqARWdpU/lR+8eEbA9zCdMlwgY2Tb7ZNHcUIaC2w0pLi743g5V1xcv1rvcSFEjgjNYin4bOGvGHBCLjKhMqJhvtR1mxDg6aEKLsKjJHw//UCsd7OHDFsmZk+bZ4dRnwh5Ke7RRGTERyCoxl8Q7S4Ku6wL/MRdXstWlAGHC1n5qAO0tftvC6GtlIApiAdI9J4GH49SSOR+ah4lENic3e5muIrf21P2kbA69+KZ4QnJB/MiPE3qUwXqnD5KNEH6sa9x9J3XEeNRBsmubjj5xmu4efCguVmMfzqMwUJnzokb+w7iODcl9eT3kJ3g+/YbSD9xUu+Z3eU5gmAR+BkCawRVOx3rhxpxVs9O7oULCGzSSL/jmyJGaZCzK87OmsUKJe9umJcHjgloQ8Rm4GL8QLDkBIlkrpTb1FgmpJEa0acr/NxKIMmLw/UlEDWge+Fepyr7eMJknj2dqLmRhg1lcx5b2KYq4dKmdfCtYL4jHcON76u/i8zoeL1n9GUxnz1LeOoQKgWL0ostWEFmSiICPq4uLQ7OGxPl9mp53Y5BYQkWez7Ksw6+ESdlsgVC3Ni5HScreiGpbBnEuZTB8Y/eQXqU2aHftHZFaUgsKo5/W5C+LAvBHT8/HBdFGedeCtGepXD07cq47WuGebgXl46bsr5z0qwtHZ4BMDdUmfpvsbfOTxH6qoyV4+llc3G0HFcpOyFUFGhgo4bIuWiG4orxz4X2u5FWbFPxOvUagsXQCZfGJIfw2fg6v2KB3iQ9yYtc/f4sSiVlN3FqwKkP8yxXVk9c+sljOP5OZalf0rB0c8KJqpWQxu85C9RA4B/fU9/OyLFi/FBgwWrhKqgCOQZl0+byli9xorwrErxKI1wa/oGf1UT2KbNQhuTQaCpgVLoohey0ngVoVlQ+8zWtBWb0y8pC/Iih8HV3RrIXRyH+iPA+fZF/J0vCPFuyvBh/bQ4cKapO2E9ahtHTx8HP9RUkernocEXsiJEiNygchQEknDYCDX//BCCCUhhXFQHznJ2LuNGj4e9SEmGupbG7clmk7LE3dpVWPKshK/RP5v1+WBg2kDJjJc7IQlTvrgh2eUVXXQUJL5yfPVfDcRsW3RdJyorlpUbyM1TpST6dm0cjwGRTrrj3uDjNq/jdTkdo13YIcXoFYU5OOPzO27hmzUF6FlvT/05g0WujS8flgfNLF+GkNLo4bydUGpaR3TsCd28LHUUukQ8ZlDz7jJKM2bIdwaOpP3y/fKTMm4mTHmIkuJXCNxU8kbhumYZT403kEhlWeZInxfjBUMAuFnFULlidE7mpF+DfoD4ipaGf5Mlv6Xrh+rbdeo/GOKWd0kMEDM0iumdNN5JjmCddGSsZo0zkxjZEzpmz8PusFsKdpfHqXAKHG9TDvfPnJJxGLMYzhKf3wJFxLcl3NywIJ96uJC3BkrpM+sTH7yMz0WxOaFYkkhmEI1T4qPczDmPAMbtc4k1kJifhUINaCOrUDmmHDuLBnXv6TjpXQO4bA45n/2ZgJRen9BWkHfgavhXd1HgLdy2DkOaN8PAqt44RU0gMfQoFxtEyk/KyJ5o/E1ASckYHJxlTu5s8ks/ZuLYa2LjrcxJfffIRYvr3QoavHx5mZWoZ2K4Y/xxoQ1H5SZpVp5PgW+sviPYogQQPF5yo+ibuBARoOP0ig9Rb0lOHHJ/VeuvIT3Kgss/T7h5L9adehk+rlvBr3hhpe3bjwe1bjCKvYww4XZWq0a00ivGDoKA0eSJOSWTx0KkVS+Dryh4qDwSL/Evo3x/I5lYv7B0WuafhTUSljca1T54VMC9mJimzRplo9mg1svrC55ux94N3kThxPLLjokVHZmoYi9mK8YzgqQYcN/9TcublIGHcKIQ6l0KKKG0/d1ecXbJcw+hwmUhJHT6lQqTBIzS2+PfJPPu0+473rPuFwRxuONwrdI5XrHDWOQ82bC/JpA5ZiNHB/XGQn4v7ibHIv3a1IJxRFY4oevWvCykXHqSMdJK10FbL9s5dRHXpKIbbn5FQ1gM+FTxxZe8OjfFQP0XmoJAIrfBPUp68J846GNgXRTy/5eVwp8i5ooD5zG/hlQW5ILeqickbzJ7lNKf0y8rGncREPLxvVlbrbeWXR95PUPSqGD8mHMv/3KK5OO7Jb+06IcC1FBKnTGWAgjB0ZD/WccolJdRjiFXgZd9/JJyePnpPPR+DJ917xF9yV/DrCOVKNnrYaLSmbtw/nYLcK4WfI+Sr8ISxrdNi/MDQsiWfUQFoA48lDeRcuogTdT5GrHtpXXnq/3ZV3A/mt005+iBGHOOYf0MX/SEcqGXfdLhX4P9Y2IFt91fwhGDfTkFfzlzzRyoL35PvkH/3LtITE+SlrE9/CR8qX+qVBYfEivgX4x+Gpy5isAmWnRCL4395FzGezvr9yIDatZF38ZKqdH56ihPa+afDGqrA9SBpGLLqqeW+L4rG/yupaSVycBaKxLAuCoV9YSUlNOrTnvGvDC0HU5F5ruVD41yQfuIE/CpWQKLwQqibC0I7thIj5wYjyX++VZZ6VeAUjh4FTn7oLBTe+vaZIwr9Hr3jgCdF1ANPyNuml8P4GPFKX31vB6iRb5fDI/eK8Y+F1aRU+RNQvy4i3ZyR4FEGfn95G5mxZtWpva+aYS/STC+FtqQuqWzT3dT3v0bRIvcfCfy0uOQpcywEz/XaZK7Qw9FReLK3h/K3iEwyPFiMfwCsOk824SKYLA5XC85vWA8fMd5OebkgyNUJcWNHaAcHacbRB9UhjrR0cDY/PIpHfe0oRWH7mlQeH8YBepM/5B/bPRLT4bQAcm2vyic0ltYh44rgcfGL8Q/FUw04oZienlm0BMe5QpNM61YaZxfP1wBcdcrPc5DKOsioQkeulYnZG0elbwtKk5b5/TaMP8MVDftdnObTseI8AUVu2WEtTx6YUyPai4T894MOiUt5Ki1Nr6pCrmPGjEYIt1wp6wqfV91xfddWRtBSs4uNB9vZFC2A403bWXjKrSfcs1M3V0Vhh+J9Rx604ug7GYrzmordFrAqrHjUc+OsW8X4J8NMZgCubdmCk15cDe8pMqkUEiePkZtUukIqSwEZ2lnnEs/MSKJMorP5gIEY4vEwnGCFdQB9n+bMr6P8M/xlenEtr6IRFHopPxpGjwzP92LeHQLaUC87sWL8YLD0mBlW5HebxTi7ewtBrZsjxrk0kvipwKqVcCc82JS86EHOXdQvvFC20NN2j4Hj7Sc5m2+siwLwkneewBEGBTfs0LZzlHm8x9/CPxPe5tOCRL6NwqDGFeOfgicacAXES7uJsBatEO5eCkkupRD83tvISUkwdCOTCy/wwN44BxVY4AqZ4rvAFnaF4Qtjf9vfhuNTCp3Jz7dBv0KGVkPFiqSvXPQx/6YgHQQsE1KWPasCndxaszqiPEvqpsdBTT7Dw2vX9J6hwKMwfvYdHh/nHr0iCs4sb/uu7QwK6aiu8IYV7tE/K4gVzr52dOaHB4dYZAw7gHW/AI/zK8aPi6wMxPXpjnDXUkjwdIPPWxVwJ8RPb7EN+W29Q/5QShZxCj3hjwlTFBZfFXGP4tE4Ngr5R/8kmDHGRO1a/MSYjs6YmPzlH30sqDFBZ13b0Gs7X4/eLMbfBS1yTuwvlH+3/U/iZKXywnPO+rWCyP49dcNypYAwHvdTI/1IiaLO/FkXBXC8tM/NtU3Tp9NWdddfgWO6jq4ARS4Ej14/Dd9KrBj/aDzWgKOssIcT7/r6wr/i60jwckJkmVcQM3iQ6HfOzZBAGq6Qjtoi4LWDX4HjDyERHIc4CgJoQlJRLIOKXgXQBNkTROHnyLT0LzQcTTVhfPFhpbPSMvFtZ/xNi5ZHOzYhZxLmqS2Pf3mwVIySYSmYTYyNAEvdvkW3aTArT0vgzMI56q/FxaLVP9LHciz/gl5ZK4wdWO4bNWWFs2nPa3mqOdLfhNX7ln+BAtQDf+ywclAYGvKSztZ/GlT+dB8x/eOV+TMhrQPD6fOsdG2niRSELMS3PIrxY8DQCchMiIfPh28i0cNFV2dGdm0lnvYHw/VQAOWDAr6yKU0eMLzHc8ODcseOawJZfhZf6tEK43Bf42p8OjuOeQ7vmO0n5Fy95Ufkki3DTCj6W/E1PwxtZJ1JwYAhTejHwbxFMX44sDSNPhMaKBkeIMl7OgJcSyC+vDQaxF3ZbbbQUtro8Kn13W+GJq0VcqW6i47n4mXT2uItw6NyakUxzzT36Gn+TJxCJ4EpWzXBoij0Mc9geo+mwjB6Lembu7ZfMX5KeIIBZ4hN5jm9YC4CpbWR7OUMn3JuuHZgvwkkDMZeNw4SKJMpIwprUO58C2QLMqRpzUjwAvBcl/nT8cLxXsGPSdu+xaNJgz/yTL0Q55iwBVuAk5Fto9Rm4EfBdyY72x86t2HyZfKn5//i0CrN8io4l5O8B0gYPgBhLq8gxc0J/m++hvvhoRqeQ+kMbMqPgVlOVrzHQYPID+khzqaH8eYvfRif57a/CWunWxhKnHg4ztswYblfXaGfQoVojnVPOfdbKIhRkD/zJPNcvpd5pvoyCMMK/h344p8Nu4RTt2wSWVQGyZ6u8HcvgwvrlpobFo0KYfhRV0V/C/QzMsmeu2uDwTUKjyqX9FShwawAfBZ5wYYJowHEkXeYrs1DNnhNPuSz6cTL8fYjYPoSSp39LH0rK468sfprMkWeU4y/B6aMpTxpgfP6/m2E8KszLiUR7eEM/9ofI+/ieS13GnpcNayfFxR6q9iwiWLDOufBXqRidCEpaPyVfNaJozxjCGPYyxnvFd6yglsectD7clpoQNpQX7lPnqPsYwZt5xjWnJvnPJpGUfBJBX9/JWwxfhw80YBT3LuPiE7tEelSCjEepeBb40PknjnDEPJHtW0YSn7kjAYSt2fgV+CALMvx3FFVMgwZnn50uRLdLL22/OS60L+QSehHFlZ/K5xEsX6YIhnR4FZ2Pq7cz8Zdy4shuKKWce382XnkkdNTzbNNPrR1Lkf73Qph/ArK518VUm66MpcnVhnmX7mGkLqfIMa9JGK4V16r5nh456aGefiAH/mXQLYTUP6wXB15ga6QSnyGKW+GU5NK4vA+06Ljtd6jv+bJlL3S34pj4kk6lsAzcc0507qRlYer93NhPqvPdAyf2mnYvGA75tHxeXwfpmZ48fHg87QRog+3PC2Ir3VWjO8Dlp5FTlOSQr/YEYMQ7vwK4j1LI+CdyrgfFab32fAqrJtGWZEHcoU2Ni/ajnxjw2yhYGhsy5hciWj7Fcgc6x7PmSm9J6dMm358lngplCdUixvcyXmAa/eycUcjE5YclAg2Lzvmz86j8qIcC17rkXQdoYaB3Dd8aEcoxveDlLGUs238340Ih99bryLJzXzsPXLIYCG60TtmxEICqWP5sxNAaCdJkLbkD8ofyhZe26DNx89tqQzjtcQhZVU+ibPlH9NiXvgMhnHkF+U73lOBxQTM8wnev5qRh+sZuRqeyNO85Stf2XymMtY62rxstn/ig7+NR/1tfVnA/MX4h6HQgLMK35EQNNYCP/5AjDcn3dw2sm9voThJzgBkBIaliiIDCxHF90ZWLiau+xpd52xDxzlfoqP3RvSc+wWWHgzCBVGkBBnki0MB6D5tOSLPmI+FK//JMfj0ZXSeuhq7fCIYVDyVtZWxFm4/ig6TV2PVbh/D2GR3ZR5TLa7cy8HMLw/j08HeqNZtElpMWIG9wXGmcohLvX0PI5ZuR9e5X6LLrC3oPHszusz+HO2nrcHcLd8gk69jvZdupmkhNCUV+/wjcT83R8vHbOiobK7/fHN9e77ATxykpna7c0I438p6p7shQQis8rquPg1wfQWnp02xQks58IP1DGe/vxUpOe0OBizfiW5S3p1nf4FO3psxYNEubD0ZjduUXAJyxLJdR9F/1kakXL+tfmqoyfFkVBK6TluNo1Fnjb/FY+nZeZi04SA6TF2LrcfNEn5NTZnIhEm6lo6RK/eheu95eL/bNHSc9SV8k7hXnclm4uU0DF60VfK2HR1mb0OnOZK/eV+g/eS1WLv3pAmkwpAHloTJa2DKFSzbF4iFu3zwTdRp3DevIY+WctA49CBv8JqRebcYfxtYkIYHCvYRtHjq4c0bCGpWD/GupRAuMimiVVOxjqzPF9k9GuL0Wo8PcU/oOFXqd/c5m4UPN6L9rC/Qbd4WLNgfhLO3uX8XQwFfh8Sh25SVOBqRrNc0iIjT126i38xVWPOVn5JTeV5DAJsOB6HzlLWYuekQ7lssoDxo0f1G9gPhFV/UHTQf1bpOQaMxy7HFJ17lF8PeFF6esHEvus35XHjwc3Scu1XyKOcz1mP0iu24lUW1bwKb/QpNwilXb2HDNyFYsP0kdvjHaUOFYGNGGx427+pTrMwU4zvD1mnyq9eXtm6Bf9nSOOXhBt+ybri8ZYv6qzml4eRAGpH2Dw1PhZy6iP5zt6C70LTD7E3o4r0Bw5btxP7QJDXuiLTMPIxZthXjV23FrVw+jXQzXw5Zf+AYes9aixSRVQTJSpy9eQ9Dl2xDl5lrcTLeyEb9kgKfTzkkCDt7DX0X7MD7Pb3xF3F9Re5GpN60+BfwiT0l+dqMTvN3iJ7egi6sG+JaT16Fg2GJmsZDsTCN7GNjXtJlXbTST7p2Czt9I3FMZPT9PMp/SVWnRmlJ6DNUVzJPGqMYPwaKGHB2odvglhE+lcoj3ssZwS6lcWbBPOuOQIIVMeAsYXfxTjbe6DgVv20wDO8OWYAaQ5egSsfZ+H2NwWg6fiVS72douP5zNuHn73bEnuAEvbY3ENwWEI//fKcjxqzZp9e2MD53OxOvdpqM/1e9D97qNh2pmVSnwlBsBUmYdGmudJ2zFb+r1RcNJm9Ar6UH4NVmIko0HIydgWZ7gcQr11C68WD8oelYvNVnIar28sbbPWeiYofx6DdrE7L0UfI+UlP4bpHn0zBm/WGUbT0FlUX4Xrhr8s6KxLa9EY5aFFoxrMufOCiARCjZZWG91KUvNyOgrDuSPd0QWN4Vadu5+pQhJKAqWfvl5WidB4hx/qdGQ1G62Th8MnSZuEUo224S/rfWIPRZsht3pCBJ9cZjl+M3n/RFkAgdhcVLy0Vh/te7nbH4oDHSbEM98sINlGo2Bv/5QR80GDFfFLQ+VeKZ9uO5O1nyrMX4v4YD0VYM9e7ztuKVpqPgKc8OPWP2+Dsafx6/rzsYJZuPR7Xec/BOzxlynInK7cdg4qrt+vrqlP9Mw2PlgQB4NBsJzxZj4NlqDF5pNAzDVx8QxW1Cky+YDzV89c30ohh/M0hQw3nGgKOSNAWZHRMNv/ffQqK7M0JcnBA/akhhWB7Z+KCTazXAxI/mXdU+3nj5s0H4YPAi5cVK3Wfg97X7o87wxUi6kc6k4b3tGP6jWkcs3me+o6p7QwoCpQH34kdd0WrGFxY5ze9dIXGtYUvwXx/2g3uLcUi8WmhIMki2MMSg5bvxm1oDUXPsGvRccRCvdZ6JP302FBsPRWnYaxl5eK3rDLxcZySqdpuNar3milyahiqdJ6L5mAVimLHvxsgau475J12SBup0ODUeifLtJuDP9Qej7YwNuJJhJtQ/5FCehOW5loQlQ4vx3UGOUn6yrmNnTkWQWwn9Brjfm5VwN9RMH+HYEMNpCWtRSxzLyPk8IBovfNoPrm2n4RPhk48HLYBzy/H4Y73BmL7liMY5fz8Pbi1GokLbMUjNYjwmQoMJ6DhtJV6o3hu+ieeZnBrnxLagBLxUcxD++6O+GLTUfAHCzi/PYi+loXLnKXBpNgLdF25H+xlb8Mc6g/BR/xm4eMvMFV0jxv/PPh4Mpw4z8U6f2Xi351S8JzKwYtux2HDEvBt7u41My5M/9kZKjiVv7MJpPXMTnq/RG+/298bl+2xkmGcb9+hVMX4sPNWAu7B+nbQ2+E1IZwSJ8r62d5eGsZn1cQbc5Xs5eE2EY+WBixF3NwdpOQ9xJi0bPRbtxf/8pRum7zyi4QZJS+SXNQdib6j5ftwDzk0S7AxOxPOf9MTEjV/rtVU1cCz+Msq0noBKozfgj03G4Hii+TalPXR2MPIUXq7RA12kZX2HeRO/rxJS8dtaQ1B7yELwM0lJaWko0WwAGk/7HGekuXxejM1L6ZliHGbg6r0syQOFf44+k6n2m7sGzk2H44+NJ6Jir9lIkTA2WNU0lBqePOMTTV5/2pB34DtpsZK25p2Sp01GgKsTEtydEFztDWSHGqNKb0vFtoWHFVERfOEq/k+MnGbTN+OqNDlvZucj5vJN1B+9Hi9+Mhg7LOO9xdQN+L8GIxBy7rpe2wbcqkNBeE4E4LLDpjdWe7kEX/hGoUTziXij70p4tBqP2KtGAev8NsGifX74hRj6U3b4FvR0rDgSjv94vxsGSKuUOJF8Cb9rMBRdF2/XxsBF4YMLt7Nw4VYGrotAouFmdrk37xR94RpcmgzBXwYuQEDKVYReSEPdCevwUo2++CoyRdO0y4rQXhC9LvQrxneFMpXSTRViAT8Cqbt34aSXG05JQyLI0wXn1q9Sf5VBeiQvGj6xZRnNqnf6zYVXl5mIvZOH29kPcSE9CyPWHMTzf+mN0Wu/0nDz9vjhfz7tj6Vf++s1Px9IBJ2+ht/VHYSOc63vPlt5Sbh2F54dZ+L1QavxSuNR2OITrf52773fqUv4/Wf90WDiOlw3ScH/7E1tTFQVZXknNxe3sh/gjW5zULXfAsTdzBGZlItzkrfzt7JwRY55qkFpkJk0s3Lz0WjoUpRsMgHbw88gWni/27Id+O+/dMXCr6x85+eacpBTjVbMgt8LVpFLoWcjvGd3hLuVRIJbGV2Jn3/5opav+Za2JSfpoWOcPBFDKzgWL9Tsj8FrD+NW7kOkZT2Az5mbqNJnIf7UYDBCUq4IXzxE+Y5T8FYXb1zPNEyiPC/HbrM34bd1hsEn+aL6mwkBwMh1B1Gm3Vy82mcVPh64RDsv9IkWvw+XRsMvP+mHNX6x6k8ZOH7zEfy/ap0x48vDGma1yMPnaw6F9/4gXJdGxIX0DK0TZ29l4laWWYyhXyFimsLPfLJpxgIHIs/AqfVU/KGdNyr1nqvTlQhHNjN1kD6OvsX4ofFUAy5+8kQEu5REsoco7XfeQk5cpIZRkjC8hFXnaMDdFwOu62y8N3AZ0o0cVURevY0/NRuN6kMXsdMZg1bsxP/UGox9oZbys+i8M/iUKO1emLzxoF6bzmlg7u6jcGsyGBP3huBPDUdj2cFg9bfsNyzcc1KEWA+sO2k+QM+Y7MjuPWczGo5YIJUnF6dupaNE44Ho6G0JYkXh++qwocW0NPiCU87jpBgV7DmqLC3ii/fsHrh83Jcjw2ivD1tM4udYdj9V6DsUvAeP4vJzENenlw6jx4sL/awG8i5ZH3enbmWZ6QWJaMc1BtyfGo9Au9lbHHyBfRHn8VyNgegjRjxjtJ26Dq+IMRV6zvTA2TRdfSgQv/6kD1Z+Y7V2Lf9RIqDeEGU8YXeY9qLtCjVd/jav9Bej7A+1hyDgNDcYNrh8NwuNRy7DgDk7NS8+VK7SEh6yapcJ8CjyRFwJTa1OGHhvPYr/eKcT1vnY/CW8Ks994ZO+GLPhG73mpgMUfVaHnOSXnG6MymL8LWChWwUvRDd10lyeX75UGhKl9cP1ARXL4dYJ83F3fvvUBOEv+cDEI4wBNwuvd5+Em5acIk7fzYV7p5mo1ncO7ku0Jft88D+fDMDib4xs4dxOIvDMdfzps0HoPfsLvbbUJXb5x6O0NFDG7AmAS8sxGLXaGIK2If/FiRg893F/zNlzQq+taBi5ajvqDZstjcd7onyBN7vOwkf95+CeuV0EfG8zx8jwdnLqNZRtMhC9FmzXa8L/zFX85rMh4meG9ciz7GfJYWRTFMX4WyFlZsvzvGvXEFT3M8S6l0K0aykEtm+Jh/fvKZXNMDvDydFqbNi02hsUjRdFzo3//Jhe24RYeCAI//1BRyzcdRz8zkv5jpOFB2aIAWf4zZY53eesxx+k4eAjjU0DfrMZqD9mGWqN24ReKw7DqelYRF8xU0/ILNRQdYYvQ5mmo4W/CzscYi6m4cNe3pi48YBerz4WhhdqDMCGE0a2mhzbMHqQ8/D0XTgfmudyJ0t+mk5ciU9HrUWDaTtQtdtkafCaGca5UhY80839H4hR95Bzo43xV4wfB9824MyVEOABogf3RYRTCSRKq8O/Tg1pdVhK2wrE3glDWMO8xCUx4N4QZvx4gDdu5tg2O3A1PRNeHaeiau9Z2gU7eMUOPFdzIA6Emx44O9E9wcnSeuiNCRsP6TW7bqkG20xaifeFWXwvp8O5+Vh0nrFB79tYejAQ/99HfTB+q9kPSnuRxLi6lpOlhhezl3Q9TQy4oWgz2wg/I2jZ48bWu/zx+4midGmO2CtRWQVqjliKitLSvmpViKMRCegwfgn8df4B823ybpsxP22Y0jBvb97n4f27iG7TXPd+4wKGiDat8OCe6YpnEWrZ6UVhWRDGgBslBrNRLKZ9CQSJUfy/9Yej3YyNKpBaTduAP4sBF3HeGkK10lh5OBi/+rQPVnxjJqnTP0OeV3PAXDQYtxKHzzOdgRizyRj7diuALdAXPu6HjYHxek0hkiv0vJ6RjVRR2oRf0kU14MiHBuYt+GRlZRVa3BrAvNOXRzhncxUSUilyTf6Oxp/Db2oOQL/5X+p12NmL6DhpMQ5YQ/ZGeJmSLMbfAlPm5pTKxDoXJM+ajmC3kkhyd4L/u5WREWt6cWnAGTAsy7wwDRpw7/edhcrdxuFmbqFMup2Xj7f7z4dX+4m4JlGWHvDH8x8PxLKvrcYhmVsQdPYG/iAGHOdy0sf4SkNi9X54thwNn9RbqNZvDmoMXYpM1b6G5jt84/DiR/3Qf4VpJGg8eZ87oqiv387Ub55ezcpH5R4z8WH/ebhjJ8x8858GgTgacCpb5Jh+7z4OhCUg7rL19RNB7OWb+FP9UehpGZhpuQ8wcMmXmL3pgOFlK1wx/jbY8jz7zGkEffg2EjxKI9jlFSTw6wuiH5UvWcDKnyQeNYrRJcT+gFi8+OkwjN1kDHi7Z3abyIdfftQTEz7/CukStELHKajUzRs3sm1ZYeJ3nbMBv6k3FCeTzWfUiJTrd+DUbASGbfwG66UB8VLNftjkY4bj7eHNRmPW4A91RsDnjN0gfii8lo9rd7JwLdM0KJcfj8ALnw7ChqM2r/M15Ll6Iu+g78cS4EbGnPtt6s2hqLMoWb8vVgfEo+38PXi962RczTB6MTT5HNqNX4TDYZR/LAv5kzQL2LoYPziebMBlZSOqe0dEicKOcykDv1ZNkH/TTKa0AxU14AyZLt7PxWsikD4eMAd3tSvCIF6E3CuNx+LTYQu0T2LAyj3C3IOxN4qrWguxL/QUnq9eOIRKjrqZw3l109Bp5hbcEp8PB8/Hm52mIE2MRRuBF67jFRGmLu0nYXtIUoE4V5AxBfFXb+L/Go1Eq7lbC99TQMOC7gH38hGn11aA+8LEn4xchvKd5+LyXfO8RQcC8ItqnbDheKReGzDCvwar8i3M65v3eSB0j2hUC9FupRHhXAKxPXpKc8uYYyzaolVUPRQhHEJtPAIdZhnFYmNn5Bn8okY/DFy5V2O2mLoef2owDBGXSd1CLD0WKeEGYunhcMvnARJv3EWZ5qMxeM0BpIq8K99lMj4cNBcZ1jOJ3SJcXqzVD1X7zYVfYqHwc6TPyaQr+G39oRiw2swhIZgEnYaSVqQKMSrRfBFiwsvUzSqvjVbEquMx+OVfemLOVjMtYGdYkrSsu2D6dmsOlRSObbQW42+BRQUeqERUkfA8D1FjRyLUlY3KUgio+QGyz5nhpYIhVAlbaMAZerOp8V7fuajYfRLSLDlFnJcGmUe7Cfigv/CPXC/cF4AXqg/ACsuAsxF0MR2/qzcQXeZvs0wz9u4DdUYtw/sD5msvSvvZW1BSGiuxImPMsx+KvEmDV8txKNl0Mlb6xGmv/aO4lJWH13pOw7sDF6mh6Qh9C67wFkfeozi1RJnCfpN1RyLxyw/6YN52H72+lJkHd5GFnw0xsrYYfztYtrYBnxkXi4C3X0OyBxdwlcKZhdZccPKakpr8aThDG78WYXYHxeBX2gNn5IOhKDDvQDB+9l5vOQbitsR/vcNkvNF9Fq7ZBLXAhTa/qSeGWEEPHLA3/BRerjUAm4ISEHL9Hv63wRAMXrXb8Ir2+APzd/mKgdgfdcatQ+QVW6YWTXzl0XA8X6M/Vp8wspXxbcdU1Ah9wDmV+aILxUcczbTm41fjw17TcEMUZOsZW/Bat6m4YQ2hbpU8/c/bHbB4n+FDpmNsBObNgXGL8YPhyQbc3fuIatcSkaK0Y8WAC+zYBg/vWJtlWsxgG3BkDnsI9eK9HFTsNgvv9FuMc2LMpQk3J9/KQJ9F20XI9MaC3WaeRv/le/GrmqPRaMpaDFy2A/0X7cHA5btQZ9JG/KLmEEwqMOAAfw531R0C7y2mK3rEugPSwhiM4HP26hzTS7f4K3/8of5g/L7+cHSZtw1Hky4rQ9pzWWKv3YRLm9FiYHqj59L96Lt4uzx3O7rN2YTPj4eZd2e3ryhoS2WI8H+AWiMW47XO3ki9Z7qKV38TgN993KtgzoupyGR5fdpPGgU8oCfmfR6kXkNonY8Q5+aEMOeSSBjIJfTmfVlOtqAzEXk0J6EXr+HPjYahhffnSMt7gLu5+YgUQ7722JV4uUYf7AtP0nCtp63Dyw3GosWsrRi0bBf6Ld4tvLAHn0pL8qU6w7HscKGhvCMgES9R8Bw2vXKtpq+Hc4vRSLlpBqCYm/uSt6Gr9uPXYiS6NBst518h/JJZgWU3NI6euoz/azYSVfovQJ9lu9FvyZfos3gres1aj0NhhT13DM5hEipQpm4bb3dy8lB7+CLhwwHwtQTsgYhE/LZGN8zfawSYtmSLBdf3AMtMnB6Ew7RuCfIyET5ogG5rlOj6CoIa1ED+tWukitJVjWuGVUXGGIbWxoBbgApdpyMpIxsZuQ9wPj0Hg9d+jf+p3hvjN5p5QfP2+OJXtYfhk1GrRCbtxMBF2zBwyU40l4bjr+sNQ4/5X5p8yG9i2n24thyPnvM2q88SUcovf9IH20IN75j6Aaw9Fo1XGo3B72oPQdsZm/FN7FnLqGLe8nEtIx/Ves9GmTZT0W3RLvRfvBMDFu1Aj9mbRRH6SwimkiPJGcNA2U8Muhwpl3WHg9B74TaUaz8VjSZvxHWrd4VbR1TuMA5NRy+0lHEx/laQOtRvxP2wMPi+VRYpbi4IdCuDM2tWqj+HF0kPHeKm7Gdw6gLLgtsRFCs6biCGrD+iMilN5J/vmeuoKvR2qj8MwReu4ZoQqHKXaSjVagK6LBC5t3gHBiwRPli6B2/2nINXmowpkC/E5K0nUEIaExGXb+CWPKZKj+moPWQxbiu/iYfkmSMN7Wasw4sf9YJHp2mY+MVRpEjDV2G909pjYfhVnUEiY1cLr4v8W7wNfYSXBiz8HFHnzUIvDoNqfTLqE/vjzuN/PxsoejZAr1tPWY+KXSfjuqUXd4Yk4Def9MAqay6mDidLvTSPNM8txg+LIgacIx6m30VY88aIFqUdLQIzonsXaYpkmmAWE/BXxRQVvaUYL9/Lxlt95uJPzSbhg8Hz8JG41zpPxm9q9UGbqRtwzZqoOXDpXvz6s3Hw6jQJVbpx1dVsVOw5Ey5dpuO52iMxcVOhATd/XyBe+rQPjsSYJdPbAqVl82lfLLRaytyzjFzG/OwOOYVPh6zErz/uj1LC/JO/OIZ7Vnda3JUbcG87Dn9oNRWvdZ+Nt7pMxpudp+HVlqMwfYNZ9arcajSBXt6TY+3hS/B65xm4ctcw6umrN7DNJ0oqRbo8k+9tnBHZPzwKU+WZ7Rz9f2BIwhRI5t1EHl28jODaf0G88EKw0yuIHzpM/XnfKEyJoJqFJcDIJmfB56/BSQSTW9vJ+GTwfHwyYJ6U/2j8/rO+Ol8oS4QOn9BWDLhf1R0Hz67eIpBmoHLXWTqs5C6K6eV6o7HisDVEIBi5/hD+2HAMYsUQJBZIK/bF6r2wN9QYgw91JarQTRJedSgYb/Wcgec/6ody7SaJ0RdBMas4nnQJpZuPgVPryXi9x2xU6j5NnjsZr7YaXiCAbJrSIND9uJTHTa/amLVf4YUPu2Hs2gOqkBny0q3b2OoTgbjLaRKHZcOnmTIsxt8Asg8Fv5S0UQLKVWLHZCKybx814OJdSyCscV08vH7D3FMlyqj8ZbmbK4Kq66NBC/G7RqO0x6zWgDkib0Qm1RyMBmPW6aIBYv7uk3ix3iiU7jRDZJE33hRZ9Ga3KSgnMuKlOmPQa6493A7sCk3W1aVrrYZE8JlU/KH2QIzaZIxBJbvkiTk5GHMK9UcvE2U+FH9sMByjhHe4fQjzd10Y9Z2+S/C/TcajYpeZ8swZ4uSZrUajrxiMOpLA4SvWM6ap7JSLDEm5x4w1cGo0FC/V7CPG3x5dEEFk5uZhf0gsfGITJaRVds8aCslj8Axm0vTmSmPNzx9+VcrrsH2AmzPOb1yn/my+cjt7EsaE5EsU6sJdwbH4XcOR8Ow8XXTSPLzXfxGcmo1BifoDsHi3meqTek+M7W7T8dum41Ghm8i/rtPwRteZeL37DJRuNQ6lpQHql2RWoVLO1B+zSvTlRNyxntFhzlaUajQc0ZeszgxLRt2QBuYcMfa8OkzBL6SR8lbPWcKzRkYSq49G4+W6Y+DWYTqqdPfGW12noFKnKajaYYzwzWkNw2FTqk4mmS3HJhNWoGKHyTh/32xz0mryOrwhOvSKNYR67uZdfOkTjWRLNhfoBksfFOOHx2N64ExhP0i/g7BmjRDjWkYMuNKI6tlVh1X1ruEdh/DiYREp9V4O3ui1ACXbzEbHhbvRe/52DFqyA6uOhOG6NcbPkIOkpfHrTwdglW+MLnzgCphUOa4Qw+iFj/ti3CYzB47oJoLsleajsSv+PBJTb2JjsAhPnZNiDc2JgOdqVLsacbXPSlHe5TpPxXMf9cHULUf1mclieJVsNAz1pu3AhfvZuCAGGSd6nknPRBqX4NMIsYbO7Pe5J4daasBNxxWHVag2zFw5Kg+rUH4EMCcmN4Q5K+r3A0NehXOK7FVP+ZcvIaT2x2LAlUGocwnEDRuq/gq7cuqB3MA4xi/43DWUbDkBFXrMQzcx2HvO34YRK3Zjh38MOGmcYOd788nr8b/1RmJPQqrwT7ZuRXNFeGHmHn+8UGMIVn1jeuAowBqNWwnPLrNxQtJOSr2B+V+H47kagzFywwF9KifQ2jQhuKXItK0+eKXZMPxRWo+fW4tcTiSl4k/1h6D74q04J886K7RlWOWFLGM4aA8zA/NcSkN75ORy/n5/vPhxHzSbvAl3dEMn9o6Y59ngsCuFl9q1PygKy/dfFnw9LXtDBxaivnFONiJ79TQGnFtJRDSqD9ywpnVQcQpMSHNulxMNuA8HLcIfW0xFu/n70HsBe9a2YdnBUOG3wskW83efUNkzebevyqLL6WZ1+t7Yy3i5zmh0nVu44GXKl4fFbzjW+cTjlBjsB+IvwrnNNHw8ZHHBcL6uUFReFCNA+GTDyThUlIbjz0UmDRPDn5S8npmPir2mo/KA2Yi9lSUyKRtn74hcEj7k6j7OyDXr/+TIdMlnUh5cQHVN7idev4Oxnx/Fb2v0w9AVu/TN+UknG5xn9yMw4Q8Gvp3tDO0Kzxzxz3gDW6an+/oioNLrSPYogwB3Z1zYuFb9taxJG0sumPDia8kCGnC/rTcUbw9ajD5Ld6H7/J0YueYAvoo6rXKP4K4NXMRQvtssRKRlynUWznMVstC2lfdG/Lb+cJy0euC4EMur3TjUHL0c4alpSLiShoFrj+tcti3+1gpo4bkHDzOsnAOJV9MxbPU+/KbOQDi1GIVjsaYTZM2RSPzq08GYdSBIef288NxZkX/nb2firvCqqXdmEQJxKPYc/q92fyw+UDi9oO2UjagoBid7AglHHahD/3JNzWj+ivFj4MlDqPfuIbpVc0S5ltYeuJCO7fAgM8Pct5S2Cc9fIZzlRwPuta7eeHvAClwTL/oaEUaQwEa4DFyyGy99Mgh7hZkNTPy94cn4xSf9pSVrJn7ezcrBR4Pn4sUGQ1Cm9Rg4tx6PEq0n4Jf1x+PdgQtx01q5Y+NBPquGYST/01fg0WYKXFuMxZnb94Q501Gq4WC0m+W4CrUQ+eyGprLgKhrrfR5nwGkYKhhhcoZVZtcb5vCDg+k+yf1o4DuZB+SnXkJoreqIdy+DMKeSiBs6SG6ZezyQB6wr+WPZm6uQ89fwx0aj0GL2dl2dxD6HArDMxLFEm0z7HH9qMAJhlzh/qBCrjoaJcOovBpzZRiTl1j1U6TwDv68/WoevyjafIC3aifh5nZFoOHWNzmMyT2YexCDPN71xxPqAGPym7iBUH7xQjMeH8OHWEHWGYdiqnVYIG0xBxI7QVXWf+lkCTbA1IBZ/rNULNYcswHlrTqQKK30fiWCNc+lQK68fMey+O0w+Hu/+xaGvTk4yRnNBD1xuNqL79UWEyKM415KIrF8PD2/YK41Nj5YJadVHE8saQp2Dit2mIFW8WIJ2CAVpJZiz5ySe01XPQXptI/TideGdoeg2xyx+YtzmMzbjf+qOQskWE+DeahycRC691HA8vDpPQ/JNbmvDNI1s4rZsNoIv3cJroqxLNh2DKDH80oVHKvaYhA8Hziv4WkghmFmL3hKOutT0/0oOHF6AaxDf6T8L7u3GIuUOZ9pZ/Mcwyo/PFs+wZGzHnBU6Uo+/RX2NY+h/JJgXU8j3Q0IRUNky4EQfnl1rDaHqr+FRQvNNo71gCDUOL9QchJFfnNCwReUfZUeeNlTLdZoiPDATt4oE4By4zXhZGrZsbBInEs7ilaZj8Ycm4+DcdrzoQs6vHI/nPxuFkeutESuVU2Yetz2tiZi984T2xLWbtk5Lc9UJLmLoj3XH7fnFhdC4TIfxRbbx6w3tpq/FH+uPxGrfBByOO419sadRfcQquHXyxtaQONy4e48PlH+JJ3FNJwifxPzw+I+m378HnmzAZWYitlM7RLpSWJZGsBhz+XesnfItxjbh+UtimZip0oKsJFb5ewMWIz3PhFMSUiBrGFZQ6Bj/8zUGY4cYbIS9ymVPYKK0gnth3CYz8TP83GXdN+mjUWsw8csTGL/5MKZK6/dtaVH/oelo+J65ouldvpupvWpcymyGVM2zey7episZuZLnwp17cGk0BO1mblYm1QEObSWb8GRU1j1TH837FDHgrFWoetsCGV3bXwxuIv4I0MStXwcUufghwYRZNhZ1r11BWL1aiBEDLtJZDPq+PaSWs+Up9ySMKlornmMuQ8+bVajcTNcGyypPaP3A2myUdGglxleJ+oPV4CO0212w4nCQbha5whqm2h+Vgj/UHYKGEzdjwpd+wguHMObLI3it9xx4thqLUzfuSNocyryvn4/JErryWQQ596Phy1C66Ugx5u8i4Jwo5fojMLhghaDkhe9CGlIAybmdD/MLRF9OR3lR1pXbjUfCVVMXjLwyvX52OB511J48SN76XmAC5Cc71X8vsOi1CPWH1JETKeyEEcMQwoVVbEx8+glyLpneCSOTNLA4nhM8Nwbcu/1mm1Wo5FuBpie0URJZ1XbWbj/88pMBWHHQzPGx95gMOHsdL4vxb/f4X7mTjddEHrzZdy4mbDmKcZ8fwZStJ1B3wgb8qvZAXcxCpN69r70mOSJUCrZkEIxefwTP/aU/tvjF6cKFyt1n4qO+C5Fusqa55+e/9PHKj0Y+sa6xeUrHxoX1MRMN32LCUvyxHrfOcVy0w3eQsvvR5NL3g76WOTXghcXq1qHgvuP5PxbkKEOvzJhY+FetjGT30ghyLokzyxaoPzPLsjWhTE61rC2+oQH3vBhwoz8/qtfaoyU8bPQMif3AMuAm4Y0e03HN+poG02MK3Ebk/+oMhH+SWagza8cRvFRzINov2I7JXx7HxC3HMHT9IbzScjpqjVyODImYl/MA529l4BaH6CUfXH1KXMzIk8bFLLzZYyruS+rrTkbhhRr9sPqo2UZERxss3ZnLhXxybnLzUPgyH5/0mYqSDQejbNsxKN96FDxaD8efWk3An6QBXa55P5yIN3rchhaBlZ7WNXXF+KHxZAMuN08UdU+EupTQzQuD69VG/hXDSI+wrPxSeRkhQQOuYteZeHvgUp20SSgjCEWNADNPGLR0O176tC/2FuzhZfz3BCXghU+6Y6K1D9wXfhF47tPeWOtjtmawMW+v2ax1rbQkWBW6Tl2FekNnIy2D4s0MMRAj1+zDS5/0wzFpxbB1yiHUdt6brNzaMGF1ub44I/CMHw04zoF7rdO0AgPuxp0MhKZcRhq/zMA4zL2EM2Xx/eBoMDwKljedXcosK57ZZf5DQ9NmGbAC8vr2LYS1aIJI4YMoMeAiO7RGweeLJADzZnLOfBW+gzHgRqCdwypU3leTV9ImSC0acNxGJPi8tZGvlj+w9pC/GN+9sPyQaSXO2HYSL4sA+9qaC2mj/4q9ePEvfXAw4jSu5uShZr8p6OS9ztpXS9KSLPE5DSauRcnGQ3Hm1h0EnbuB39UdjiHLC7cRMSVroIrPak0SWfKi7Wd8jl/XGopdYWbvQo1jCK8K9aY0ICJPncNVSV/pqTxvBf0OeJQH7FMe1MlPwdG6+SSe+SlD31F/BWQFoYVNmeSpExHsVgqJHs4IfrcaMpLMNiJ2r7iJbcsZE8cYcHNQpctkpOncM8okuUc+E0d+JGbt9sdzHw/AsoNFN/INPH0LL9cfik4LDB/7JFzE74UPphbs72WwIzBW4vfD2M1GYfeb/zk+7O2NszeZA4FqNWDmDn/8/KPe2OwbBfbVVe42Bx/3WYJ0kw2BdaJZZF3h6njjdyI6BZ2mr0ZAkr2lkzFdG45djhKNRiH20k3lj9hz1xB/5RZyyMfPII8wR3wj0pm0VXozn7xh3eQli4yO7+DofnywXM1zsk6fhu+H7yDRvRRCnF9B8rTxep//5EwjIRjWakZY+dsVHI0Xaw7AKMuA41xaGvL6PhYvXMzIwWsdJ+HNrlNxNcuy4BlGDt3nbMD/1h0K31OmkdJ2+nqUbD4GSXcK+2rZj1dv9DrdhzDlbiZiheZvdhmLSdacbptvbknG3uq/GJU6T5D68BDrT0ThxRoDsOaoaRyb3PCXPJ+rBia3XuIVDUO/+HO6AnZ31Bl8FZ6CPZFn8OHwVfBoPxVfBsThZnaO6N4s0YsXcV30rKGtlI3UL+utHgu7rP5xdP3XwhPnwBEx48YgyLWUtDycEPL+28hLjFF/W5gWhi9qwL3Rdbouiy804CSMChIzo4MYsHSHGHC9ccAy4OxW4q7gRPzs0z4Ys9n0wPVZuhO/FeXuf9b6jiVbo4KjiZfwm9pD0W/JHr3uNXcrfv5+d2FMa2WogHvs1Bq2Cq80GIH4tLtISr+L/2syHK1nmY1lmTsqdtOZLdfioS0GbkJo5dTugVMDzhpC/eJYINwb9cXuQPOsgrlSfwccGdg+L/DTGs8bjzgH4Wwf/37wvVkQkp6dZlYOInp2QahrGcS6lkZ4vZo6L06zIL+kiQmuppmJIwg9dxV/bjQc7Wd9rmEVdrIqwMw3bpvrNiLDEVZgwJnQKw8F4flP++sqVKbabMoGlG42CSnXrA0ZaGAJNvsn4JdizM/YdkSFRY3Bs/H7OgPgk1K4eivxdha82k/BOz1m4a6UW0DKNWndDsWQFWZjXzvXjK/8oGVL5WmecTz+PF6uMwhtFu3V+4Qdz4Tg/oCJ8GrUCyu/MhOUzfB6YXn8NTjSnI5FxPItdFra5s8qo39FmDfku7IMWS7ma4zE2aUL4C8yiV9iCKn0Gu4FmBW/JpyJayiisXmroAeuUtdJOrmbUFVL5UY6WxScvccXz1fvhyVfmx44TVQQfDYNv6s3FN3mmf3+5u48qfvFbQk0e1jSeCeSr93WT7w1nmAmuY9efwD/751umHfQ2ptSwGH+plM24Tf1+iHw/GXdRqJSd2980H+RbkfCpPhU+5gjJ2YiOX2Ar4KT8PN3O4j8NJ+yI1Lu5sKjwxRUFWPxrgROz8pH9V7T0G7KGvNmzxKvGCIpqDXYLOWf4W2by82f4QN5d0ZRJ9eW+9EhtLcN+5yrV+Hz2aeIk4ZDpEtJBHXtgIeZNIP4KiaP5FGTd5NXQrcRqdkPIz83C1tUTuZzTzUJZTUML6sBNxlVus/AZasHjgnybrc5G6WRORR+Z1KRkfcAlbtMx/vDl1tD7Xyaweg1X+Fl0Zn7Ik/hUnYuXNqOgEs7MeZvFm5cc+LMNeXhpmNXaLy1xyPwojRWVh+zvnIjTnWgdW7ymSPX8n6sJ49Byylf4vWuMwo2xz4outy9QV9sPmTqjykXpqdn6vc4ONL1H0LbfyF824BzKMAzy5YgWIy3U+5l4PeaF9KO2F9HMNDwGtEmO4cyc1Cu3US8KcIkLYf+rKScWMkzktIwbq+FW/GfH3TDnhB7I07jv1Os+f96tyvGbPxGd31+s9sMTe9KhiV4LYWacicDbq3H4bUuk8RQzNPPG5UW4enaahzGf3EMSw6HaY/JS5/2w8AVe5U5k67eQOlGg+EmrYaOsz9Hx1lr0W7WRh3fHzxvLS5Y34nTCelWOdCAqz5wPjxbTyjogVvxlT/+452eWH/SGLSmzPQFvzcKmNfh+F1hx1Vn+X1/yLtbPQ9MS9MTr8RxIxHkXBoJnqUR8u6byI6OsSo788o5YHz+Iwbc2VT89rP+aDXVKDQFBR35RZWjaZ01Gb8Sv6vVDxEFRrpJg580+tl7XbFGaHlDaOzechiqD16Me4YFRKmZtl30lZvSUu2NGkPnas/rjpNx+F9pXVbuOR3eewOw6GAoPhu2CL+p2ReLD5hPgJ1Iuog/1R2E17rNRNs5W/VD+11nCj9MXY3hS7/ELe3JZV5MiY5atRf/8WEffDRqLQYt242+i75En0Vb0X3uFkxdt1tXqfIj1f8t+Z2+01fjmM2AC8vju8CRlt8G/b7tr635xwX/yYJlZvGynJpWvHnBS1s3w09kUoqnKwK9nHF56+fqz+IyIfhLBuHR+LCvmKubvdqPxXVr/0Iz9i3c6lDW3juOiuzpgsX7LfpZtPM7cx2/qd4L3WZ+ocZ7Y+HXP9cfqBvo8hn6jUgBP5r//qDFus3D2bRbiLl2Bx5tx6F0w8EYveEQlh6JQKf5W5UPu87ZpI3HqyIjK4ry/lOTUSKHNqHTrM0il0QmzdyA7jNXIeqcmf/EKSYsEX60vtbIZfhjnf4YvvYbLD0Whfqjl+PX1Xtg8V6T7yuZuXBrOUY/Iaj4G3nwx4Tytv49Araec0S+8tuv1jC3DVLTplORumEffwzYvMHT+/cR2aElYrgHpvDeibqf4cF1s0WVLe84cmMMPolhGdvbAqLxPx92x4j1Rm9S95lPNUpMawiVuzbwu8oVxIhLLTDgTPzOM1bhpU/6IOhCGnyTz+O5Dzqi95K9es+WucQGnxj87J1OGLncTAeZsfWoLrL6ZMhiLPwqBPP2BqJar1nSYB2gn6okVh4Ox8+rD8SHgxfqJ7v4of2O3p+j3aRVWLBlv04noezSKSXcD05ktplXyU6YXOXdpmNXo1ybMUjVb6GyBzoe/yG6e9Fe04NtaCYnyn8sraIw+WcZm2OhMzD+xXgaCg04C1pBrPNbX3+NgArlRFi6IECU99lVy9WfjFpQiRQklLm+fj8HLcavQJcZa60eOIa1Wx0MQyZ9CO8vv0a17lNxPO6cXudbTH8y6gze7TIZa74JxPXMLNQbPB1jV+0rJD9PJChNrV7zN6LGoGlIvGpWou0RBVpz6Hy4txkP9xZj8FanyRi5/htctz4SfPb6TTQcMx9vD5qHav1n4b2+M/BO3zmSj2loPWoOLlsTgHUolQ+S52RKtnvP/UI/uJ5qLZc+4B+Fd0ToHgznAgwJRObWOwW5fDw0nKQsgcnSBS9DZSIVmi3tHBo3VjrpuQ/gl3wJa4+GYeqW4xi54QhGbjqK6bt8sMU/FuEXbzpsDip5loSZts634RNMpopC/R53w4ZlZFvhTD6B8ytXIsDDFcllneD/qgtufbVPgyjdNf+Mw3Nx5h8xl2+gZn+h39o9JjkFU+T7GR9yw8gVO/Fp/9mIl/chdA6jYKsIwHe6jsc3QfE4ffUWPu4zEbO2meEInUenPPNQ6JuFtpOXoMGoeUi1jOyVXwfj/b4z1aB3azEO74kCn7/PTxcwEGFnL6PusNl4t/98VO2zAO/3no+PenOe1GR0nLYMGdr4MPQiJq/bI/wyCx8NnIcPJF3u7P9+X2+81W0KekxbpW/km3gR7/Sahs3HrM0xSYLCF388lFZ8C/nV8jPe9LmXewsJ5yNwJGQPth5aiU0HFmPzV4ux69h6+EUfxfnrKRLK7g/k89hQsuigzyUt2Xdl10/1/MnAzq1ys1WQGaFBCHyzIpLcnBHsUgJxU8eaEHJby1Df2ZzxnPE4TNlp+iq0mrAQt/l1GPbiiyPNyGl22uuOhaJq14nSADDb1lhtRV1s8FGfKZi58SBuCn3aTl2JbiLfMu0Gqj6bTwMmbD6Eal0nwC/ODLMfij6HRiOWo2yribrYoWLnCRi8fDcu3TF8yk/8dRDlWa3/PLzXyxsf9JqBd/vNQmVRuDUGzET8JbNIgzJJv4sqYL1vM2U9yraZJGlOwNvCg97bjyFDuwJZH3LRbNwSDFzMbUiYOVOf/nEwNNBSIT/KP2WbWSFZmJf8tKu47XtcZUvyxLFIGjoIiUOG4NTYkbiwaD7SDn6NvAtiwDIphhc66XxTaWCrDiJvG8L/KGDaWh3lGD9hFEJdSiFR+M73vbeQkRCjj+U7sXzJQ8pHYuzYnQxHolPwTo8pBQ0Ce7ETa6SGlf9roi+bj1mKlpOWW1vLWGnKzckbd+MvfbyRcOUe9kUkoUrXEdjha1bkM77KafmNunQLnwzwxvDFX4i/GfKc8flJVOvmDTfKP9GHH/efgy3HzDZKzPf2oCR80G8ePhR/yrV3RZa9K7rwzc6TMH39Ln1vhtXnSJ5VrIvj/D3q8yxJZag0aluNWyiNXaM3j8Wdxtu9xmOrv5VHKQf7PU0C9ilpZ8ror4EUUH0s8U1jmCnwoLkz5//GeLwBx0IXZCUlwO/9d5EorY5wp1KIHT5c58aRdewwNnjNLRxypZBviEK9KY7ncoOU1PumEtMrF/eys3BDmDczV5hamJ4rQBk2K09aJZk5uCPHbHnW9cwMnUSZrwRjWnSsuLm4n52t844yxdAxW0cAN0SoBl+4iaBTV3Dx9j3t4SH4ndMcqfzM29WsHN0q4kZ2Dq5k5+KSCLw0Oc9lq0Y3L2QlFMUoecqX4y2Jcz0rG9l8hvxn5eThUma2KFi+EPPCVgnZSa6fAsOApjIwv5Ij8RMWFQ8zadTEZ/5WHQ5BvXErUar1BPyq0Sg8X38Mnq87Hr/kscEI/KbRGLh1nIm2s78QwzVZewoJdnfrR4jVoKKH8S+Kx3paIHUZ35zZdE4/fhwBFSvilLsrgl1L4PzC2epvwvBdWA6kM50R2Bnyc+NeFu5I+dpDQI+ClTNdeOH6/VzoFoFS9siTcpHspwsPcI8h0jcjOx+XpaV3L0cyJuXP3cG1vMlbQts7wjPXJSyVmJavJMXl8UFnryPgzHVctD6hxTs0dLMkbzeFhpx3ckV44Sr5QVxqRjauCy8waeaYsR5K+FvCJ9eELtf1WOjY23FLeE6yIe/L6wxkSvyHknftmVFh/GSwrIwikidZZXQ78yr2B2zG2BU90Xbcp2IAVEOD4ZVQf8QbaDCiEhqPqIpmI95Bjyl1sXDLWIQmnbDaxHycPJMvz6QkcQpKqjulo0n+JwV9DTqLD/OvXoFf/VqIdXVGtHNJRHZuKa0s04wxSkHoq+fiRE7QqOW2HteFdjeFR3RonIpU/kxxy4+kTaPgbq7QV3gsS2hMBn5AC1zkQU5+jtbJO0LnHIl7Q/gsXfiReSK/a/NN6cctGPJwLSMH98mjFj25LUPkhTT4J6fidFqhTGL6zCtl3TVJ76pUAOaRBhh5ksc8VgTKJTUS5FlWmvfFO+bybQSlXMVFyxhkpaX8ypGwN/i+kqaZA8dy+UeCb2WGRnX4TeoP51Pxj+Wdfy0VFzavQ0i7ZvCvUhHBnl4IcRUdIy6UR5cyCPN0wckqryKwYUOcnj8f2ac5SV5rvPI438nIGvHh435gkD/IIFZx4+ymtfD1cEKShwv8vVxw9cB+9c8n3ZX2jMP8CJ34zsIn2cJPV0U/Ka/w1Wl8ShlwMy4VddQv8i63RA7dEP3CLV8oJzmKwDRu55Afs5EvPJWuOicH2XkSU9KRoPr+chPZwkfklTRJwywOM/roUnqW6MFUhJy/iavWHoHUnawT9yTOLeHLNNFhlIGUf3qUZ9zNE76R9DUfyuPGEXyu9sLJc2lw3mKnRp6Yc5KXTHkX5ve+pCsvo+9n4pGH5d0105qMIu3iXQR9nYSty05g5YyvsHjCXqye+TV2rfFD+MkU3L1m8bXAzAXVQpQkrDL/MQj/E8MTDTiW88M7NxHWkluJlEK0exkE1q2HB5ftYa5Cwjo6U6jsFSBTyzkvlWhkbxJBSKDGxdMVG2GCSASeKPGYBsWAGASqsJiO/MtzTeuOD3sED6ViiD/5V5lPUXBSFMLU9gftaZAwXh4NOet9lIlMNgx4VKbkcxlPfR8L3rKFAQOSCc27mIrC1iVxNPYCao1YixcajMV/NhiDnzebjOdaTMOLLbzx62az8HJzb7zQfDp+2XwGft54Gn5Wbwx+32QM2s/aguir7GsQSD7NsBqd8fruMPEYXfOkmZbcnj+LgI+rI8HVHbHOTojo3kEUJ59n3oLVyvFhRrjy7YwzvPFtGJqxfJ8EKasC2pHeRjAYA9gIGGUqZRYKLjYi7PCPQN/roRjiLG/L71swfJklhlxa+h1kihDV4R1J+WmgzCKvSaFIUOEdMQB0VetT4mnW5UcbC1oOQJgYYyMXdEWTwW+jwbCKaDymMpqMr4ImE95EU7rxb4mT63G89wbqDXsdrcZ8iMVbJ+H6bbPhp6ZFp3niPw0Wea8nvvOzj4KsS4MvrF8PhDuXQRI3lv7obWSfslayU+aw3sqvvjorK5Wm1lF6kO6mkalsbZePOCo1obo4Q3+CtKGismWVcoGe80x+GZH045+km/+Q8XlPniOJc/NTKnSVhQ7QGiN5YyPnvhiL9+7dFE/OjmNMG8yc5EbyaoazyE+UFRJG81o0Tc0HlbPKQd4TJ9dczco4/1gwk6ZBx9dg44TvTP+7vscQ0bYZ/Mq7IdytJBK5ql2MtjBPD4RUKIuwCu4IL+si16UQ6VECka4l4V/WDQH1auHqjq0AG1cClTh8L4uGPzwkYeEb03EgRnaAL05UKouEss4I5SroCez5ZSjKOaEHX1mulTskTh7nUbMxqvVO+IhFwSPzzfpIOlFOi74x/PWkl5BylIaBkS3mhdkwtMSypCM/TFzvkQeooyTP6lcUrAbakyV8we22MjLuIju7cEGEI1hHtCNA3sU4pm/lgFlmvvVtmT/zfkY5EnyGoY+JRl6w7wEpUalYNG4vOn06F3VfnYQa7qPwqZs4l/HiJsv1eNR/Yxx61p+H9bMP48pp+3NgUqsc8lSMv2LAkSCJUyYjWAy4BE8n+FR8DeknzP5sSi8SygpP6LkQk7SlsLEVGH9JVAmghKW/ihjxOn3+AqLjYhEXH4vYmDgkxybgxi0zbMBUyUhqjFhJEBScFAk54mFWm7JCiI9yljgyj/wpiflDpqZAkaPelh/24FjsJ0EshhAO57N4roJe/AsmEYvjo/gMw0QSWyoCn8McmCMz+WToXQaW/FHI6nOZJ7lD79WHguHcahJ+VmcyfinG2kutZuIlGm+tvPGrlnLdYra4OfhVK7rZ+FWLWXi+xUw833QCfv7ZSLzWcy4OxxklrjqLL6uMXjRffNZTwbjMnXlhOZd3FUMmpk93hDmXQpK7M3w+qIpsoRmh8yM0DuPyhO9lDGrS52nmGXNGfsnNykd0UjIi4+MRFZcgLhYXzqVIQ9YoKna8kSKkswoiPkYcv9ZHp5RgXuWZhp5yrtfMlRVYHGn7QIf0rbJXP97iGzOvDA8cP34cA/r3Q3SUGQ5QHtQTBjanehTH9+eAnIaRl6Hiplg0ildDPhZ8phqgigfY578ZrUd/hIZDK6LF6DfRYmxltBgnRzHamovjscU4ujfRfFxVce+KMVcVDcdWRP0hFTF4dgckXOakZD5XaGaR3hgRdD9t2CV1ccUS+Ls7IVmUqa+XCy7tMvuzUQ6wZU46KseTHlLX1ACXMmCdozwhr6jSVD8jh8inhn4PkSSNlYjEOGRkZosfk6G8EK5iWcrPQ1GmZsNoeYbSzyhU0p11hnQnT2qZU4lTTsg9UoD3VdYwYcGhQ0cxcNAAJFqraY3Kl8CaP3Iy+YjB9eGGlkxTzjW7cp88pEaD/PGaz6Kc1ZWEkg/6/RgwdUce9giM5GXBMW98T9bhB7i6fRv83nsHkSJD4jxKIthLGoIiR853aInUQf1weeQgpA4dgKuDBuFCty6IqPEBQss7I06MuRjRQT6vvYbT8+dKId03KepjTJ3/4WH4wV5D+eDaDQQ1qiH5KIlIt1IIblofD3W/Pw0p4Ugf1mee5SkdtU+cPCZ5pMwiHXlkntlDR34kn5D37mbeR3xCEmLj4xAdH43o2CScu3xJeYFR8uRlSVM2FJm24Qy+Ox9r8lkgh5m8/LDZps+zeIn8YkZCHuLGtSsYOXI01q5bL9cGvKNHpmPTUI/2HcK8o+pw8Van+WAdMLwvzQZ1GpNR9Zls7+dizZz9aFJtHD52Go1aLlNRx2MGGnhNQ8NydDPR0Gs26pedhTqeM1DDZRI+dhmJttWnY9+mYH0NgsVXJEv/xviWAUc4Vswb3xyEX4VySBYDLshFlPeUKQyhpCWKVGCeiqMXnVGlJKTNaFYgcpiePcTs2bPQtnUrdOzUER06dUGndm3RTxTnvv37hVAUSgxOAcg8kTOFLejIkJo+WVwqifwa3mQYqXRqXNnsx18KPQp4psNgVnqSP3Vyj88gw5tKxufQ31QWrpfUd7Wd9powX1bF5PP1WXLhAJNvKw7v6oE5lvCSR3aB02vpoVD8qf5Q/LLhOLzQcoYYat54ubkYauKeazkXz7ecLf7ecpyJF9Sgm41fy72XmntL2OlizHnjv+uNg1f7cfBJMEactrb0HU0p2Cg8exooDFhRKZBYRsCFNUvhL4I3SRSnn6cLUtdtUH+WDp/FMjDvTxqY9+b7MgdPBIOLu59+C4P6dUfH9u3RVvigVYcOwhNdMXPaFJyxlBsFI4e0NG0mqs9gSbIMjZ+WL5+otZ3vYPMqQ9BfnA57m/cjD9HfXJOPTOhd+/agbr16CAg0m7rKo+Q+HdNhauacQsvkofArJSwtncfywO6ReTw0LUsa7fXdgCbD30b9UZXEUHsTLcdVQbMJb4mrajmevymuMppPqCIGXVUJU03CVkMz9sqJQVd3SGX0mtEMSVe4t5PkjRYHM67g0bzbTxX2m2QEB8L3rYoqk7ilSOyQAVLoWuoSiLSlNODbGpqb2mZMGcM3TIV0zxFf5V69UshhhvcUdO3WBldTC1cxK18wsvIcZYXEE/pRUWnviJS1kpK8JfVaa5wqQjsvhJyRLxhfQwDbtn6JhvUbICrS+lwc6aWyh88z+Wfj0yhnxmF6hksNTzK8PJOrBlUu8toc5F9+6Gee9V2g6VlQ/nzkOl+M4WPHjuHw4cPIy2NZFw1DaHmynESQMt/MyLXde3HirTf004xhns7wr1YR5wf2xc2ZU3BxUC+cbtcMMQ3rIV7qXFLLpjgrjcVbU8bj+phhiK7+vhhNToj2KIUT5VxxdqEYcZIPJQeNc/OmPzBY9pQH5CtJX/7jxwxHOBcySKPB5w0v3Dpubw9C/hG6sBxIFCtvJmcsI3PN+9oZwHONSZ6kOQacvnAO3Xt2Q5vOHdC2S2d0aNMJ3br0wKL5S3D1ktkfU6eNMC7LlvqH+oPPZPrq9CEFTvnFdmQK66nE5ctX0KpVO8ycOcvyYRTG4wnDmjiapgNMGL6TRXv+Ua9qWD2I4zMlbywHfTZw/fwdjO68DB+5DEVt9+litM1EgwpT0eBVceXFcCs/2xwriEFXYTrql58hzhv1xbCr4TIRn3iMw7wxu8R2Z3rkQ3m+pvzvjacacCyg/EuXEVSnHmKlAsVK6yPgs5rIv2r2gyOUoEVAArOQDQOYax6YplzruTgLU6ZMQ7u27fHNocPwCw7DV4ePYfDQMWjcpAmOn/jGBFImYlwyChWzlSa9WGGMj/20gl+C+WP14l0NY91SIa/MzViMQaEo1dB6b2VQZURzl8/lHaakryxxNaRmjT/M25NhyokxmGlWa0bjL7A/5gJeaTEeLzQYjxfFeHte3AtitP2qxUK82GKeGGmz8Yt643Xn95/VGY3nGk4R4242Xm42W+7PVQOPRtzLzafiF3VGomrP6UhKM/u0mRY/86c5V7+/Bg3FCijvyLc2ZrQozpgwnHyvEmI9yiDSpTQixMjCvTsqhqi01OC1nmF++a70e3rZEOn3bqJH53YYOmAwfP0DcPKkD1au3IQWLdpjQK9euJxqNig1nyeio+CjgcRn0N/mOL6r+WVpG7qaM+bJ3KXjNWPQCeybJuPYv38fmjZtjOBge0m8JbBsBhLoNemq/yZ90lZ5SuuA/bTHwxhvQHDiYbQc8S4ajHpdDLRqaD72TbRQA+5tNJXrZjTSCow4MdbEiGs6UYw4MeBajnvb9MhNqCRGXWU0HPw6hs/viBuZND4kL9YzDJ6cl58CtHwFD+6mI6RDK/1KDL8OEvReVWQnWh+RV143IUkR0pkcQONf67sDyfWEipBf7FB6mZiTpkxF+3atcfVy0f0GVWYUnHO4kgpZfCwZosWr2y+wB8JcGsdYdkzGNY7YuXMXmjcT4yXaMuBYX8jfBeBbUC5JOpKYHY9HHXGwoQH4rqbGKhhWwthK9Gkw8umvgwbc0KFD0b9/f2Rnax9T0XwITN4kL1r3pXEWGgn/Dz4QepVApHtphNSujluzvJHaZxDC362KcK8yql90eoYYd6HlSiKUQ6iVK+FUx/ZI956OhFZNEeJZGkluJeD7agVc3c39G+UZeUZm/9BgkqbOkxam/G58tR8nX/VAvJcrAuVd4ieOlhelLCJhbCrzmo4JkHaUjqbxoIa+OOaXJWb0j6H1uXOX0KpNW4weN0oajX7wOfYNFi6cj3pNm2D0yNG4e+eWpqU6SSIbnWa/t2ZWH2n43VybHz0xkOfZvJB65Ro6duiMOXPEGLZh5dkRmk9zqtAUmQSzbge3yG/Ki/RgBsVpo+oh0q9nYEirJaheZgjqlqXxNg8Nys1FHTHi6OqXm20ZcHRzxHCbbYw3cQ3FkGtYzht1PGfiL87D4D1iC/K4PQXLwubzf2M8eQhVKSVOKmLytKkIkpZuspcT/Mu649IXZkNL04tlnCNYsGRdlWsFHCA/ZCC5ZmvFxmRJu1OPLsjKLJyweObcWbRr3w5jxowWHni88mcLT/4L4PjZJFYJfSwDWGEeJ8SMkWZdKKwLicOWkg32ZDhcShwyqqOPgc61eQQUeDZYcdUkUiYXD7nmp8A+HLoS/113HF5q6S0G2Wy8IEbZiy1n67Dpr1rMxG+aTkD9GVvRZ+UB9FlxEB+OWIuXGk2SMBK+5UyN81KLGWLAifEnBt9/1RqGvgu3ap61HPSX+ZDjY/LtCL4pqWeEUK6Ws7am6ZeTifC+3XUn/ETPMvCr9Cpu+xzXeObbn4xt/9nnVJ5PqWhWdtLvpaNT516YOKWwRUjs3/8VGjRogjWr1+g138QxPUfhbRS1RUOC/MY8KZEdwqnx55CGgwJirwGxf98BNG7aFEHBpgfONrYI5XnrnGAWHlesjjxk+OXbgdLE0Bo0qw0aDn1djbaW497SnrXmYpg1F8ONQ6fNx4uBJk4NuPFiyNGJQdeC4eS8qcRpIkZcU2vItd7AN7Bu/3xJnRnjU/iukudvP/7Zh0U6u8xtKpxftRS+Hs5IKeuEYPeSOL/I7I5v6pWEUqf/ChObHnTkTXIKy0ScKEXDIybclKkz0K5TZ1y6UvSrBjY4Ib8wJwbZlrFCcDjTSq4IHGWBySgNuJ1o1qwloqPNRuVmyNHA0MshoW8/VvE4A8bM6TMg6+p7OoRzzMuj92wU9Ss8HzVqlBpxNh6Nq6/AMmWG799HRM8eCJXGf4x7KYRW/wB3Fs9FXIvmCHF3QYIH9YorTpXzxOmybnJ0RaKXHMXFu7nghKcrfBvVwfV50iht0RARkkaE0Nv3s5rIOctV2Hy+PvYHhZKHP0JL04yVt7lyBSfqfooYVzE2uRr1o/eRdcrsBUi6MQwNaL45/0gw25c9kdqLqtpJE1d/GxfPXkBrMeAWLV1q+RisXrcetevVx969ZvsQ85xC5Gmj2SBf9JTOW7OuHwuLT6+IAdehiAHHWIUxzVCrgRaDQ6LkN9YXR14lzLQZ87UQjS754ZqL6QO3oHqJEahPY638NNTymIBP3cahwevTUa/CJNR0HoP6nlPRSAy2RuVmicE2W4/mfA4aevHcG/U8p+MvLoOxaZGlc/iuzBif5ZC/fyc8tgeuABbV7gX6w6fyq7qhbxS/i9quDR7eLezhMdQSZ4W3UfTKBtmWwsPcnTZtMrp074I76SY94oG0iseMGYvu3Xvjzp27CAwOxbZtu0UWZMLX1xfrhakzM8zky5jYGCxesgwTJk7E+g3rcfGyGfbQrIgjUx89cgzTp8/ArDmzEBYZhq++Oog9u/ciNydbFfb+vV/jm2+OIDMzE3v37MHOHWY/nRtpadiy9QtMnDQZ06Z7Y9++ryQPXPFG4+ah5uvLL7fh0qXL2CzHCZOnYNOmzbh77z6uXr2GFStXSb4mid/nuHnTfHpJVy2x4lq8v/irEDz32WhjuLUyw6YvN5sjxhx74mbi+ebT8Psmo/F1yvWC6j5rTzB+XkfiiMH2azHc2Pv2fOvZavS9xB65ZjPw5yYj4Ztgdms3TE5mZ8kb8aL++lsIXvMZtkHDdqMZ5jXKjri2azv8yrsjSYQtjfroYf2kOPhFCuuV5Kiim5VbnstH2/l+Gu7du4tOXXpi/ORplo953v37d9Gn30D06tMP94QXbKSmXsWGjZ8LbaZKS3UxIq0hqPv3s4Qm23HwqwNCexqVJqWsrCxRljvw9cGvzDsJQkMjMH/eYkyaNAWbP/8c165dVX9i//6DYsC1QGCQ+dQMQdrvE8NuytTpmOE9G8eOn5QGhkmLT/H18ZFn7FYe3LzlS83bOuHV1MvGEDBkkJJUjape2H58FRoOqIQWY6uJ8fU2Wo0XI44G2rh3xUgzBlyLcZaxNlaMOQnXaMxbaDTqVTQZ+qoYfpVQb2hlNBr+HtpMqq5DqU1GVETHsTVw+qr1lQJtNJBn9fInASoHs50CL1huHCKkgjBeWQlx8Kv+nu7LFeVeAoH1PkXehWv6itwfkDxMnmWZayTyo4Ie5FDeN7xJZyUreIjp0qjs0KkjLlv8cOzYCezavQvnz1/E2nWbtZ5v3bYV2VnZOH/ugsifpZg4dRK279ipMkohCR49ehy79uzDBZEPGzZuwkSRBRvleP26tWG1gDzZrLkYcDGFX5q5JbJw2/ZdmDxlGmbPnYuTvicL6mR2Vo7kZR+OnfDB6TNnsWjREh3FOHToiL5rVGQ05syaI/JuOr45dEj5k69vK+QYec7ixZLfiZOxfv0GXLxoy8uHOHUqRWToRqSknMHRY8cxWd5z1qzZCA42eycmJ6dg1ao16N27D3r16oWVK1fKcw/pPRtMR6dusKdIcG0/e63KqqEWVKkC0mZMQ0LrVgh1K4P4cmLAeXkgqZyHGm5nPZ3FiHMVo1z8yrrgpHtpnBo5Emn7pD53aI6r82Yg7OP3EeNVUjdzPjOXjRQ+Uw8/GMw7WAYuy07kiD0UfGr+bAQ6cf6lJwJdy+DcosUajMOb3OKEcZkdo+EsnqMH06EzPgLL08KFc+fQpm07LBTaEPadq5dS0bZtB0yaMl3f0/ZPSjqFpcuWK0+tXr0WZ85yOy4DGmekY2LyKYSEhmPGDG/M9J6FgABrg2pBaup1tO/QFXOsMrQRHhGp8pT8sXnz56LHTB24ckXkraTJkRHmwvRMPsDtWzdFv62Hf4B/wSsVviPw9fZwVHcdjroe09Gg3EzUdBuLth9Nw5YlJxAXcAXhR85h4ZjdqPfaBHzmOgWNJUwTLxpr08RNQQM5r+81A43E+GsoBl0t96moV3E8ksPM/ois4/YUA1NALH8rI/8GeKIBx0IwS6TlQpRfZJ9eiBDGPeXpguOvuiN1l/kgPPeD0ZaFOvr8tYIrKi6nTZuOrl174HZ6oXLOy8sXA24MevbsKYZaBpYsWYIuXbuLMtyAhg0bigDprS3IkJAwabW0R9duPTBm7Hi0aNkaAwcOEuY0xCW2b9+Jxo2boru0AoePHIFefXqjVeu26D9gkCp1CpuBAwdLi3K4PGcZatWqpcIvXYyFceMnalhvEYg8b9ioCZYtX1kgDFeuXC2t5xYYJcbmkKFD0Ld/P33WnDnzND/9BwxGP3lO/foNxVBYYBS3vLvdM5guwrX68MX4n7pjxRBjj5sYcHLk0OgLLabg/2s0Hv9ZfxJ+33CEfgnAxtyd/vivmiPxs3oT8fOGU7Sn7gX21onB92tJ46VWc/DftUeg37LdJoIIIyoA6jBtwVnPLwCZ3nK8kc+tW86L0SHhdXEIK4i2HOValFpwo/rSCnVGovCCb5UKuON3Uu+xMum/pENDUdXkI496Eu6JcdS5axdMnDzJ8inEXCm71m3aiZAyZXDt2nUMGjRUBFt7TJo8Fd179EJzoX1gUIi+56hRo9G+fXvcKPjQOYcozqFp06ZYvnyFXh8XpdxS4vTrNwATJkxCixatMGLEKNy+bQxtGmpNmjRDsKRJkFdmzZqFJk2bYdjwkco/5IdNmzbpfYJ0J7+MHjMOA4SnBg8eikYNm2DM6NHSELnNYjZC3jIg72SnYaB3GzQeVlEMNjHOxr0nxtub6lqIAddy3DtqwJleN853q4pWYsB1nFwbfWe3wOSVfbFi1yzs9FmL4ISvsOrAeDQcRmPwLdQdVBEbDxplYIZwuD3Od6HEPx/kIxpvNNrusUGWzRWa4itygRO+VUEIT58aNwYBrk5ILO8EX88SuLDMfGRc5REbHXxd+VFj0MT6Tpg6fZoacFevmblH06Xx1rp1O530PXToMJE/fbXeLxBFN1x4ZvCQYWLQ9EX9Bo2wbq2ZF0pMFqVLHmWYQcILgwYNEfnVWAyuqcpPBA3+5jTgos2CIDYiJ0sjhkYdZc4A4bOm0pDYI4YgkSENV/Jst+69MIL5GTYCnTt3lfy1xdKly+Vef3necPHrLPzbRA07G5SXNAZ69uytjZY2Uqf69u2PVFHOBMPyHZhf8u+oUWM03TYiY2kwhIaGoZvI2k6dukj6XdClSxdR9tZmwRbIY2akQQo/OxtxffvqwqdI9rR174SLY0Yh0N1Z9Ehpy1hzxykx1pLFgEsp545EL3ec9vBCiHNJBHdugQdXzK4HF3Z9iaCBvXBx5GAElHPS73P71q2FrOvGADVSxnIOp98HWk+FZ7JvXsUDaYwzGc515DEzMQZ+71aVhkMZxLmVRvCnNZAjhrTGE57TKmY5HhQ8d7x+DM6fv4DWwis0rh3BeYaUZ527dBN5ZvbJjBFe6dCxs+o9yr+27Tqih9D0nDQmiNi4eDQW2TV23ASl43Dhk3btO4qMaw1//0ANc0UMOPbAzZ07T68Jzm1s2bIleog8HT16rIRvrj2tt27dEvl1R+jeFQMtvWnD398ftWvXxu7dlq7RembeNCM9B13qeuMT53FoUH46artPRvuPZuB0uKlXjti/IRi1Pceinsc01HAejQZvTETjypNRw2M06pQVuSaGXX2rd+7j0iMxfeBG8ygBdZMu2WAhU2c55OFfHU814DiB3Z7zc/PoYRx/rTyS3d0R7VYK/o3rIfdGqlRUuwDtAjNtjyejaOFOk9YuGTGbG2xaOH36tAiattIKmKhEWbVqFVq2aqOCas2atdJCTMFdYagBYqx1694T5y+YzzodPnJMBGQjaZGs0nRoyHXo0EkU6RCkXr2iyn3v/n3C3E1VONk9NGPGjFdB1aNHbx3SuCJCg63nmjU/w779X2laOWJsUdEzPbsFvX79RtSr11BbMRkieG+np2OsGG70m79gkb4TDUEK/s4i9K7bPTxWmR5PuYD/bT4Sv2w2TRclcAj1hVaz8GKzWfh9i4n4y7gVeGfgUrg2GYij0fb3N4F5W4/jlQbD8NHI1ag6bA1+1Xw6XhL36xbT1ZB7oeUc/EIMu4rdvJGazh5DLiWhQpRTDm1Qwcnp4xzx4F46dg4bhGtHjPA3tBW6Wvm+smETAtxdkML5KiKco8SgFs0jofhHISZHeQ7/GNeqZ0/F0wy49fK8pqIwo6LNly/WrFmnCjQ42PSOXbqcqnxAZcZnb926DY0aNRKFU9h7dkTehX5hYWGiBLNUiQ0XQ+z2bbOS7ODBb8TQbqD0Jw4cOKgGXJBlwB09elTu19dWKBsPd+7cUwVLgXfGEuDsCa4nxvpsMeTu3c8QQZctSnUF6tetj+PHre9mkghsLQqizwSh+bD30HR0JR0GZa9bSzHY1Inx1nIsDTe5p1uIVEMzMd6ajXobO/xW4XbmdeToVw2tXiq5mra6D+oNeU3ivIm6I17DiEVdkJF3T2lgFhMVpfWz6oRT5W0kt0LL0KWLELbCGg6WouO2GPbWDhkhIfCvWhVxnk6Idy+JgE8/QNZpM6Rleo0Nz7KO031XPGrAzZu3EA3EsCHfsUeLvREDBxpjbN36DcoPV65eQ8/efdCnbz+lOzFL+ID8sHDREvW7Lzwxb958lVF2bwjnwHEINSbGGHAcHajfoGGB3OEIxBhpEHQRBX7r1m2dUjJs+HA0bd4M+7/6Sp79ALGxcWpQ0dA7dOiw1oH4+HiRaW0wddoMTSc7O0cbqWqwpRo5RGXeSBohG6R+EexpbCDvNHjIcFyWOkVwsQLrzcqVq1R+slE0bNhwMUYHaTncuyf8pQ1TljHL2jgiKyURgdXfF2OrjPa+XZeGcdjHf0G0ZymkeJXBWWkApni54IwYcsleZZFQ3gvxFTwR5uKM4Ho1kJ1s6juRGeiPI59+hAvTJorRJGmKAXXyNXekHfta71PyPA70/T6OOHdwD/ynizySBi01nA4ZCu8lTRwBf9f/wykvZwS6OSF5qpSx8JnpCZLYTIBBzUHLQ4cdmegT8CQDjmDvWZOmzXFOwjCt8SJ3unbtLtdmLnpoWIQ2AmjAEwmJSdrg7ST6Msrq2Q0Lj1IdR/3EDohr19KKGHBsuLLDhAsIOXrE5+zff0B0WT18YU2ZWiA6rUWLljhlDRsT1M0tWrQo8HN8yxMHovGR2yjU9xTDy2smPnEZj20rrO8MM6Q2ZllC4qSqju60Ae+W6g/voVuQGHYZZ2Ju4Mslvqj/+hgx7KbqPLmGYgjWcxfjrso4nIk19ZPyQDsYWPZa7szD00r7XwdPHUJl2eqQDwsj8w5C+nVFkLR4T3u4wM+tDE4tmC2hrEKjctdyI0GeBt4vLNzpIizbd+iIr0SBnjhxQphmvwjHgSLUqDzN/KMVK1aibr0G2Lhps14TMTHRKmy+3GpvISACQ4TUwEGDpRXaT4XK119/jbqiPL86aCo5kS6GX3dR9iNHjtIwZNSxY8epQXDihPmuIhEbG6uMSwFlY9u2baqwz541CpsGXOPGzaTFY4aqCAp0tn7i4s0nS4hNm79QJk9JMftVaREIFh0Oxn/XG4EXm8/SnrMXW83E863E+Go2A79tPhaHzt7ALbFrTyaew+mbVMRSclK+ceevI/DMVf0axZLDEXiuwSgx2qbpcOqLXLnawhvPiUH3hyZj4J9ihu+oFE2p03gzBhzTs52SThzxMDsLe1rWxVfvv4l0do0TEog01nDXbyC4aRNEuJbSFVnHXiurWwRoMPb2UfdqoqxUVKJ666l4mgG3ZeuXaCzPC4+IUJqRvpMmFQ23dv06tGrTWpTcTVVejRo3VkPOxuIlS1TJsYcjJi4WDRo1xEnfQnpn5WSja/fumDJ9ql4f+OobpWNwiPnYs/esWWjXrr0qaht+/gGioIW/RJESixYvQqOmjRFpT0gXcDiquSho9twaiCJgxRLsOLoG9Qe+JsYbjTT2wLHXrZoacJz/RsOt2fgq1hAqh1Iro+7Qihjg3RF37zMfQg8rrfjzIWg1+n000n3jqqKJHDuMqY5TV6zJ/Vav308BNm8SKd4zsa2cG86uWS1XppGnvWuU+Hl5SBo/XpRpGZ1HFeTyZ7keJbasxJZEuK2GFo86m7v/Oh414NizSuV34ULh4q157BUWA+ncucKe8Tnz5qJLt67aY0HMnOWNFq1EXpwvDBMVFaWjCGvWmDmd7IGjAUcjjJg8ZTI4SsBtI2yw8dBY+DkyMlLl1aAh7Nnvj/tiWBD0Y09J7z79kGkZjzl5uSILB2lvMZGYnKRG3/adnPxfiMFDh0hDZrieU/7WrV9P65uNmzdvam/ejBnGECQ4B27YsGEFfMzn20c9twzsa0e+xsnXPRDlVhrxDeogbdwEhHt5IamsO854uuK0GHCk21kPV2kMusm5B8I5v+2jqrgXbHr1ifRgf/jWqYETLqWROGggznXpiAj3V+DvVhJJc82cWXKEEl3dD4Pre3Zil8i3pOkTRUAU7peWGRuPox++jRiPUoiRxoNv1Uq4609Zwn4gaSixDCj25GjXOi2bp+TtaQbcvAXzVf6dv3ABV69cQbOmzUTPFG7/QUyYOEHpTZokn0pGsxbNpSHpsEBBwBWn7dp1ECM8DWk300XvdtbGJhEQFKgycc8+M9eOoO7r1q2b8hbTPXyYjdgGqlcJNiZGjBiBIUOGFPTKmWpm3nPKwE34qMwENPKag4aeU8UQm4DkKGsf2XzyiugKKReLjbBh/tfo02yWrityxIbZR/Cpqxhx5WahQflpaFRuBqqXGYUvVxj5zbypPFADm89+cjn/q+Hpc+DUKLMLBbgVeByHqr2GZDdXJLq74vjbbyE90Hyo2Xw2QwwD1t2nlp9d0Qy8vb3RvEUrbS2wS75Tp07KENyHy8ayZcu1Byb5VGEv1MGDB8WAawRfv8JxfWKOtCjad+iEW7fviMH3uQ4JRFnDEwRXTrFbmYLNFkAcOuvZs4+2dgnbn2DLma3Ry5cvY/Xq1dKyaSMC2cw3WLtugw7bsvLZoCHRUoT2eQehveXLLVKhmiHxlGXUWckPXXcA/113NH7dbI7Offs1tw7hXLiWM/Afjcah/pTVuCmtFIImF3eRz+fGolb5xabeRNUeU/HzRhPxHPeMazkTv2opBlzLWXixxUz8uv5o7AlO0rCFRW7Seyqy8uDTpgUCSv4e/h+9i7s674HsQOFkRNLVnbtwovyrSCjrons0+dX62NotXZ4gfKNDYMI7RqAzzlOZosCAmyQK7FHQkG7SpKnQMRppYqC179gB8+bPx/Vr15EqAu26GJQbN7OXrhkSEhKUZuyR4xwigj2hHPKcNn2mXrMXtomEPeFzUodjr1y9inMXzmOAKIdhI4wyY4OCBhxbt8QQEWLkGfZk2KAh36Jlq4KW76LFi9G2fTtcslbMEpz7yCkC4ydMLuArW+HN3SCt0yEV1EjjogQabWrAcThVzptMECOOixnGyr0xb6DhEE+0Gfsx1h9chrtZZjjFLtYNB+ei/qBXxch7U+fBtRQDrtngSohItOqR7h1mTn8aMHyaOn8ufJ1KwK9CBVxcs0R82BciBgpljRyzEuNF4b+LGHcnJHiUgc/rXrix3yghswBHzDgJq3MyvyMeNeBmz56tcumadU3MF/7r2LGj9tbbWLBwITqJDLOH7meIbOvctStuWgYdwfAdOnQQo3COXhsDrkWBATdo8GCMEAPpijwrVfiS/Hnwq4No1KixDnGZMIMwZtyYAiOPIwnkzyFDRxSQOFsaJEPFyBoyZJhek9fZqCHvM03Wm0si04aK8dajVy/tReT84voNRUE7zGtLT0+XBm93Uf7GgCPv2osYcrjJ9WNhyQipkwHS2I8UA+6sGF0p/XsgxKM0Urzc9es+8V5Cs/JuZhhVDLlEtzLwq/I60vabOcjErZOH4fPpBwhzK4Uoj1dwqmVzpA4agpCypRDkXALxYrT8WHx9e/8O+HqVwXFpQCQJTyDTaszL807Nmwc/ydMZyTcXaIR1aIOHt64r13Lkit/T1s1w7cz9FcOC8yvbPGLAFciJ+fN0QRXnWkdHx6CpyMKtW7cqHS+npiqfTpkyReRMV10MeColBU0kvD2aYGPNurVo1KQx4hLiVT+yB8428rbv2K73QhxGLfh8zq9k7++9e/eVrzkytljkHHHx4kUxCNth+XIj/5hdY6Q+QM69PPSsvwA1nCegcXlvNOCctlcnIMGau2bmARv+tRuhy6ftxMb5ZucJPlu/QiI4E3EVDV+fgs+8pqN+hRloKOl94jQOUwdKQ8MqVi2rAluF7t8DTzHgWAhUwhwIs2wOqeSxM8fBz9UFp6XSBUgLxF8U/YOrJIoo6/wcjlz8leJjSoUhpk2bho6duogAi1ejh86x14tYunQp2krL4YI14ZbYsmWLCKQmwnCmh8QG5zgxLJdJL19hhl452dfG4wy44cNH6fwUewKy7X/ipK8Oy3Xr1hO9evc1cz+6dMU5yzijAcd5VI6tcNuAs3vpiC/UgGuOJLvr2Xr9rvO34+d1xug2Ic9zKxAxvF62FiX8vPU8/H9i3HWevwX3dWWkKK58biBq8nbmZgY+GLIU/1lvPH7Rch5eEMPv1zTgWrEnj4sZvPGHeiMwZdQsnBED48Ks+bg4ew4uzJkpx7k4N5duzmPcXFydMRNhH3+IWGldxriUECPuA6T7mhYxezXYgyeFhci+AxEsreKL7m4IknARA3vh4f0MoTB7bTOlPrESUhVT0D+dK55mwK1du0GHCFJOn9VhA90vUAz+Xr366FAoaUMeojEdEWF6vzh0xHkjd+9lCP3P6b3d1jwiDhlxzht7YpmGnU6LFi21RUlwSJVDqOHhkToPpWfPXtLKFSNMBYTBpUuXxKBvi1lSnsQiEb7M17Xr5tu8xN2799G7bz/ho5Gi8IzxbZJ4gBmrBqL+0FfN6lI14Dh0ai1a4Jy3sW+h6ZgqqD+sEhoPrYqJK3sh5qwZ0mU6mXlscOTjTs519JvdFA1HVEIzxhEjrsXYKmg7tDJ2zO6PlMXzcWaut9L2vDRwzkuru4ijn+2e5P+PuGfdPyvGzbm5s3Fx/kKcatUa0WVF0buXxonXy+Hs+lVSdMqBrBFaEudWLYKPpwsSRSZFuZWEX92/SGPCWh34IEunDxhV8N3wXQy4eaLA6WdP8ibYU0IevpFmDLjpM2bp/MzbDgu0bt1KV16aOtX09O7cuUd74OLiEpTPOC2E85U4p6mHNCrJmxwu49zaw4fNlAb2tHDebZ7VuGM8zs0bJrLKBuUcjSwOmxIHDx7SOvQoz3POZp8+/YQ388SA89cG76HDZn8zgkNr3bv3EAPOW6+NAce5gE8z4AxdrixbBn8PZ0S6iozo3RURPdshuCy3CCmDiHfeQlTF8ogVIy6xnCviPFx1scMlq2eSSD9yBAHs6XIqKUafJ2LL/hmJ9aojedQI+JV31d6v2Nq1cEnq35l5s3FW5Jejs+VZET5z5D3b/zH3Ly5YgNN9uyDGy014zxU+ZV2RNG2CFKzREflXLiO0SQNEuTjpill+ZitZ5KtY1SL38tX40ClIBQYFy+TJMpCdAI8acDZmSNlzTmRa2i0EBgajleg0NlB7Cg3JJzxyPiNpyzmSKafPSOOzudC8cOSJ+HLbVjRs3AhhkeFC17tqwLF3mdi4caNuZ8PRC0dwkUx74Uf22hGjR4/WERDyXGBgoM6z5Dw4gq9q9zJePXcTzd4So81jIhqV52a9s/CJ83is8T6s9ym3zJYopmweZgCdP5uK5ZONjOZ93TJKEHHkLOqWnYC6asBxGNUbNVzGY0CLFci3O0b14ZKeNtQM//074Kk9cGQ+LV75oWFG5F65CN8m9RHpwkrlhEA3F8QIUZFlViKyl8gm4uNRlJEpyLp2644Mh21ECH22Mr8YcMuWKnNfuFjYs8HhTBpw9hCXElDA3ro2bTvgytXrOmxFxU2GtkHBxkULjxpw9GMrwwaNtyZNW+hEUB8RbOzF47w25sOxB44G3Ld74FrppHkbX2z5QipgC5xKKuxBJLrO34Gf1Rmp+74912qGzn97rvEk/E/DyeKm4r/qT8QLtYZi2Kp9uuOZzZiXM3JQb9wa/HfN4fhZwyn4RaMJ+FmjSXih2RS8rEYcV7F6o2SDMRj6bl1pRXJowhXhQqtQ9zIIFWEZIgInxKOMdRQnwpAuVM7DRcDGiIA87VkOp8p5IMy9FE58/B6u2l/hsJaiZ8RHSuv4fcS7lEG8CLiTomjPisA0+8HZixhIx6I0fxyeZsDNFgHdVgQUJ/GeFWOZQw0cDuD8NCqdkz5+8PMP1EUMnCdEsAeN9DuVcgZHjh5XRUUDkODQNw04LnChQPSR+L6+AToniEPzBLcvMQZchPZOcOEMeYHnNi6qAdeuYBiCq7c6de5WxIBjr26vPn0wYuQYHXKwy4GDKzPXDNDtQ5qPfxtcqNBcV6BWQVMxvvjN0/qD30Cz4W9h1OKuOBy2Dxn51qfSBEmXQjB+aV/sD/wCQSkH0GR4FTQayyFXrmCtqp/c6jLiTSyv4aG9ICGiSIOFrqFyDHV/xNHPdk/y/0fe02vm2R3Rnq46wZ09NPEebjgpSj9lxTI8zLa+Eyp4eOc2wrp2RIBbGQ0b5vIKInp1xoN00/NlNnv97vh7DbjrBQac97cMOCphGkT2kKTdAxcfn6j8wRWeQ0U2+QcEKU/7+PopXwbI9XXhqxx5by6IGDV6XKEBl8u92YYXGGvEtw040yDZuHGz1ht//wCtO3xOuDR6KGuPHz+p01IOWYYiwTminNQ+c+ZsvWa4UaPGSrrDnmjA2TX98ool8CtbCjFiVF8WesR07wp/N5E9LZogw98HSf36I8S1lFlxKjIpaeYUERvmnW7t3wv/d99BmEcpkUOURV5i5DkjvmENMeCGIqism+gfNzHqhN4ix0I9SwvvkL8pw3htn9PZPGXxl6MTPitwUk/USbhg9hyWdcZpztHz4v50TvDxckbM1AnIu286GG4dPoTjlSshTp4dL4apT6XXcH2H1fsrzQZdyWrpTZ0JbOmox0GHUNt824Bj7+qw4SO0kcrFfaRZ06bNsXrNOpV3HIGiI4+EhXGKyUMkJibr6AF7bhXWYz8XPcRetsiYKF006GjAbd68WQz85iL/CucdEpz31rFjZ+3tI9hx0rJlC2m8XtQ47IUuqBdSH23dfz4hFXXKTUCDspN1O5AG5WfhM4/JaPLmOAQeKGok0ghbN+0bfOQ8CC0/mIJTIYV1Kv1aJka1X4faTuPQuBz3hZsj6c1GbZdJ6FFvIbLTTQGrraAGHJ//5HL+V8NfMeCs8hCmYG+KTuIU3D5+HCerVEaCa0kkCWMfLVcWpxYII/Aj5H+18IreZw9cNzHgONn/SVgqLTnOP7KXvBOcXMvVnVS+hG3szZw5U3vJqDg5H40rBe0VXgSNNM4VKTTgHmLEiJE6KfnePTOnhK2L0dLCpWGZ5jD8sW37DjHOWjv0wK0XZqax9kgPXOtWYmg8YsC1aIbkZDOcadVpDN9wEP9dZ4QOd3LY9FctpqFCrwWoOmAJqg1chCp9F+DleqPwfK0hmLjFDJ/cEh5t7f0F/uvj/vhz8/F4u/8SvNNvgRwXwLnTLPyq2VTdDPg5MQadJO7UqnUQI8Ix2bUMkmhocfm+e2kkuJV6ghNhJC5RBFeKZ1lRiJ5IFBofkpZmzOIlSj72fOg8D7lI3b4BJyuUFUEqwlQEme9rXri8ZaPmVZcx0JgzMvmp4BYdHEKf9MgcONKEq/64Go8CjEvkubKPE8qfhuRTp8R4b4kDIsRoyA8aNLhg+HP37r0qBLmy7kkwBlxzNeAILnig4rQnqBPJyadE6LXC2rUmL2yt0sDnogobV6Uh0aFjF8z05pAZy4ytct55iHkbRqD+kNfAz2LR8Go6tpoYdG+i1ej3MGhuWyzaOhH+CQdxN9ehRy/7MnYcWY6Ok2qh9sDX0W7yJ+g/vxGajKwsaVj7wUl6nAfXdWglbPzERRRfKSSKEo13L6H0fead8mdJybPkl7zr5YlTZT1EiXvAr8wr8OnZBfl370k5SivdmtuXGR2OE9XfRqTw9zkxEgIljaiJIzkHQu+rAv2OmCYGXEcHg+27GnDzFyxQHraHUGnAsRc47WahDOFKwTZt2oqxv0iv7VWoHIEg2APHLRyeBC7A4WgBVwnavfGsF9824LhoYViBH+f3NmzYpGBRzuNw7NhxMeAaigFn95IUGnDe3saAo4HABWBMm0ai8SssW8phI4mB1C82wKd8GUS5/RnnOrbF2f4DcEIak1lfmQ/B34+KxIl3quGoUwnEDB0kld3ogGu7diDw7So6NSO+ghh25VzEgPfUBmhCx9ZIHdIfEdIQTeGwawGviMyik+tEkWN0tjx7kqMcjJPG6aMu3oP3RF6KgXfKy0n4z03y4IVgp1L4usFnuG9PkRB9eGrODPhI/Tolxl6MpOfz4TtI9zejFaozpWy0KVtgXDweHHkiXyyytiWxcfnyJfXnViAE6Wd6Ywt7SR8FGwOUbzus7bBsgixfsRLNW5hFV+wJdjTgdu/eo8P0gdaXZwjmfdy48UL/HsoHRFRUtPIrF3lNnDwZ48ZzUYRFf4eG+jkx4D4rPxoNy05HQ6+5YsDN0H3earlNQv1KozF18BbsWOuHz5ccxdC2K1HLfTTqSdiP3EagQZUR8B62AQsn7kT7WpPxYZlBqO85TQw4s+FvQzEGaztPFANuEXLumGcXG3CPgRYDC0QYkdChMavb89yK5VIZpWJ5SiWR1srJ11/FmVVL8UAEzN9SfrYBZ88/exyWLrUNuMJJxHFxccpw9goq4u7du9pTwgm2JCgnl39Wp37B0BnBvYw4rDpShNCjBpzZ441CMgN9+vXRbUccMU+M1NZt2ONmDLZ168RYEyPBsbetwICzeukItnyMAWcWO9j2zPJDwfjFZ8PBb5w+19wbv2s2HjtjLuJaZh4u3MvBuYxcjFj7NX5ZYwB+9UlfTNkdjO5Lv8L/e78X/tB4OJYcCcOlzHycv5+H6xKn79pD+J+64/FSczHgmnnDrc5gzKjTBj7VPxTB8jb8PnwXfh+8i4D334H/B++Je//b7v33Efz+uwh/o4LOVYn3dMYJcUkTx+Gh0IglpnMdWXakc142kiZPhK+0Wrkqi6vDjr9VGVf3ivAQg95sB2Eq2dNgG3CTRSg4QlfGNWikvWYEV/L16dMXXJnnCM6J5PYvtvJkelwMwz38BorCW21tBExw9SqNf8ctFjj0MH/+Qt3Xj6CA4gKVkBAzJ2Tu3Pk6dHHuXCEPMn69ug2svZHMKlS2fCOjTS8eERIajgaNmuLzL7bqta4AturHruOrUW/w62g2tgqajK0khtuHWLRjKkJPn8DNLBoLheV2P/cWjoXvwchFXdBg0JtoMKoymtPoGyNxR/IrDOzBq4rGuvCBG/pWQa9BVbGxyTsI/MA4f6H9Y2n+jDnfD99H4HvvIILfzaxcEQmiQJPLlYG/+ysIbd8KudbH63W/t/wcOeolruz6AkfeKC9K3A2n3EUmebohfs5UMfZE+diF/h1AmeRosNGAK9LTIJg7d676ORpwCywDLs3iwZli9FDWnBWjzQYNqXr1GhQoVx6pELk/G8GV7jSY7MYkwZ4Vbvtx+vRZMdYe6PY05H+uQCUeZ8Cxd8zRj0O07IH74ovCBQosN045sRdUcN5xw4YNtHFsg4qbQ3Pe3tZiAZH9nDPMlaj2XmmUo3YDmkeaLETasSM4WdET8S4lEV3rU1wXGeIjRldMlw7It7Z6ipk9C0fatcCDa+b6ypdbcbJqJcS6/x9OieGWVK4cEsuxIemOcDGo2Pt2pkNrxLs6IbacK0KrvSE888G3eOi7uACpEwEfvP1YFyjyMqLqG0jQPLgi3MUVPrVr4U6oMXDMVlJirN6+ighpUAQ5lRZDzwXhYsT51f4E6QG+WhbmSzgsD2loPIUHqVNat26tW2Y5gvN/69Spq/KI4F59NM64hZUjqAdXrDC7LyQlJStPcaGNjfx8Y3h3795LZGOmjmY4GnChIqe4IpmjEja4gKVDh/ZixI3TTg2CU0LYmGYvbOeu3bB9h8OiGHk9M7kBuH7xFlq8MxF13aegUTn2ms1EXddpqOE0Hp96DETt14ehyTsT0KjaKNQoPwifug1H9VKj0fHjhZg59Essm7oTK2buwawRW9Cn4WLULjteh2EbVhCDUFxN50kY0moN+J1/otiAeyykhmuh6Bn04xXKjOKRnYnECWPgJ62fFE9XRLuWwd5qlZEWbj7+/V2hQ6jCCE8z4JYtW4q2bdsVMeCooAcPHiwM1hHRojBpvO0QZuJWDzwSuo1IJ7NfTmBAkE4UZuuWCyJGjx1XIHiGDx8hTDlYjQOCw2TcX4eLKwKDQ3R4Nyw8QuemcK6VbcCtXbtWV5c+asCZlWdFDbimzZsjOanogoLA06nai/bLpjPxfJMZ+N+m4+B/tnCTT4L8ufzrEHwycD5ebzsOlduNF2W/GnsiTlEkWDCVZsznR/GL2hPxG0nvhQYTUa3zDFyMTkJmbJR+But+bIS4KGRFRyEzOgYZ4ni0nV7HxiIzLBD+jT9DjPMr8PEsg7jJ46V1bFpg5IG8B2KUcQsWyiTxe3D7BiJ790CQs9kaIKJ0aRyoXRsZl84r37CnwBbwTwLpyUm4nCDN8j1z5oyuduL8C87XSU0tnCy+bNlKbYVy1RyN7SQpV+77NmDAAL22sXLlCp3X1qp1u4IVzQS3gaGiZa8ceYpzLnfs2ImaNWuKADO8wx44PoNDrIQOL4khyV42DtNyQjF7Qjgv0h5eWLJ0uW4bMWvObDUkufCFipbzV6hACQ4n2y3W+AuBuo0IV442HP0aes34DOkPCt+TijD15ll8E7QNY5Z0R9Oh76De0EpCf245YhY90GjTPeTso7hW4yqjyfDXMX5uJ9xOCEO20DsjLkpoL7R9hOY23W33JP9/xL1CF608mpMQj7OjBiNYDLdAlxJivDVFzhkzDYHDornCgIYXOTogniKbzi6ZKw1LaXiUdUWCqyv2lPdE6rFCg+S7gDKJCw1sg437/z1qwHERAsMU6YGbP19XbKZZ84VmSRj2aC1YtAhpaWnK12xccvWqPUd2+/bt4Ip7yjBiz569unKeDQnyJfmMBht7nal0c3PzC3vgHAw4LlawFywQOTnZes24VL6ZmWbqCI3DU6dOq6z7+utD+OyzOmLAGWOAiyQoPx9nwNk9QKYHbqzO46Pc46ruInVbTrlnmtR45EljJ6TGXxDjUgYhr5bFjUkTEF63Bo6W+SMi+nTBg5u3kXvzDjIvGwP30qaNOFqlgn7zlEPmyeXc1HhLEhdXtjTC36qEG7NmI+iDqkhyc4OvGOvXt63XhSyZ0YW8/TT+cvTPsvjscS47IQ7XFy9AUHk3BLn+Gf51PsH9UCMLdMGelAMd35w8GdikvoQrKfkuC98yf8aRLi2k4WCGzlk+pgf4yTLQ9My2k3KeqTIpJeU0tm3bocYae//t6T3sWeW2VBzWZE8b6XjypK/KJg53EjTgyC+UceHhYaJb7+iXHBo0aFCwAMF8iaGTTk8h7t69pyMdNPAoT6lPOURKfrBX2dvgoi3mq53o3jhrzpwxoPhPXZSL3Ix89G40HzVdxqGhlzc+85iKZlVnYMm4/Qj+JgFnYlKRmpKOS8k3kRRxHke2hmNU++UY2no5Mm8avraReTMfq6YdQk2PCeCntbgh8MdlJmDmYGsHCpavPr/YgCsC01tAZ6alc/o6j4Yh5X76bcQMHoDjrqVw3MsDZ71n4kHGbYYwCXwHTJgwQZc2pzvME3kU3CyyefMWBYaTLTBCQkKEkTtpFzN3BqcgpPAl89n4+tA3+lkuGloUuGzhcKUXVxtSsFGZck8jbsTpuHiCc+s4HKaTfPv211WMnMfEFrW95w13IuceSY4LFlauXoXGTRrjzNnCeXcbRDBxdRdXSCq0/B7inrSma45ejv+qNwHPi9H1u2YT4XvGNuBY5oW4LbyZfO02zqWlq1FXFCbk+M8P42d1xuKFFjPx37UGYcDKwp7HvwmiFI+0bYpDTiWRPHEMrSvjLUab+f5jPufqQvRGQe9a7qVLCGzXRoRXSe2NvbBhjRh490WxShlzJcNfYQkKGRpw7NGkEqTCbNWKm+uOVEFFWGTXVcFUTAzLCbVcGcW49vwNmz+4/ULdevV1oi9XqjqCSorp8zl9+vQR/mqu85LYE0dQkdapU0/nlhAcLmIPCzcD5qo89tC0adNGn2GDPXCcEzdQ+Ktbj+6adtMmzXVXdGPEmryZ/An9c25iyOwuqDe8MhqPr4x2Y9/FnpNrEZUShD0BmzH78xHoOa0Bmgx7C42GvYFmo6ugBfeGoxNDrcBwG194zgUQTcdVQd3Br2LLoWUmYz9hnJu/AF+X+j+EST3MEaOe4Abj/BwaV5ZqJ5Aw4sMHbFpIuWbfR9LUsTjk6YxjouQTRoxA3m0aWUWVwtPA/SfZG2KvMGWPHHnFccUpV88zjOOm4eypI09wdTThPXuWrpjuP5Ab73bXRkbTpk10BaENzimikuQWIQRlEOeBNmnWFL379kHHzsJn7driqLWPIBsoffv2VUPQ7hXh3Dlu7tu//8CCOsJtHfi9UvpnWvOLOem8ffsOmg+mQZ4fO3as9rQQrBPcyJy92TbYWKGi52pEG2vXrte97FjvuDL/UVBTaC+cGNYJo4ZrI58rUZNFplybORF+5Vxw3F1oOry/aGdT386vWYWTb7ymxht7vGi4cY+40+V47YRA8T83oA/OSVkGlXXSVamBzRsh/46Z8/pj4Nb+A9jv7gy/zz5BRpjZ7YBzevMfZomtILzHBqzFVpnRYfCr/Sn8SpXAyb9UxfUj+1WO6qbdUhRsYDyNA8+ePa96kNvVcL/Tdu0o/9pg8uSpasQTNm0jI6N1SyTqPe7rx2k87BG19/dLSEjUtNhA5d5uHAKl3GIDl3PXCMrQVq1aq8Fog/PrGI8rSzmSxTjkc3uLEFuuclSEjdshQ4fhjjXsbd8zms1MVZkxZDM+KjMKdd2nofGbkxB2vFBPPha5IkMnbMei6WbfOUecjrxi5tR58luqM1DdaSR2rzGNctooZo8+y1EO/JvgrwyhUunYzlI8LB+2eEWZaxgRVoEDeiNy0kThYn6XwRh83wVMLzw8XIcVHLdnsGE/My4uXhTlcTXMeO3YZX/69Bld0EBBws+62EaYfZ+ggXXS11f3/7onAnDQ4CHSOh2iApDhOO7PScJcJchrOy73d9v8+RbdSDYuLhGXLl/RFVoUeAyTmJioG8Ryqb2NhCTxE6Vu55U4lXIKh44c0i0w6Mdv6+Vbww/LjoXiuTrD8csm/CzWFBxJSVP2y5Yfmk38bi9nmrAKsYR4Tn++ZabcyxDHMPKP0ZsP4z/rjMLPms/EH5qNh+9pU6GFXEaC8F+decfHOeJhxj1sadMMYSNHUaMYvwfZYrixfHhOGhiDXnmDQkqQm5KMQ2IkJy5nK4/zIYUP8iQOjTwr7ceBz6WBxG0MaBCxTHmMiIgooCdp7kh39obs27dPh3+4XP7CBdOKt8PQ3b59C4ePHNWtQOxeQNsRNPg+//xz7Ull70NGhjFUeZ88Q35iD4sdnoLs5MmTOnTO1in3CnTEosVLdAsbDqHu/+qAhqNQZA+JpKp5K4RJc5/fJtQfXBlNJnA49E20HP4eWo76AA2Hv4mGQ19F41EV0XQCtxnh0OhbujKVRhqNtcc5frGh3qhK6DzpU1xMM8NyatqwdSqM4FgGz6qj8n9gKYHwGd441LQhck+bnjc2HjhB3DQqSW9DL+7AxQnfinu3EDxmJHwHDwLSaZxIWVv17buAfMfeXXtKBfduI3/w2s4j/TjkSP60/diLRj/2ShHTZ85A1x7dEJ+YIA2CPcoPNKIc+Zg9zeQze+ifuCOy4xsxplYLX2758kskWj33jENjjZsABwcHW+kIWfPzxS9Qe4tNz5CUhoQLDAxQucbNh+3nsXfmS0mTPM/n2g1n3meP8TfffFMw0kE/m+ftPejoaNTRyONXSBw3yy6AWiumvNP9/eBT5VXEuTshqIILUicMx9l+vRHgUhpHy5ZEysTRuLxoAU68XgGxHqVx2otfZHBFQgXOO3PBec9SuiglqmVD3J7njdAqbyDZvQx8xIC7YG3YTuUtOTN/Vh6/myPzODrTYSEparoXdn6JHXU/Q4b1jvzWNaWafu2Uww/sAZWDRhHc9TmJwy2b4up+81UClXsSRh6ldZDF8iSwB4zzuWkccX4bj5wXmZ1tFozZYL4J8g31HuUfaWEb4f9/e+8ZXVey3Pd+eLbloGXZfl/e8lvPlnSvpKvre2VfS5Ysx2VbWXeGJAgQBEASJJhzzjnnnHPOOeecc84555zT9Ktf9a6DjcMD4JCDcDhzeqZ4sPfu3btDdfW/q6urCSgKUGbQzrQbbb1kyZLIZIM04GV41TS/li5jmvGHl4l+RcOeE/CHCNBE3lnwz6VO5V9TPexdf8b91c/aub/+3S6uWYVxfgCTGHq2dlDXOpZI/Xk349LXdp5zzbIGuVeP37tXT965x3deuGtn7rpJfTbpJojUn/cTQNjTVfwvXd31M962VAEc75OHIB8/llCoDZwnYUKYEQ4M+JtreFgDu70ExNBssQ50zy+EmSL0pwaeGYVD+H70Mwt2H0E8f/5C6RxeEBPwf8Mg26dPv0/e55J7KhiDe/mFT74t1/xngedGuUE6v9Qhzh5N+N6Twf3X7Ue5f/zrNu63Mvu6v+g43WX2mePSes50ab2muYq9proKvWa4dLmu2HOq0Ez5e5b8TlGqEDyv1He2++OGw9w/S+/p/uHft3PNxgdqb/kIQEsP2EbS8FH9O/hTiGY1ogzvXj52h5YscB8f+NktYF1EeSCQJI5EpBQIMeSeIkT1vijfEpCK53LlBX3GN/gj/xAe0GIFnhsRj99YwZ7HiuMdRuZNJ1aI9czSjBXC9/G4jwaOUz+iw4cPAFmJq9HJm3/v6esbrvXQbFem1Z/oztEKnf/MpXUR0Nblz1xmRzRq/11A2X/TkxjSBeRVVDD3ZzHAG8up/9VV7PJfXZlmf+LmrcO2RTqofMryr2MUWUhACvOgtIAANfIsE7StMhk664GonklJu1J9wlfCxfQkz4NB2VT+8Csg6IMAeGLxSiEsmG/Q7wXB6jF8j8B19D1CP91QVcs9DI5nCwefVnARBFuWixW0bPIs/I6/538tWF7C+YkVLxxilcnKGg7R6VqIjkf9YystqQoLvnenO7Rxu3/6e+6MAK99//lX7sHAPu5S4wZu+y9+T4/VOqguQn7Pnf8j3FP9gdAf6u7PEz//XbdXQN3JzHT3eMQQd/yv/9Kd/ulP3JGf/I47mJUh8uk+n1JQT7XxtxJ/x0m5L0WR/HP36EH34IDfxARW++7DaymRSG957qXqW/9d2k1l63v3nlN63no4oivc8gf8rHyqH/w05HffQvg5fxeWDgAO7RnL89GBONFtaO0aq20J3A9/Exti7Ck5+ciCf877xqNSO88/uEYVhrn//v82FwA33msh8gTi5/3mtVN3XOqfdHWNvhnjGpYf5Wr9erBL/y+93d/9u26u3C/7u7RfDHF/8W/bu6Ed5/AJ+ZYHbx7ASQLc80n9KELBNnBB3UqTaEX5EcBXkM56EChBo0vzq02KCsrPqEEaPsQbnwT/3MfJ/duTF3hBRAl238KqVavcX//137oJEyermwqWx2bMmqOnOqxb5+08PON+mn5wQ0nvwcT6Pc/M+ZLWVV6KdADJK/mF3WREF4Eg9yRsPnvN/XZWZ/fPUjq73yzfw/1GmV7uH5Tr6X5Drv9JSlf3T8p1d/+kbA/57SLU1f1TfuXZPy7Hva7u/5I4/1Du/WYFwFsn97+bDnfXn6EFkLLJN3DtAoMrkNL6Qrzw7U+Jf9/LjN2pNsNrCr0/o6AMGk3+0TJ9DJ5JGeU34ixVH8s97VT2zfxDuE4t2LWmHXoeTRb427dlkE+7p5SbnucZT0G0SLBri5sfWZzwtwjYxwHgrgUaDO0jfJt4HwEfFpe6Vcmu4ciFHa5Kh//jUtr/xwCk+U0JOOXlWCzVvul9T/6ZB21o3CBckWQIeEtp8Seu66i67umb4Jg7vsnyIn3TN17Ck9Ssbx+W3lW7K3kXPv7IspXwo7qmkTr1ExF4TOIRVQjg551Nkxbl9zzBO/GG6HYuiIwHwmQBP3C4lbkX2MRZ0KxLtGiy+8Yn/G2/hRHveMrNj3+Xvz+N75/Zb27eY5UnFlngb94JB556UEU7OPfu2hW3J6WcO/wTv6t433/+E3ezWyd3u3c3d+Dbv3W7/8MvBcj9rjv8M5z1/sQd/v3fdfv/6Gdu/1//T3e9fWv3cEBvd+Cv/5c79ge/K/QTt/HP/9Q93pHrQF7dFmmeio60jAEbURbVg9GPWBYlCnUd/IccBMChmaMmyBOrFbpTn/oM/ZdfyFu3uX/bdThEtzEhfG0aOGzoLPDISPtWEN8oNt/kfY42FltkjuPCLtJ2V+fGo/S0BYyM9HFu95qz7q/+oLVL+1VPN6jFPLd01m53dN8ld+/qU/fs9kv3+PYLd/3cQ7d//Wm3YMw21y5novv1H/Zw3/60m7oK+fb3ermyf9jXlf33fV3Kf+jv/u73cUXSy1095TXW/vgyJgsUTm7k/vwoQsEALqgF/xNVJZFnWnWwsRDC1N//nCBtH1eASaJDrHctHgaeGN+yuwZnldgLpKalqw8x27Dg48ZKxH6DPyyaXcp9+044X+G/CeF4kXf5J+gw8o/em77zuPvXae3cbwhY84fa93T/MguXIP3d/53Zx/0LXI1UGqRHbf3zSgPdb1Xq5/5Fpf7utzL7uX+WNdD9s8yB7je+6ex+kdPX7Qk2QqgApU+Fvxv8XVCQrAX5xuaNQVJuCuV5lTjy4729eR7wxbFyEQkJGET8wpCn/qJC9P1840H5PMsvxBs/HA/D9vKpaXrkTSToY80BfwSBRhGiavhTwtr9s11G6//mUtv9J1dRgdufu/SufyqA7k9dxe4G4v7cZQhxqD1gDWe/GRI3o8ufuYzOf647WpsOyHLX73qbwXfadnwn9KGvJVCvABn5/U5t3igLfIak8b++TkN1yyv6E5SX1+1B8FdRhGjeyI9X2AGNnZFtcsknmoaCnoVDOJ7WR3DNr7+OM6F8QmHvx5W+RGEyx2YG47sXe3e5nX/5v9yhn/6OO/nzn7pd//5n7kx2lrvXp4e71q2Lu9S8sTtWP8cdr1PVXW1Q113r1MY96N/TXalTy+37s//gDv+7f6tHcm38UwF/i/1OcT1vWej7lZl3PyXSpNtwkgc2l/oNigJZNA3wmedIbvooQUTNlwcynxO+X3m8acg333yjZh4Ekssvyfy+Fb5vf0+fPt2lp1dU7w+ckxodiPcdRj4ybvjVhrdaDaO6rnL/+/9r4/7mdzu4v/xZG1fuP3V1Vf5XH5fzF/1c1b/o6zL/R0/37R91dH/10/bub36/q0v5pYzZv+zr0tC4/XJQ4EdugPvm3/Vxf/H7bdzyaX4zCeOLr/l8CvcjCAUDuK84GNOhdcOeCk/TM2bM1HX9sC+v0grK7AGZkJu566T77co93f/1TRf3mxkC2gTI/VbmIAFxA/WUBs5L5YQF6LcE2P3zSgMEvA1x/zS9n/tHf9vK/Y9Gg9yOC4GdA5qLoA4+N4TzFsljMhQaOCifs3zZkBFPkJpVjKIaJRnsNuxf5Kp1/BsBYv/BpXf5UwFmwYkMAamWTQkA92cC8rB5+3OX1uFXrlyzX7m2w2q6i/ewy6PN3grJABpMFGjBr7EVo/kQ+hoC+cROjZ3UZkv3owmKXbD19fznNXQf3dO929yucr92ewTEnfnD33ZHf/5v3P5f/cId/5u/cedq1XCnWzZy51o0dufq1XJHUv5egNuv3LGf/VR9su3/vX/jtvz3P3e3l7AsKHyAJkw1YvC3frXIQ5jnjBI9kEfsKdl1ij2b3fs+ebd3sd/E1hxbZewuo9P0lwBWaRN4AM2o8ADOdrvWme3+92+3cWV+3teV+9lAV+YP+rhvftbT/fpnvd03aNh+McCVA6gJeDPC3xsuSMr/coj79g97uv/z0+ZuYt+1nr/456uUaEUbftAAriCmjVb7l3Sw/EGqvmYkl7Dn4h2X0mWy++dlOrh/9E0n95tpfQSkDRYQN9j9y4z+7l9V7OP+ZcV+7p8L/UZqH/cPft3Z/T9pnVz9EfPc5cd+oPDb3PXPLwrhvEHxhHDceN/5oYRY9RRPHchb7j1LACxpBO118upe13lsXZfa8s9cCj7iOvyZy+jE0Vho2gL3IZ2598cutcN/cr9u8ccuq9NfuolL+7vHr7ztnVrcaLq5fPW1h1h1nKghOq9fS76LKlBcr3sXpkYWfcAmjMHcubdXz7sT7du4Hb/6927fT/+1O4Wz5t//HXdY6MDPf+oO/+wnQv/WHfnFb+th8Qd/8ttu0x/9zB2qme2e7/NHNpGu31AlIIJNAsU0kFs7hinRQ/ikGEJR5T36fa4/GUOJovGkXbTp5bsfsI3+4F4+eu/6tpzt/vInbdw3P+3j0n7ez6X+gh2lQwS4DXblOC/1l/1DAG6wPkv5+RD3tz/t6P7+l03d9CGrPWNJ+9uu/h97+MECOAuxmFcHtgRqfXLyTvLjTzdwjsXduTtPuMxeU9zvZ3dxv5XS1v3jb9u5f/hNB6GO6vz3X6W0c7+s1dfVHjrXbTpzzfO1BPxjYXuFWEuGkgvGT7H4Lb9ALL80GCw1BfLw1XfP3IbDS133SU1cTpdfu/TW2Lb9Rz2svpyAuvIt/8RltvlvrmHfCm7kwt7u+HV2yQWCW3e9IVwDwe3vJkMphHj54IcWkD7IH9jZ9wd4Ej73z7GvfbBtizvasqXb9jd/7bb+6o/cnj/4Hbfv93/bcbbybvl7669+5rb+r//uDtWv564vXeDcc29HqDatyuNckJZ9KRkIvr5z+c6uw/c+N8RKI3aaXCOHAvguzaLxgg1uYPhFk7a4zP/Z2f3F77R0f/fTru5btG8C3Mr9QsDbLwYKDdK/v/15L/fXAtz+9++2cnXK9HE7V/szrkmfoxw//faPM/zgAdzXElTACeP7LfE+wPYnbt53C/eedGPX73e9Fm5zfZfucuM3HnYrDp11Fx49i8RFiGEPostxcjPJ4F9BoIl07PFtT5uFJ7VvBMpfunfa7Tyxzq3bN88t3DzRLdk21W04tMgdOLfV3XvB0XK8ALFk6me+yfZPhtINMogLL8Lf7NPCUknto9EGo5Ux1hQg9/rKJXd7w1p3a+Y0d2vUcHdz9HB3bcYUd2vNCvfizCnpBLlbF5nsoMlTpbLyOUBOLiy9ZCjlQNvSJsgjWt1PKrWJYIQg3Ln6wM0Yud7VLTfElfvjzu5v/rC9+6vfa+/+8icd3F/9fgf3dz9v7dL+vI1rWWmwWzlzl3t+P/BDp22OnBSACBMk2z0J4BImwJ2B1kR3dMbLoB9FoH18797yjs588mpzkiGBA+2LjAuaWkmllLRhvDaMGhdCw+F1H7l8Y6kmQzKUXPBc6AdvxWx6T/4A1MHXwq/vdIAvnDeVgxFnkpAenYZpgKbJF97qb1LUJUZQoBYQLe41cQEfANxRMATXBHy9XTxy021ecsTNGrHOTey/zM0fs9ntWnFS3Yl8jByqI1BQ3vcaPTgJeReWcz/ekARwCRlymbykQlJjkygh2Q7J8OMKpcHxJSXvknI1OhRFfSQhu4ViAXCqRRKEjN+YFy9f6k7QJOUljrcJ//1C6PkrqatX3Hsh957L3/iue+1eEUeJuvSEt3fefW5pyDv8vpD4vOPTKYD4vubhdeQEiuIK8AL5f/nipXstv5QjTDHz92Mh2lzbGAraN2iXT4g21fi0tZDyC/eDZxLHp8PfPCN+QHKPZ598P2HJl/mF/B1rx9uXBNJAJlkf8hTr2yVB4TyEKVbcr4tevfB8SHleSZ/n2vOvyDj5fR7w96vn/t4L4WPPs0JRPI5M9DwdpKFxRD7yDf0Oz73si4dwH2Un8BSnzAsH+FfrQsoalvs/OFJ5FB63rN14FrQfvBC0nW97aZOQnHqlbf8yGA/9uOjTkTZXmcd7geyztH+wRPm8DHwlciuWHCw2AEdgyzHHVrXv0ClCHZKUENS+Y2dtj1at27lDh7y38eISaLhR4Ey9Nq1bu44dOrgO7aMoKm9JSlIH4c928tu6TTs9XJtQFPw5Z84cPfu4ffv28h14r2MpyKWOQnw7FvEs1jtJ+hIKjz2cZc0B/+fOnVNeKCkAxxFWnDnLofSx8pikJMUiHaOFkIH9+g/Ic8a7hWJdQu3Tu7c6/eNAeCPOUEtSAlCVqtoeFdIz3PYdO4IWKx6hxnmRHKyNd3AOAP+UYuQvST9uEv7MqlTFVczIihz0XhS8OXz4cJdaPlW+kct3Sbn0w6Xw2KPyrkJFPce2JMPVq1ddtWrVXGZmVsw8Jil/snZDHiiFnv3QycqeXjFTDyF4+tSfuR6Wg8UK4AYOHKieyGvUrJ2kBKPqNWq5nOo1tVPs2rU7aLHiAXAsW7Ru01a/xXd9Hvg1+jR/SUoSvJJdNSdy4HZRhDFjxshAminp1/zke0n6YRP8xMDISQWEktLAXbt2zdWpW1dAXE7MfCUpf6LNcseMHydVya7mWrZqHdHAlRiAY9ksq3KVSCN87URlxrpflFQS3zCKBeCKI3gA104Z0Ziyeo0wfZq3kqyHJCUe0f7wJzxjA25RhNFjRrvMrKyY30wkSvJ/0ZPKOxmPipKf4gkAuLp16riqOdVj5itJSSqIFMC1zAVw4VD8AK5S5ZiZSlLpEwKtUuWSAHAvXKvWuRq4JCUpHoI/0cAV5YA7aswYl5FZKeb3kvTDplIHcNVyYuYrSUkqiCoLgGMvQcIBONPGxKLvE7c4qKi/UxpliKaSA3B5NXCx8pKIVJptA9n3v6Y6K0oqFgA3eqzLzIpvUhld98XZDj/mdi4xqp53CbWkQrwALswDJcELP2Sei67LaIqOF33/S6go0ohF0Uuo4ZDUwH0BMbDEuv85FE6jKNL7EippAMdMIlY+oilWfZRmHZXmt8O/Pzai3EUN4EbHAeCszY1ixSly0u/UdDViPUtS0ZDUcalo4K5jA1cwgAvzmv0dvlccFOsbxQFASouiyxb9d57noWdfSnnSK0IqNQDHJoZ4ARwFr5ZTo8AK4Dm70sJLIMXFcFWrVdfdHybsrXHYGcf3+eX6c78fC6WTHuUK3ysJIv+JpoGz5+SN9jbKL15xEt8wPmA3kPFArLjFQeFvx3qeH5Hvkqif4ibquqgB3Jgx4+LWwFl7F0W7F9geAZ+xS5tNX1zHjJeg9NXwmrQhu49LGsBdFQBXu17hGjgb/6Dw39+X9woj2+nIN79GuWHyzoh7lKlCeqbKD4tHH2OshRiLkAOMu1buGkG8zyHeqxSkQ/qx4nxf+io0cGQyq1K2VngshqVyatWu6yZMnOyGDB2u10XF2KRDetYA5KFR46Zu2vQZrv+AQXqfRsaGq3uPXm7Z8hVu8pRpkU4WnV5+RGOTljGVvcuyzpix4/U5aYbfKU7i+4loAwcv0AGNDOCGAWBRtX1BRFs1aNjYTZk6PcIHfNfyUJwEjzRs1ET5bMDAwRHeLIzIH++WJB8VF1lZSgPA2beZqMG3XEOx4n5fom0bNW7ipk+b5vr3H6DfLa5vFSXBY19LXpUkn4kM4KhH6jQs+8yVDjxb1H2a9OC9vv0GuKnTZqi8iVfOJBIZH1r98Dfj9LTpM13TZi103OBenbr13cRJU9yq1WvUz1q//gPdpMlTXb36DbXcn8vHxM+Rbw4ZMsxNlTHiS9MpjBIewMGoQ4eNcLt279GBElARXQkUonGTZprupctX9doa7PsOqHyLgbp+g0Z6TWeBAQgnTp7WTsQ9Gvz16zd6//SZcxo33k6ljS1EI9NRDMzVrFXHPX7yzD1/8VIZrCQ7EPlJhCXUajUlL0JqoyKDJWB2585dbvfuvW7/gYNu2/YdbvqMWdoZaQveKW4QRfrwZcdOXbQMx0+cysNzFif8TlES5ezcpZt+++ixE5FyF0bwE5MPeCnW86+J4E8Eb2kAOPiwa7cebqf0jdHyjoG4cJwvbf/o9+AzvkU4dPiITFgqF9u3iorIHzyGTGZiHStOwpHkudQAXCFLqBB1Cs1fsFDl3569+93efQfcps1b3bjxE13tOvXingTHQ8gyeG/f/oOaT3iQa3tenPKtqIj6gv+MD7kG8G7eslXLNHDQUNUuMq5u275T7xEwpTh16oz+3aZt+zzljpeqSZpVRT6dP3dB02nXvuMXpVMYJTSAg0nSK2a5ZctX6jtz5s5XjUt0PANwrwRAnTp9Vq9pLJ4Z49t1+J5dhyl8n3QAVOfOX3THjp/U/CDg8dx97/4Dt3bdRh08yRMAkzBu/CTNi6UV/Z1Y3+Ue39qydbu7feeua9uug6bLgHvr9l351n3poPUjM9pY6YbTKuh5vMT7JaWBsyXUWPkwAJcjAI56ts73/PlLrRuOByPcun1HAVU0mCmoHmLVU/g61rvwAERn5EQAwoGDh/PwHBTrXSgs+AqLn18afLtT56767f0HDum1xbVfvsPfdk299OjZ290Xvp09Z55eh9+xv8NpJDKRx9ICcPDh2HET9B0GUK7DdWZ1b9fRf9t1+O/8iLbtEoD1PXv2av6i3wnzVCwifkF5svfzex4mux/+jY5LfaDhuP/ggRs5aozyWmF5LHWSMpQGgLt2/XpcAM4mh1evXtf3Hjx8LGPFPff+g/f7dUImkQ0aNhI5FJ5MFMxf0c/sG9amAMIdO73879K1u/JiOL7Fjb5XGOXHC/GmZfkLx4/1N31l2PCROlYz0eIamjd/gd5DHqZVqKjjObV44eIl/buOgOEtW7a56zduueYtWuUZm8LfCRP3w32MX4Ah7UJgTC9KgG1E3krNBk5tOmJkKkwg5kWLl+o7M2fNjggwCAEOUxEHLRlnoQHgDOjwPpVIHIRIeKZsFcw9GJd3iENcY2T+rluvgWrA7t67L/FraByeMeMB1fMeAuusIO2Xr97Is9rKFNy3tI1h+Q1/k2uIvynD8RMntZygddIAwAHoYDa+5RkwbzmMuKYxyTPEd6LjfA7xLt8pSRu4mPmoJZ1CqLqAOMq/fv0GfW+cDKDkD83o4iXL9B5tQH1S9/a+tT8U/obdD7cPFG43rq1eY/FG+w4G4A5pHKtvS5tl//B9fnmf9IkD8Tdxw3k2vrBr3gvngxMyEDT2bd63OJZ/7tm3SQt+6t2nn76zctUal5qWrt8nfcuTz3MVTYP37PuJSFbWIgdwmYXLJPgQYEJYs3a9XltbUpfki7q0a96J5iFrX3vP+IHnFofnPGPwJIQBHGTvQqRv71i6do9fS9fe5R2uo9+D7Lnll7TsPnF5Rhn529IN8wy8tXDREs3zxEmTXfnUCvosmq8TichflSpVZMA9ofkuqaAArpAl1BpCLMfxe+HCJffhw0fXUSaP3GvavLnbs88rDzZs2ugyK2XJhFfaqyYmPHl5kXaknBDp8szaMcwP9l3u7di5S9MOA7gwTxEnzD+kxzP7hpHFD98P84LxMjwXnSbxeM+ek074uT2zsvAt/obv0E4SMDdJKZ+m32FcRUPMe2jgbEWNvvztt+X0fRvfNf3gO6Tt8/BpfUb3Z/ppJcnr8eN+TP8BArj4llABNiYMwgCOyqgng3dPQdEMZk2aNnfPnr+MADgqm4amYllu6tWrj2vWvGWk8UmDwR/7K64BgL1699W4lj6NCOOyjHnn7j0FVrxDms2at9K/iQtKv3zlqgK4rt166lIo+eEsUcpAHH5pXDR6ABbS5rsQDEV88i590w0cNETTNg0c3+ab5BWbBLMZs3IY01C+nlJONFE15F3u2bc/l3gvEWzg0MCpFk5mk7T9hg0b9b0RI0dr56NDc//QYX8EDsvsXPMubQ0A79Gzl3ZS2ph71Jdvn7Zax9Sjfkt+aTvu0z4mjFq0bK3gB8BGPO5XkvzmBXBeAFs5aAP4Cd4I8xyCo5W0P9/lG+SL5Qmu+Rbvhol3fFtkC+801faFf9DAffzuuzwAjm83aNhEZ5Z8G37gHuXluybMNm7a4ho3aa51Q1mIQ1zK2K278K/wXn7tkShEecl7aQO4tes2qIyiLeEb+mmduvBcb+UB6p74LF1b3+QeBE/QBq3btNf3jB+QQXzH2qZLV6+B2y0ADn43foBnOnfpruliQmC8zXPkTMtWbfQbjZo083zTtr3yGPF4hkxERnGP9/impW2yBD4jb/A7z4gDT5tNFLIXvuH7xjP0odVr1mme581fqP3OlrB4npAkeUMDdyIBl1BrCEUDuNbCa1nCVxmZmfr+nXt33as3r13zltIO2cIjNQBuVXQ1CF5ExiADjH9Y0aCNvR1YjsoUGyNpR/iG32gNHG3OfXjA+Jm0rO25j7yEZ7S9hUgLfoHXwvIWIg7mM9yD1xjf4M0wT6I4YSxSnu3dR1c+eM/kJWnyTb5BX+NvCJ5j1Y4wf8Fi7YPcox4op72Ldo6wfcduTYN7jL/UDXVOPJZEq0gZ6ePIVvje8qDllDiWn06du2k/pm8fDsalHzWAW2QAbuZs1XbRSH37D3S3b9/R+5wecfz4Cffi5Ut34uQpP8AKs8FMaLXscIlnz5+72bPnaEWS7rx5C6Tgz1WleuuOT4uwa9cejcMywIcP30Xo48fv3IaNm6Ux2ul7awWx06AAt/fSqT7Ic37XrlsvoHOxe/78hZRzcB5AsXXbDgWEvMc3uMegSRofPpLGR/f+/Qd38dIVZSZmaHfu3NNvvXn7TvNHOTC4JF1lLGnEGVI3z+R7BOrjhJQbhid9OhMUXbf5kcUlf6WtgUPzBjELQvgYgAu7fKAt2cBCYLkdHqHcvXr1dTdu3tT7hDt377rBQ4aphmDZshXaPlwjCFWQBO1DPXK4NOksXrxUNbsE2v+gACaEYkUBj7aEelCXUD3PIRiOHD2mbUAgrbnCZ/Ak6Q0fPlK/u2LFanfy1GkfScKRI0ddo0aNXbbUQ7ityFdGViU3bMQIXUonwGOnBezzu2//AQ9ihYaPGKWaYvLJ9588eaozT2aCBw4cUsAHvX333r17/96NHTdetXnY1aBlFtbTcOvWbddvwAAZtBPzpBSrn2IBcAFPFUTEMQC3TgBcSkpqpF3p92fOntdnyIMlS5e5IUOHuUePHkfuAfoYnDIysySdUVr3yKBzgb0MYe++/ToApEuczgGAUw2ctCXtjW3OmbP+4HXCY2lrNtQwyJC/pUuXu6cio+Dfu/ceaJyXL1+58RMmuClTprpXAU/T/6bPmKm8S574xaYU+WYBPsXbe4b0sybC+zdv3lazgY0bNruPwRIeS/P9+vZ3tWTwu379pvKg/O/evfugpi2ACPIdqz4TgrT/l/wS6vU4NHAQAAcwcfHiRT0uqZ0AAi8za7r0jEyZlHm5OGr0KJEXMrGVsrAB7sHDR3qfgJKByQDtWFuAzNlz59358xfcipUr3Zs3bzXOQ+HTkTI5RiYiD3fs8Bo4JhXco8/NX7BI+YaAnDl46HAEPO3Zs889fvxEwRi8lC35rin99fSZsyKLb2k80rByUYZGcm+/yDHSIiBvl4p8pszZVdGsVXWLFi9R/iUK8Q7JN5HDfLNly1a6XL9l61Y3duw47YfYtB05dtzzoQi2dyLzXksZAbKz58zVMRTwuWLlak0PuQgwhlcBaJgzPXz4WPm+UiWZgEvfYMywfkPcffsOaN6R2ZSjadPm7rDIcQvXrt9QWfpOxvM2bYsewCEH+W5Cb2IIA7gZIlgYfGk4lhW/k8ZBQE2aOEkdIhKOSqOB1hFG2K0RiDNKBO7Vqz5OfwF/5cqV1wYhPJXCL12xzE2YNDESB1QOyl6/fqM22tOnz3WHyoBBg12nLn7gpgERsizxPnz0SBrqnVu/cYPr07ePdIKRGgcBz8BNRTMTRajCyMxayCP3GfRh0DsCIj9+/OC2bt0mA+90Tfvy5SvaYa9cueamTZshZVmmTEkHQphyAPPgwUP1W+ekQ46QQXzFilV6TcfiG+EZT7wEcGDWXVI2cIUxN/lBgGzYsEnfGzU612s+y8q2PLhn7z7VzHHA78MHj9xLqadJk6bKoDVdOvZLacdnauPAgEtYtWqNCjQ6IfcfP34qne6Ogh4GdAKTg2HDRriNAt4J2wTkpQvwYbcSAXAEz9GWxnMrV63WDRfXrt3Qa9qobNkUXfolANIxgh83Yby848/zXLlyhQ7qVl5+qZdWrVvLIP/cvX77xs2dP89NnT5N7V8IDOqAsGYixF6/eacDL3mFHjx46N4K6G8lQJ5rhCu8dO78Obd46RKpdz+bJJwVMNBXBuCpU6dJnI86cahZ2/OotUEiEfVTLADuMzVw62SyliKyZHyg3Xz16oVbL32enWd3ZcLA4PFcBgvi+XsehPcRfk1JSXETJ3p+eP36tfT77QKwJkpbnNF7ixYtdeXSKriOXb29I20Nb5MHA4nz58+XfI92N2/c1EGlh8z8U8tXULlFePToiVu4cLGbO3e+5O2lDNRvBGzdcwsFtM+du0D545UMjEx2ka1o/wkM7MiS5YH98dGjx7X/NZF+hSwknD511k0YP8mtXr1Wr5FV9es1dFMmT5UynNV7R44c0xUUNCL0j+i6TBSCn0rNBi5uAFdTANwF7Z/t2rVXzRX5xiXG7NmzNb2ZM2cKX5V3HQVAvX37VscU+Jr2Z9y4du26AsFatWoJEPeT21u3bsrYMt0tWSJjiwDyp0+eKRhhksqGCUJnSa98+TThz0l6ffbcOUl3jNu00fMZmyrgn8UyjhGmT5/pKop8zhL51bp1O7136MghBfHVquWueDDhQGFCYKyE5y5euqzX9LGyZctJ3wrk8IkTMhka4dYFvA3I4putWrXSsj6SMZiNhADIqdNmulHSL44cPaIy7+iRIzLGLnKNmjQRmb9a32fMQP6h2QYYXrlyWftKC+kLx475pXTGJpZeJwtPEw4fOuKGSR42bdqi1xtlPDKwa+Vg2XnMuLFu34H9eg0oZMJV1AAOUgAnfSuhAVxkCXXmbPdtmXJukswgCUuXrnBp0oBlypRxgwYN0nvHZLBFyDHjIyDIUlMrKGDr3r2n3tu+Y6deL1nibevWrV/nyqelujJly7ihQ4frva3btwvDpsrsoaYwxGN3QwRk5SpVXEpqquvSLTAg339QB/9UAVFnRGC9evXK1apTWxq8vFRqS2UmgBezO8qBepiwXhod8EHnMxSdKoL68OHDymwIu7KSP57R4WTOIQK/r+S5nJQ3TYCjZ4yePXspgIPZmGHAeOWk89LxWFqTpBSEfgnjkLeSAXCF+4HjfrQGLgzguG+7Mml/7L0Au4SxAqIATrT3xEBLx2Bbt259bR+AC7OrTEmra2BrtFJmpOnpFd2lS5d08G3QoIEKRUDdmTPndLbaoEEj10byTUArB4hiSYGwUzoy12XlHWZ8tCkDGW3FRIKAtoXv0l6NRajQAR8+fKiq+6pVc0ETZZy/YIG+M2PWTFdOeKtMuZSI2n+vCE5sPfoOHKQa6AkiYCkrZZ4/37+HUPy7v/t1hP+XLV8meRNekvyguQXUYijPe6mpacLX+3VG2qRZs2IROkVB8GeiADjqDT4jHDy432VKX8eWZtq0aXrv0MGDyk9lRHbNmD5L782ePVfilBFA79vx5MmTMghUlXZJca3btlEeQ5NFv2jfyU8YAXDlUlJlgthfr5ctW6YgELnQt68H4mvWrBW5VV5A1Rq9XrJkiTxPUS3hzp1+p92CBfOFP8qqXGQyQoB34Qc0CHwbWcI7TFRsGQitTz2ZVDLJeSWAs2Vr5E2K9L9K7rTIP3imfccO7m//7u8EMMzVd6gXZHaiTgSM4KfEB3A18gA4A8SMd+PGe/6jvctKe6PlJbAsCn/Slga0+8k4VLVqNdX+EQYM8AoN+AEQRUCOANhMA9dJeBD5h5cHNFnNW7RQvqsidXbmjJ9wMG6h1SIwWeSsczTIJnenz5gh46CfgEDIFmQ/Ew9sxUi/jMit7j382L1z117pj1nuvIDFx0+euLr16yv/0/+Q2+QDjV7Tpk1VThM2btosMrSx1g19afToUXp/vNQP43t6Rob2EcKAAYPcr78pExk71q1dK3HKKh+wgvX+wwfXQsAh4/71GzdEPj/SST51BfC8ePGSagXpEyxpA5DPX7gscqma4ITykt967pHIdFZKihXAJbwGbrEHWjNkdlGufIrbum2bXneVmWlWFtqTbNekSVOdxZ46fUYEUboufxJYCmKwSs+o6GrUqukePXnszkkn4HrJksUaZ+iw4ar5gIG6dfOD+K49uzVOo0aN3BNhntu3bys4q5iV4br18HEOHDio4IGB5LykiVAD4dPgVatWVaZE09K6bTvJd6qbO8+vxw8aPFSZkPIZaIEhjh3zgrJjx046cLMWf+vWLf0+IIJyZmZmKsAgILSr5lTTMjEjIr+ozxGqDPYE/OJ96dIFDFfaS6jUTwTASZ2Fl1ANwKGqN8HBrh/acv/BAzKgfBQQ0lTrJa1CBdehU0eNs3nrFr139ryAMZm5tWjVUgH8zFl+cO3Xr6+2O8DroAy+gOasSlnKRytXe+1m1+7d9D0CYBkQxdICgR2KCFWAGG3I0ufT589UozV85AiNs3zlClehYkURzNhRZLujR3PbHpU95dJBpUq2DKp+Ftmmnbd7oT07dgq0f/sPqOFyzbp1XOOmTeTdSsoDlGfSFC84mQ2WKVfW9evvB/6Vq1bpO9VyqquWtyG2gZImxKRl0yav5cSehnbJD1iXJiUKgFu7dp0OjqZZnT17psuQts/IqKQaCsKcOXN0osckweKxKlCmTFkdWAgAHgY32iS7arYOUG/fvhc+bKr2M4Tdu/foxM427fTu00fBWkUBh/Ub1Hdv3r11p86clnQqutVrvJZhyNAhrqLIDPrK2vXr9d6gIYPlXoaWY9my5Xqvj/B8teo5KkuYjKanp0d4fvJUP2EeLGkhA5+9eOEuXbks8aup/IGX9uz12gdkI/Jn0SLfF9BcmKxLZDIAV9I2cArg6rK5LX4Ah1YXMx76JvlG1oyWCS1h6dKlUt9Z7sLFy+7R4yfyvLrIugwFFEOHD9M4M2fPksl5ZXfr9i2VSwAj+hI8wthEWL16tQC6XNDfvn17ASr1dTw7otrYLFdd0s6QtGfNnqNxRowcpWPf3bv33IOHD1w9GbPS0mWSsH275rlT5y4qq61MGcIXtsoxa9YcnSxg64edGqYtnQRYtRJw8v7dO5XnqSLD4aWyMiFg4kTA1gxZzdjPBLhe/QYq/6mXigoevWacyVSG9C/ep88SAHBo12z1ZvPmzSo7GbvZzPLh4wfXrGVzKUd9AZmsmOzU/pBVuZLiEBsLkMvDhnu5vmTpcm0P+hJLv7Yp5gdnA/d5AC5Qy86YroJFK1cqlKUlBUsyu2OQYWv1aZkNVJCGXrrUC7mDhw/psubGzZvc1u3bVFV649ZNZfLFiz2AM8N31KDdu38K4J4+feru3L6jxqI0cLcgThjAXbh4UZcnMI7XziD5nhcAtlGjRyvzHT5yTEDeW10CDgMWmM0DOL+U1lFmO+SnVu06qgJnKaZOnTquWjURliKM6VyEXr17u4aN2X37yt1/cD9SzrXr17kLly5qHAzX6ZifOwiTp5LZxFC4Bg4iP9EAzgYGhILt1MNXVuXsqjoIoRHYtmO72yQdc4PUjam0EQblRTgtltkqYciwoapZ3X/ggC7psrzQoYMfNFleWLdunXbudRvWK+8QBg4apACHsB+QV6FiZNYLP1HnCF1mY+cunHdv379zDRo1VFs2wuy5c3RgpVwM7Js3e5V8jx49lKcoF+9Xr1nTXb56xb149VIBGkIAUAfvv3/33h0UHsRWLVMGn6rCH8OHD1c+2L5zh0wqPA+MHjtWBU7/gV4DvEr4h0EX+xnyyaxyypRpkodtKrDhOYBt85YtlZfD7ZAoRL0lAoDTJVQBcLaEOmPGNNXAAeDGBks/TKZ4h7oeN8HHA8ChBTMAN2bMWFexYpb0AU50yXK7g+UY+kbbdu31bwAcA44ZlsOvGzduVLKBVmWbvG8AbrCANQY0eGx90HcAYsg/8rRypR+EAIONhL9eykD4QAbCDRs2RHj+zDm/HDpm3DidhDx/+VKX4XMEdCCTAD77g1UB5Gd54TWTrfAV5Y5VjwlFwk9fhwbuYgTAGSAAMEyc5Jc2582bJyCouowHj7SdNm/ZIvJvk8qE4yc9mFgiIE8B3J3b7p6MG3Xq+Q1b4Ynw9u07FMDt2OH5qm3bdgriCFu2bBXe8W0Kb40b7ycls+bMlr6Q4rYGrp66dOumsomlWuwm8eWp5QjkPGP70mV+nPZ9z49TxIFnkKmMcYRbt28L/66X8mxTG3PSIyBrGzZsJMDyvTsvPAloUrmpeauUB8ChzYPnIwBu4CCdePcONNpbpK50Yis8jUYce3Rkrk38r9+47tbJJGjTFukX8ntNrgngAexKCdgcUy52AlcSoLd37169/yMHcF4Dx7o6wOj8ecDSe7XboFKswWBamz2uW+fVpHfu3NVlSJYjsEe6cuWqNNR2ZRbUzYRBg4fooBkN4CrK7KJxo8YewMmgVrtuXQFwWQUCOMAZ16Rl2rw1a9foQMwuWXP6ygBkZeTv2ACurn73/v37rm7degGAE+EcLI/06NFT17+ZqaPKxUeQlRWDVXYseefHn+9AkDwlOoDDqSnvUFeUk8AmBNrkwgUPXm7cuKXtzhI49YOdzpLFy3S217u3n3ktWrhEBTi2HwhwJgDwAVovbMp45/p1n8aVy1fVPoglR+qegA0cwmZTAMKY0ZEH+JJy4RQS9ToGr2Z7x4wTXqZc8Li5R+nVu5cKV8qMNoZJw/WbN9zjp090uYD04Hk2qLyTdj908LBMNLJcLeGP/QcPaRrYWZ09e14NywljxoxXkMFSCcEAHHxBOvQJAnyD5gdhYDvakgDuU4Lf8gNwM2dO9wOFyBcDcAxsvAOoMwCHXS8AbsIED+BGjRrt+YHd1pWz3M7AsSjLlmENXDkBcNgbEdjEhe3vjRs3dDkMPmVwRTtiMmLo0KGR/Fjf4V4lGYDRuK5c6YEeS6gtWrZRO0psdrwsCXj+yjV36dJltZEE7NNnL1644KrLxDlH2iBb+Ojg/gOaTo9uPVx5GcS/NgAHP5WGG5F4Hfkq8IkB4Ex+ANwIkwTI1ahZyz15+lzNaq5dvaFjAnIQ+276OrzKZM8AXC09TN/vLsXkhoDcDy+hYsfWTdqWALiHn8kXbcvkgzB/4SJXplx53QRBmDh5imvevKXaqm/eJOAoeAeZTb7RDK4NxmnMPOBH5DBxeI5tM6sGyGGWSK9cvequCk/in+2yyGHGN5Y/Gzdu7D588ACuGpOKPADOr0Jg40cfIA+FA7gcAXCnFMChIOklkxsC4wP9AjkJXbp0ReUsy6fIcwIKE9oDNy4AuN27/fj5owZwZgPHbinsu1iaZEBk4GcQQpCzNZgNAqdPn1EAt3y5XxpA6JiBOjtv8I4MoU7FhoSA2hjfLqRlAA47JmY2DLoewN3Vbf4YZsYEcJdCGjj5Ht+oXbu2gq8zZ8+4Xn09E+BENVqgeeFREIB7oDZb3larcsSWAfsGNjKwQ5adkDyvVbOOlhNVNI0LM5N++HvxEO+UDICL7ygt8hMLwPEMHmHmQ5i3YKFeA/IRYM2atVChUKd2Pd0hR7tQT7QRbcuOpUOHjqg7GgKG5gzIZg+3VWZ8lUSQUKe0AfXKuwgbfDER4AMAnLlOYEJA+1H3CEYGVvKC3ZwBuDnwgeTTl6uKzngJ3XTWWllncKjhc2pUdxcvX1JABW/RpvApAgHByLfLlUt1s+d5ezc2sFBO+gkTHgLAJBrAsYRWpWo13U1IYGmPsjHYb9261X0n/yUBXGyibaMBnC2NFgrgAqDnNXDlIgCO5VY0cNWqSxuI4D8okwKWC1rKJLVt+wDA7fEauJ2B03BsYJnU1alTW9q8dkS2UQZ2rROw6aXfkJ+NG/0kQQFcpUrKdwbgVJYIf2GvwxIZfQSeR26iOYHnkVEYtwPgGDzhb+JxHz4ksKMee9GvVQOXiG5EoE8AXNu8AM40+PhXxf8bng6uC/im/dgFym8NSQf+oC3r1qvnbt655e49RAPn/ZkyltF+BNILAzh25bdp4zVwO3ZsF372Nty0LRtvCNNnznLl09LVfhJ5x07QkTIxIQwfNlL7QKRMwlOYDCxZ6sd2+g88Sh5Jl7ykySTbNHCsKFSpmu3dgEhZbHxDFrKJ4f37dyLzzws/fh8At1nLBU+fPHlabfNQyHTs5G3emWTD63zf8kBdIseR5wQ2T9Ae1URuszqI/SvhRwvgaAQDcOxChanYrUVgRoAKl3Qw6gTUofpEgzJjhjdiZ/cfGx2oaIhdWmhPqHTsBQiDBg0RgZadVwMXAnC4Y8AWjY7A97p19zMRhBbv0Snw4ozxrwE4BALGvaB6dhByggAuBGJtp4dhPYA7LrMN7KA8gEOA3hYAhw0VHY5OTpqr1/jZNRsbYHhmW5wWYWVAYJMPjvdi56sx9OcQeYLhStsGzggbOOrEdtexGQCQQr3BI2jBCGi/aG92zVGX7MCk41IvABsMeNFq0Ea8C/AFIAP4UcO3bddRNxuwQYHldvzL2XdIA+FEGvBCZBfqwUO6Gwq3NATO0IN3qD/aEKNvlvcBczY7ZXcfGx0QnMo/Ef9O+ECq6mrUog28L6YjR49qXhAC1AECwjZM7Nu7X8uHE2O2q7P7Ft6mDtj0QwCY0G8MwK1YsUL7CG5L0NzevHlLeMebEGBsb23eooVfQi1IM1paBH8WC4CT+o31PSPT+OYCOO9GJBfAzdL2gCdx00LARoh3wgCOVQW/w87HYRchAI4l9xoye0dj8kz6NQOF8ZltYrBd5uym97JNBvKc6q537z5qbI6ZhQ1SQ4cO0/wA1nI1cN51jtfA+bTYFUv5kCVoFXgOzxMHnoLnMdZGHr548cqdDwAcPM1mJ461IwAA2JizaJEHcLg7oi6s7sJ1mUik8q4UllA/x40IJg8qJwTAsYOccQQAU1Mm7fgKRZbSp5EnrMAA4pB5tCHxmEDSjk2aNBcgVNvdlDGNgb9uXQFwIg+RWaZJZjdmGMC1b99ReRFgdurUaU0ToMNKBnEJuMshDdI6ceK0u337ro6jb968i7kLGb4YM9ZPcpCdFSqIPJQ49es31F385AWgCmA9eOiQxBc5LM8pN3KdVRfK17IlAO6DroyQJ9qyuo7VlXQzBsGWNrmXC+AGCoBLc336+pWYrVu3KN8bgOO7KACwEWYsQQNuWILyswKDgoj4yA4Cni0qiAzFrjknJ0c3wsmw/+PexBDZhSoAjp1cpllAkFWokC4CNEUQsB+sjh87JoKwogg3j6oBezAGQta0LOyQYZaYC+AGK4MziPUINijAeAyECC8P4G5rw7FTx3bzsQuVhuT+RelYr0NLqOSdmTizXVTAr1+9cleuXlejdoReuIwwnAdwJ5RR2rbtoPmFOfUkhgf3ZJZUx2VXq6oq3lWBfUu//v0UBOAAGH9LDPBlypZXJt0XABpsGihb+HvxEHkqKTci8WrgGARtCzmarFQRMIAOGzzRutWQuAgVA1PMwNg1hJZqaqClY+clfAXxN8AaTenFy5f1W5oXEQDXrt9UoYjWgTRoZ/yvUdfwRXgXKt/EoJYA6COvZcqm5C7t7tzlykp+0RwSSAc+oJ2ZiADeGDiZ1SEQKAd5IY8YxhJwSokGBrDIln8Cgzp8asu0HTp0FmCQooP24cNHNA7ChfxjtEsAwH3z7be6S+r5c3a/PhCgWUfjIDypCwyHWf6omi0ALshLIhH8UBoADqJ/jcgD4NIiAx+TTANwY8YGtkGzAgAn98wNA3a9ADjbhYr2nf7GjlFkIwH3NUwecOFAoK35FgdkE9DEM6DAQxx0T8Aejo0Na9d6Lf2QIUOEP7zx9oaNfnMKWjmu8SmHHywCYJCJCwMXExkGbNKlLDY5AkiihaZP0NeqSRvAw/SXvAAu1S0K+JPysvGC9opVl4lC5C/RbeD4BTgjrwBEgCVkhYFwXFsgC2gzjoIiIH+of2QGJw3YPUD/9WvXdWyCd+j7yFLbcYysgLcMwKFUYKw7fz73JAjkDLKBpXaAnfkdJQ9z5sxVeYQLLmy/6athRQL1TVxdSZAxD9MN5Cvju8kpygCgYtkXU5amAjwBleQTl1msPCGbIQ/gLqr8hFCgIDvNPygADnlMna1dFwA46WfY+fUNVsdUAyd1ZwAOO3u8SQCIAaPgACYw9AvusQv19WvvkQAFEnUJYGNzR0q5ctJfOki9vFW/m196pmphlNAAjhlbeABj6z0AioGTpS8CGpn169frLlHC2TNntCNSieaLCP9dc+fMc/fuPdBKZrYJw9puTgAcy3GV5L0egQZuz779OiNG08J6NwEVKktrJlBxvmozVexEYFgDcOS9SpVsQfDN1A0JASfAlCdamCkzS+ewzoKbEDQ1ADh8mT1+8ljV7AA4lr7WBHYDzCAoh7mmwNZhxozZbntgP4OtTHTHiZc0T1KukgBw8WjgID8IeV9saJxQ0bPrmIC/K4AQHZD2YOkJ9xhoRbE3YlMLtoIPpD5tEwkzOTY/BL5IdWcogyxlp52mBq5IcPkxY8ZMt3+ft/OBnxjsTDOCto/OyZIkwoqAoTmAi07PgNi5W3dXVjq+zdQQWvtlYFywcJHwpfcNxu5Vvg/vmLaCPOIUEwGJz65VMmhv3rxVnUwS0CAiUGxSw3ItIAJegh8JgAsEn9mw3Lt3zy1YtNA1a9HcbQt2dANCSePYMe/HjjyjbaQua0S1QyIQbVQsAK6QJVTaBT4cFbQjgyZ90Gb6CtakDRnETNuG41DaFUIjRUCmsQvVAByDIv11ofDDo8fe+SpAiyUe26CDpjdNJqNodbHFIaxZs04nKzgKZhBDPsEP5i9x2DABa/JdTD84t5XArnuuKYeZY+BwPCxLsH2bOXOO8Idf7di//5DKOnb7w4fIO9PAAeDsJBQmMUwy0EITWJnAI4C6x5G4seo0EQh+StSjtMibyfBL0r8JbNbCHRZuPQjnL1zUkwYAN7QTGnr6MI558X5gG6zYnUo6NWvVFh7y77ICgYzcvdsb3DO5BADBwyg7CKxaIUPMXQ78Aa/bJBE+5Nvkk+8ja5joEmZKPIAT5QiXi7jZVaur02oCGi52Y+OuA/CEiQC8bC6hAGjINvyvEuBxJs7YoBGwiwNYAeCsn+LcnHDl6jU3S/ADChTTwA0cOEDSTxEA513wbN++XSc7pAFAJLRp01Yxh9m44X8RfkZ5Q8Bshu+wdGsmUIcOHVT7+suXL0s53qusL+rD7G2MUAAnYL7EAVy8Z6Ei9BAGaMDQXqjaWAiAYycx4GZj4sRJuqSJE1y2AWPj0bpNG3Xkhz8XArthxo4dqx2VZQZ2pmAAjN8ZU0d36NBROxWeoLnmPrNImJwBERCJZgKwhBNYmJaZAwPmufMXdMmSSsVRb3XOopNv4VeLgO8uykO5bIA2Ih2WdzE0ZfckdlkMnJTp0JHDrmZttpr7LftsA8cvTVcBmwhnvk++YHwCsx78O2mHFuEa/k68RGdLOBs4aQtsCHVDwc1b7s7d++6qtAM7kzC+DXcQ/karAKAhgGXw4UYdWzwGFGwqGDjZYdS7r998wDMbnFjqevLEdw40DwgNlpKodwQH7bV6zVoB19lqu4Z/pD379qrwJNyUdsLbPnZN6QK+zbUEPHEq8J/E7HLBwsX6TRPURlyTXwZ+25TAJgUE2clTZ3QAJi8M6oAJtMAEJi8YNsPfI0aMEL7LlMlILXUR8lzqnHi4fGjQsKH6H4S3ETS7du2NCB+WKRIRwNF34IfS0sDBI5gn3BSZhINUNBWYYTCo0ccZwCBsayP35B3Sxj0CsgyZxiqAOSkFSHP6CgGfVxwbiBzBLKJd+w4qk5avWKnpQGjIcJnzMTg9g80MaKVZKuUd5AH5w7bN3uFEEPKD81LygpE4dsU3b95wPXr2VJlYJbuKDFaz1CkqgQkQOxHRPMBn/J45c1ZtNo1fySfn6yIT6YfIODbcMJl5++6dHgcYXplIRIKfEhXAQdQzeUTWqYd/qVOceQPI4AvqmzYmDnGRpzgSh9cImFfg2J3JMm1fu05dvzlKeA23Sm9kckvAEblqiyQt+j6aftoVsxPSZ6zB3stOFmGsQYmCsoFnmlfkqlxj5E/AbCi/fkU+8TfJpsE3b73suiH5wvVRpWx21ntAhs2oyWFOasAcADlMP2M8vij1wJiHzFYNnKQNvzFx2CuADz5mSRmn+VOmTtPxE3vjtLQK6o6MpewFCxZIGeWbAio3bdqs9obNm7fQuiDNpctWqlKAwOkpaDTtyMXKlatIHbVzbH4gvBO+x1vEqlWrdDkbjSllpX2i6+BLKA+AS1QNnBWWX5Bz+D7MBFhixgfzhgdvi0OFVcvJUeeS+O1Ci4UPFwzDqwvhpJeZiH/HKpajP3IrmXRoIDYLwMRqvBjkJwzCrELD7/HtzIwM3eKv6lgGRKlwnoXjGpFfzhHkiKaw7VqsuJF7khbMBZOxrIfAtoGXfEfnK16y+ksEG7jo/GPzUSO4b/mEwnG4D08QFw0GWiy7Fx2PX3wEVqueV0OAMIDPUNEzo23e3J9rapoE3vX1K3/DU8I3GNpWkQkEKvXu3XuofQl2ixi1ZsivATiEBUau8C+7qUmX9rayhsts+WYQJD48wrXF4bkKEamDNm3bqaNp8kL6uH3ANQUEP8Ir8AcChXd5h3tolVkWYfbJBIg+UIPvB2W0vCQCWX4oc1ECuLBrmvwoXBc1a9XV+uHvXF7I2252zd9GJssA1eMDO7kJEydKearrEiRnMMJ31v+h6HSZ8PGLiQRaNyYiNoBDxKtF/oJ3jDgjmd/ceJIf4ZEckXvwcFXhEVYiGjVprBoQJikqS6R/1uB9IVYlwvmxv8P3aBt+0TxgjxsuSyISdVGqS6hS77HyFSbySB3n1rOXf7S7jSuQxeU+fh6RGSxVZovcor8jv+qIXLp5+5Z7+PiR8E4t1eIgJ3nPZDF/h7/HNe1IuigHmAggR0wmEo84/O2XGC+rZwg2GBo/GFma/OL6A7mJP7VuwTitG7l0nPbp8Q34SOVwIC/DaYbzaPcg4pBnQKmdfwpZXo24tjQiVFN4VuQgf5MO5aZvkgfSis6DjUE4b2dM4zos04uaSFcBXGlo4AoDcFax/E0l0IgmBOwZmadSqUSuq8pzi2PENRVJPNKwNJVkwOa53dN0RZChDtW/Q8S3bLAjruZH7ltalkfi2jUG4U2bstOR3bGnI8xkccJk94xZ+eWa+FB0XPtWDbmG9J6kD5DTmVCMb3wOkV4i2cAZaf1RJ9S//Go7RNWPkdaJPKftqVN9N0a9aBrBjs/oZ8SnPnVGKr9cWxqWfvT3uTaeM3u2HAF5GcLvZgOHA1V2rpIv0s2vDGEyIWL8zjvhMvEbzev2y/MaoTjKy/aepMEgDeXkSPly5B0ZUDi6h3cgy0OiEHmnHkoawEF8Gwq3vV3zawI7fC/8rn+PHXwYjXsAx2oA9qy0XTx8xje4hn/gTfgs1ncsHYj44fzEumekvCZ1ka08wQ5IzwcQ1yYHjSwdu7a0owe5RCXyWxoALt5dqEbUqdW1EXk3io5vMsPkH/d4p06duu72rVvqYQEHvWhXdVIQxDGy7/G3pc8v6dJXonmVtDEvYVKBuRLmHrH6VF5QI+/KWIzJEW3A+Mt1jeryXU0795smL8PfhPgu+bR74WfcD7/HtdWbxY2+1jg5Mo7q5Nenw33SoDzkxeIbWTqffEsoHK8oie8ktA1crF8jq8Dw83Cc6PfCz/Q6onUL3dPGygeRCzH79PFiP4doXGYLy5YvVzUsgWUsGt7eK4wsLfs7fC8WxXoendbnEHXLIF+SGrh48koc2sDaIR4Kp5vfN9DAoaViVuvvhd4JSP8O3o9O07QS0enrPflVACftPzYwbF+5YpXa2UXHDV+H79uz8N+xKPpZ+L1Y95T4W8jqlX5RU2afLLn669z0EoVyhD/pZ6WhgYum6PvR7xiFnzMoYW9jjkY5wzJsXkH5wu8WRNZ+MZ+F8mN/Wz7Cz8IUiReQ8UCeX4sT/OZ5L8azRKcc5J2Ah1I5iSGOJdTouuQ6Vv3mV+cWH6Lf1K5Txz24f9+9fPnSNWzYMDLRjFBUOvZu+F70fWQ4GldMizBvwq4TbRQAMjp+mKL5K0z2XpjsvVh/h3/jp+j4QZoRDVzuN2JRvM8+P1+FU0IDuPwoRzqbNu5nCLl4qSgqGQQOI7NDBRuBFStX6cwGNM5z8m9xw38bfUkeipo5yFeibWIwoqza/kVJ2lEDYuYXAvd8K/y9WHWtcchXQNHPIXb9DRo0VA+Znz5jVmTALkri27Rd+F70dX5kZVTNGzPP0L1EI8pU1AAuXhu4MJEPKNazgoh38DnFhoL7wg+jx8Sn/cuPvqSd8uPTMIXT5W+jcJwfBEl7lIYGLuJGpJAl1HjaKj+KfhctEaZDuCc6c/ac807iAXDIVeJ++q14vg//ssP1/fuP7snTZ7rDHyWAjXsF0efwVM4X9DcjK4elwYpbWNbnpU/vR96LIw/fJ5/x0lcJ4CCYApUvy4axnkfT9+kAn0vkDTsXQBx2b3QYyJ6TFwafsFo7/Cx8XVoE8yWaBo7nRREnP6ohxHmzCPKc6vBV3g74pekaUae16tRTOwrsQuIRbF9CfAf+YuYbXir9IZGVsTQAnPEBfZr6tSXr6HhhiuYdrikDRtBNmrZQvuD6+/LY10b0e+RgafMo3y+tTQy4iIrHBi6avoRXjO844grbxzr16us9v/JEethNfhkPki5yjY0s2IjRN+gX9s1Y73wuRfLP2F9InyuIkL2VKldR27uwrVtB5Osp9/uFKR0oPxTrWVHRVwngWFPGYB93IGwuAMTFwyDEKYpBk3Ty+57d9wwiYCAYQCFrfJ5hVMnuHIBefmmVJpGnktqF+rkauOIijq5iJ1HPnj1d3Xp19TpWvO9DtD1l5be42p302QTDLkgcG+PTLlF57EvzxXulqYFjyYs2ZIlo6LARupEq3gHF5AC/YX6IFff70vep4+IkyxebMLp07VHqcpBvl9oS6mfYwH0fsjqvXKWaayNybvDQwWp/XCXbxk+AG5tcvnwSAR8buLH2tN+iINJn0sPGDMZQrj83fUuDXfht27dT++f8tXB5iW8BUtnIwLhFn4/+Ptf0bWQDYPZL8hgvUc9fHYBDyE6aNEV3duK7Kj/XHNFEZecya+w4UGHpMHBA0fftvYLe59vM2Dmq683bd3Eb8BeWp6Im8plIZ6F+H8ov3fB9bJIQPHv27NEt4J275jpALihfPLPn4b/zo8KeQ+E4seIX9B3qkdkvzp0JOIJm12o0uCgsH7HyUJTvwF/0IctXvN+AiGPvFzmAi+MoLd83stX1i/m6GjZ8ZB45FE85oin8TjiN6L8tjlH0vfA19RtLVkVTrHS/hArKpxHPGNT4G79aLCGzqzGefBYbSZv+kAEcdW5jDxO7h4GbGPxq4uSXuuc54C2/tiuoTaMpHNen+2mcWFTYNxgrAW4c+cYYSnmi048nDTVxevPG7d2/z1XOljRqxN4tGn2Pfo+XCFx9ce42WMS+T1yIPscEmh24uHrimjiWVqzvhClWvPze+eoAHBVBpeEHi6BnSsZhS0TFjxg5Ws9+ZNb3OapNayAagsFw67btbtnylXrfBFF0fCo8utK5D8F0+OQhwIyfk5eSIvKZSH7gwpQfM+dHseJTvuhreOToUe+QFLczWZWreLuQAr4Xb16KIs/5kZWFXzZGzJ+/UMuwc+cu9U+GTyYGqBrECd4Jp29/R/9+DvFOrPdi3fNCp436Z8KvH9dWhni/TfyiBnDx7kKFT1q3aa8e1u/df6g++gDNsQBIQeUJP7O/4yl/OG5+8akf8kn9MtDhTsLAckEUnZ61S6xn0VRQXqLvmdzkcPJXr1+Xup848lgaNnC6CzWOTQzxUkFtRPtT7/iOA4AwAcG9CM5uccRscjhWGgWla+3Lb2E8UhiF34+VFvlTAPf+g/I1vgyj+auwPFSpUk0xAOHo8WMRABcrLhROj+8rgPv4nduylTNhcwGcEXzcsFFT9/LVG/UBlwuOC89bNEWnHU2lBuBw5Ps5AI6CwIBkmO325p0Zh5Xh3XzEoZKJFwZXzDIAXYSBMqjhGdqekTaVzDvhyjaySiddlkpA/wge4ptQJA7fs3SigZ2lQdoAODt6Bu0TTGDfDse3d6zcsdItLiKflDdRNXDUCfXFr7UXv1xTR+G0uI6OZ+1k96HKVbLdoUP+2KCu3bq6jKxKkXq3d8PEu/Y8ul14ZmnzLPyt6HJaOsZ7seKRRjjP4ffDcTh6yY7RwW8h3vUVvAmxkaaKpEE6ll++AXFt34UsL9yH7F74+3YvnF6Yot/hmvvwe+cu3TSPR4+d0AlYOE3+hvcsD5bHMBEXbXppADjkz4CBg/UdnHmWKZuiZeRZuMyWf3vPymb3+Nvq1u5zHV1f0XVo9y1New7Zc9JBxh095uuHiSd1as9Jy96xdK1ew8R9fi1fUHS7WHr8QpafWDzBPZ4DLvmbkwRwLJ0EcPGXnbq2/kEdhvsEFG6DcLvY+PXi5WvHMYGMm3//628jR2zhB457pGkU/d3oe1zbN7gOf5tfu2/PwmnwN2R552/esffCZTLiXXweklcAJ9eWLr+QfT86r0bUA0ubhMNHj6jPOc4gtvoKx7U88jfpkTZLqCyPmn27fYdf0kCGoIHD2e/FS5cj5SEOv8Sx/BnxzMpr5QnXBffDZG1OOgmpgQs3HgWkw7NujRO/bBHcnHFJMABHIYlTUxq3qcyGEQjYylFA0qBSlwYAbsjQ4ZH7VBTvMUMlbRi8sjyzRrOKIn0qk7SfPX+psxgYifsQTME7fBcjdfw8qcAMyhAmANy+4CgO4pIuM3jywM7PcINxzS/xWGYg36Rrz4uDrLwlswv18wAcvED91ZZORJ3Vb9BY88n7tEftOvUjbWLxaQs6HenTRtQfA1qkzqX9lQ+qVHEHD/p26dCpo7RLNddMeAJv3qSv6QZpkkat2vU0DdqF942niMe3sOshb3Xqet7iW8oTQd4gn05dfU7eucZBrNoEBWnBH4CVhvId+MDe4xvhOiMuedi507cZvpjMJ6B+V/INf5pjVe7Ze6RDPqwclNnuaTmCPtK0mXeGyTXvE488sQSt6ck75Jv84jiUuqFs1D/v8F3Sx4aFcPDQkaA+cv2a8U0chNqyGmRlDJe5pABcdB3DfyyZEtau2+DrVu6TT/JvvIW8Ii7l4jlkmxWIR51ApEtc5A7PjC9Jl3jUP/VOXPsW72gbyjvENdlF3Vp98ffBw0fcu/cfI23Ou6SB02Du8R7l4zu0oZXTiPikY7KtWXP4tF4Q35eJ9+Fd4kCkC9m1pWV5a9S4WaTPIEefPU8CuHgBHG1Xo2YdbTf6HXXIPXtOHVLPAAj4yPoubc8z+tWLl68UwNHP4HeO5yNgk01avMOz8HetnSHSsnv8Epf74W+Tv7rBpCESPxRXZbjwDDzNc/JIHBvnLC3u5aGa/rs8p+yWNumqGYx8j35A2bmPvV+e9/VeLoA7ePiQS8+o6Oo1aBB5h+/yDYi6gHiH9Cmbr0vP2/xNPN4Bb8D3yET6JCc/XBAAZ/HIM0T5rH9w3+qaeiEt6oK6IT+kxTVxw2WwtuC7CX2UlhUIgQmaZXvy6bNn3a7dfpDijDJmmjDEUIlz4cIl9/jxEz12CPDRuElTrfQjR4+r00KcC965e0+PVQLBZ1XK1jPSrt+4qUd18Aw/NjCWVRp5gNFZKrlx86Z79+6je/X6jR4xghoah6xspuAMUo6zeiTf56w0vPGzU9Zvzc4dCNj9sn//AfWTw7LuiZOn9IgOjn3iOBzeYdCl3Jwpd+z4CWGGp1Kmh27zlq1aHhrO0rPG5O+iIEsLpi1tAGdlgzwvVJE6GyUzd+EFqZObN2+5+fMXaJ21bdvBnT9/Qc+nq1pNZoZ0mOyqeog35/shHFgWnjlzlr737NkLPYqLdkWtjuNSNHCox6dMnarai6fPnuuxKxMnTfIdWzocDm85E5CjYh4/pl0euG3bd+ggZJ0N2xKO6MJNBO3KcVmXhH/R/sKrVr+cnEHe+A6H6c+QvJ0+c1aXQXlOuTgsmfNX+Q58AD8wA+S51RHf5PvHj5/UOuVYLHwx4UiTNOjknHXIETgQf3MiA2mQ5ylTpumB0u07dHQLFy3RgZX62rhps5oMUN4bN28rb3M+IqdTzJw5W/uL3tvr7wEYoYaNGsu3t+g5r7QTB1JzNigaQo7FuXPnrvZFtC+0wey5c135tDQ3dOgw+fYl6Q/P3V15d+3a3ONqwrxAublXlANufpsY7JvwH/KCc0xpC+oYeYTMQduJQ13OPeWYN8pMu48SUGh1zNLP2XPntS779O2vz8eNm6BHHlH3I0aM0rNtSRPewtN99+691KP9E5FdHJ7Nuc0GCmlzViI4Wo537kpboE0hzywRkS8Ga1YMkG8cSo+vLQYQjv57ILIKuXPy1Ck9SgsNdLjM/MLzDCQ7RQ4Y/124eNENHyFySp5RLo6so99xcDjfV/n74IFbt07arnYddcxKWyFTOTPznqQDz2BDRD+kbLYZzb5f0kTbJtJRWsZz1g7kT+WF8N5PrcAAAGRrSURBVMSpU2e03RhrkDscb0Y7QUwqOQYS21d44oyMlQMG+oPp2WzDUWocq4WLK85Vpa/RFh8/ftR3OP4MnuUsUM4wNXlWr15DPbuZo/YANLQVcnCZfAueNvDD2Enfhk/gOcZnZCYyiFM9iDt58hTXrXsP5eepU6frKgEn5RyRb5MX+IxVBOQZZQrXB8obvoWMXLxkqSpv0EDRfxYsWKgKHcZJeBCZ1Kx58zxyEgLkte/YWeUPAG7q9Gkia7wc271nr8o9BZgCrHaLrKOO6d/Uzdat20VuSjn0e4u0fqBm8s6OnbtEtj5R/l63fqPK9HPnLyrvkwe+vWLFKu2n5I++wqrgyVOndQwkDsR5xJzrSvvRPziuj/anz1OOPPUhaZeaBg4AZxmJJjLpB+xsna1zltlrAU1bt29zR44dde+/Cw7KlUGkXEqqzh5YF38ggmPRokUyyHjgwQG59WUmsE0qnoqj0a5cueL2CYBCe8MB4gQqmgY5HRyOziCGMCcP5IV8wNg03Lu37/R0BQQfB57D4PYe6dqhwNeuXXUNG3rtjVZ8UC5AyN69exUowGzHjp2IHD7OIf2cc8hAx2HiDIB0NgZwzkcl7JL0abhwg0Kx6vFLSetemKkkAVysMoTLR6caIIMFm1fu3rurh/pfuOQdJQN8eM4h9wSOJOLwZTuomAOQWfqyQ7bhAQ411kPhZSAeJsKNc/H279+nPEJHZDBFm4Vwe/v2rR5eD1jvK4MvbYXA4xBo06ZyFh95oG3sXMtbt+7It/cK+UOhEboICC942ujh+oTdu3e5A4cPCp/78wC3CPDKEB5AUO4TIEjgl/sAf8ANgowOT1vBg8w8OUQfgAa4YADnLEMAIH8T4J19+3x+ORwaIUWZAEqEo8GBzA8FmDJL5ExUwnWZscOjgAkCkxfOZKXM5qwaHrWzeeFvAu+QB8rN+bBdu3QTAT7VpyOZfPzksTt+8oQbP3G8a9GqhXv56qX2YUAegIOAoLNyGo/wd3Fp4PLjQe0TIgeY8AE6pYql/95zh4RPOI9x1kx/4PUVqbONMmkAxNFWLLdiwgHoJjB5BKASxo+f5JYsXqZ/PxReOHLkaIRX7t17oPxzTCYS8BDh/v37Co7hZc5oJly+dMktXLjQnTxxWq+ZVMJbCgZlUvpBeJUBb+OmLVoeBiUCg+TKlavcW+G5hw8fuibNmgooy9XmwFOU+fgJf77j1q1b3dKlS2WweKp2ax06dtGDvscHh/a/ePFKvnPeTzZkQCSog+KMTAW3dsA+Azfn9lI2woMH9/WQfHg9uu5Liihv6Wxi8CcxsOM9Oj9hgv+RG/iQZIxYtnSZ9K0dmsauXXu0fpE9a9f7Q+sZjzZt3uxevXrlXgqIb9euo+vZq68Cunfv38m916rUOHDwoACuOyrzLly4qKB6wIBBmgZne8MDyKquXT3vIlfaykSEyS7AjEkik9MakseVK1drHPotcvHGjVt6DXBEFncRkEbgnGY7axdZwPGUpPNWxlXOID140Pf7AyJXGePC4xz1wNGYBA70B5h26uS1acho5BUTRybLhJ07d+SRHVAWaYgsfyuY4sXLl+76rRsC0ra7c2f9Afb0D+qSfFl9X716XZ/tEfnZsUNn/RslTEbFLC07fZSASQi2cQ9l/CDQ15GH1CF1QqBeNokcRwtKQEa0b9/JlZe+xAYTxhudjK1ZE5GtgGnyRP4pi/FJqQK4wmzgaDgFEQEgGjlqtEtLT5N7ld3+gwf0HgDu2zLlIvZtffv1F0RfTmdTFP61CJomTZu5smXL6yHdBLR/FSv6Y2sOHz2ma9UMfswE0CK8evVGd0dFNzzXxHshDXr+wnk987JCerpq0QgMgjQUGkGOSiJMmzZdbXx0OUzVvwLgpNwGMPWoEXnO8SMgbQIDHnlZHpSJg/sRlMxiYFoCNkTWoEVNMAblZrAqaQCXH5Ef6v+EDFKAnDZt27iUtPKufsMGMuO5p4AGZkazQcDANV0GuRMnTmrHBgyTzgMBbDpYNWkiPFHO9es3UOOjuUoXnrDBc926jZF2Mb6ZNWee2jsxuyIwG+aadDk0+qUIy/oNG8ogWMWdOuMH09mzZ0saFUTgZbmdgcBlCb+stK/xLDPHChXTXUZWptu8ZbPeW7p0uU5M2K5OYPCFjwACaMsIdGr4zeqI/pKRmaUHoxM6deqsZZwyxYPWJTL4MvCTDoMsYcyY8a5MuRTJywq9Rohi+O6X1mpFBAjaKXiSmSbgljBK+iMHsjeTgZ92RAjjEBRtCm3EhhDqsKzUEVonwlIZeHTGHRgR7z9wwGVWypJ+XcHNX7BA73Fe7K9/XUY3XwAcmcmjhWMwsbLCD7R3SSyhhok6rpCeqZpUwloRsqmpaVovDJRoHxo2aigDVnl1c0Q4cfK0qyjtgpYB4E/YK2CcJe5qVatH+rkNxJmZGTrxJOzYsVsAUJZQRgQU9+s3QIU9GpE3wttt2rSWOi7rGjduIrLsubt05bKe65smfLd//37VuLAUA68AytHIkacKIqdSyqeK3JkrYPQ7N2z4MCl/7oYw+j9aQ4LvT+n6nenTp+u9adNnKh/DGwS0BiwdkWav3r0UFBw5ckT7IQMUE2w0sRzdhDxjdYEd3wzmTUVGl7YGrjQAXDxLqOSNPmvKhrlzF7hvvy0j+a3kTp06rcCZZXtWlGCvczKJBVylCA+OGj1K39kuE6m0ChmuUcAjTMDg5dTUVLdihe/7nbt00ckcWlq0uiwB1hO+QebYtwn0ZdqvZcs2Cj7gW/o9u4mvCNAhz8jFHoHsYgUkRQAcZy3bBJWVDs6K5uD4hTLhIFi69AH6BwFbNzCA1QVa4nYdPE/u3bdf5XOHDh2V117J5K9z584ik1JVviPnnzx5onWDOYelUUkmKQA4eA9lQN/+/aQ/pbm6deoLf17T/sEEqLqM1dQD4fr1W26wgKu69eqJ7PIAjrGRfj54sJcFAFfGMfomWnUCAI5xGq03MhLNG2dqUx+M4WCN589fqrylv52W+CiqAMnIVk7JAEQymUO7GpaBEN8rtU0MhWngyByCxy8fSgFq1fagSQa7GbP8LlRUtAxK7AzBCzTnqSFoUlJSpIJ36SwZIQSAWywDGGHAoIEqFDn7sqcImm49e0gHyXTpIvDoxAxEV65ek8rKi/7JjwK4Fy/cxUsXhSl8XvYd8MyGQEJIMgh06eJnG4cOHVbgwbmpOcHB+aaBI/Ts2VvzwiH7HOYL+sZDduXsbJkBnRfA8VAQfLbMNNJcmTJl3Ljg7MRJUybrgE96serv+5CVl3yX9BJqfsTzZi1a6s4/ZmhlBaRT99+WLeM2b92iaTFAAp6PCRgj3nwBRgTAdDkBKfhEI6DFrZhZUQBANQUG8xcsUk0qguNA0JYMvn7gzHLDhg3Te6vXrtFvclh8vwH95f2qAjzSFcQfO3ZMOv4H17R5MxE4ldzZ8+dUqOBXDvBWUQbgGTP8wIcwhE/Oy4wXIdJSysWB9+mSp8GDvXH8cgFUfmKySq/RKH4rQhFQ10B4EK0K6n6EAwKeOooAuB3b9Z2OnTu51AppCpI+fvdR+QuwBK/36eOF686dOyXNFLd0mdcCrVotgEQENgMGaV67dk35vWGjRto3qlWrJrPRq3oET4MGDaTOZMCvWdPdvH1bbZlY3q9Vu44bNGSwCJZWCl6ZUHXu7AHbunXrtG/a9cFDB5X3qdd5C/wEBkBLHwa0tGnTRv014XQUh5s1anl+9/2x6JdQqU/juVjEd2k7ZsqENcITZYW3Bg/xPLJEACo2NfBGVem35y9cUG1Vvfr1I5oDNB5169bVMlasWNGtWuXbePTo0cK/FeVeVmQCOHLkKI0HCFq82E8khsoEICOzsq5M9OzVW3mHeqZ9rt247m7cuqFHw1GnB2Wi++HjB+GZhiov0LK9ff/OXZV2rVOvrsqVOnXqSN/oo88YIKycAGTakwkH2h8AIQCuX6DVnr9wgfbDsWPH6vWKlSv1m0xgmFg9f/nCXb56RXly/ESvLVywUCYr6dSPX0G4fvOGe/r8mWvc1Ns9Rdd3SZHyU2ktocahgaM/jg6A8oYNaLqzlC9atmylsgotD6YgBCZ4ABt4kLZl7Lxz557IiRrSjxu7F9Iu167dULnB5GOltBuha9duwtuVlJ/QtjJ2durS2ZVPS3Vbt22VMfGqjMVP3Oo1axWgDR7i+wBAnrGiv4zpgCt4OEWAYaPGjXVisGPXTuGddAVwAD4AO8AE3mMZluV3zJs4/5T8fPPNt2748OGa9mQpC7zu66G2aojx3UYwANexY0e9PnPmjI7/LLNmyUTk5MmTMnl5L7zr7c2sbsmr2cBdvHTJZedwmL6M5QJwFwV9bPjIEfJONXfjxg0tA/IyVeqBPoSLKcLO3buknOXd8pUeAA8bOkzlfCXhf/oSbkouSP+H323T00ZpO1bXyA/mPCyHM2lmuZjJ1QcZ/9EAMulFyfTtt99GJtvtZBIUVtpQFsZF7BoT0gaOimabM4xEY1SVAdcPUsxGPJCZPXuOXhsxMEyePMlNnzZd1anMUNnyn1K+glsSDFIMLr4iZDYtAidbGqqPCKXJkydres+lMrAP4Fs2OJIfBAwVzeB16TINX02FFTYhbMtGy0OeFWwI0zAjQPXKu5qWpIMGDs0jQIEBvkWL1srEgEGEGML+/MUL8ncTd+/+fffg0UM9LxEaM2ZsREOD8KwgHYX8heusqIh0S2YJNT43IoBiA2CnTp1SLQ11wqB3+rRf4sE+CO1O7959VOtGuCVgnEkAQGbs2DF6D6AAWMqp4Q1VSRt+oF1sEwNgvFKlbF0qGDnSG6yvXr1aBGem8FmmgrJu3bq5ScIzM2bMcLdu3ZIO+1oBHICEgZs8NG/RQvkB3sRnIYG8I6wQZDdv3tSJCR2aPPQOZq3MissKWDPtM0v6zOqwI0NDRp/A1xvvwVvUEQfR4/pkx06v6QPAZVfNFnB1S2fdjZo0Vl6vLANVWwFGTBYAQAzMy1Z4wIDbEUAwaXoN2HX1GVW3fj31Wp4j+WbQecTMVgAcEw0Mbpn0YM/WVARXlgCJ1LQKaroA+J06dYpbu9YbSq8WgMislcGCgEaZ+mH22bZde7UpJGyTAaN3794KEOFz7y0dyu2PxQXgwnwXi+AXA2ws7wJQpwXgfIyAGeoP3oJPtm/3YLqVzJLbtfeag207dijIYwKZIXy0crUHcEOGDZVr5FhlBUOEocOH6aABaAQcEnD7QB7QBFJ3vXv1Utk1Z85sHWCvXLuqgDcjMyOw6fzoGstgykQQAL5tm88T8pE+VK9ePVdeBlxkkB3cbYTMQ6OA4/QR0g+mTp3qNm3yS6Fz58/PA+AAZ+SViREaBwA9bhQo48LFizTOKOmvgA/4C949c+6s8g22ygy84W+XJCEHEskGLppoZ8aem8Gy8z4BL6xiYePLhAuAz3I4gZUB3GswvlVhNUBAAmY4tEn9Bg3dy1cvVKtNuukCLmwCgV0a/bCi8K3x89ix41wl4Ulsv1etWaP2t/g2Q/M6J1gxwt4S+YYcqV27thsyZIjyCcvtBPiNpU4AHAGtMPKTvCMjMBN6/Pix8vCECRNUpm/Y4JeCMaUg7dx6qBrRwFEHHsB5MHb48GEFcGgf4XUwA1pfA3DhukThQyAvmSKvOQkjQ8CrrVbMmDFT02Bi+krkOhMS+gf1iaaSADAFP+BLjtBF7oMHSIuJJjamlwQgUvaJk/ymS2xeAXDYuFMutHbkEcWQ5QmTKuzgJk2apHVB+xEY/+j3Vg4rS6kAuHiWUGEmtCoEBlYVQNI4FNyWLVmiQsAwSO/as1cHTQAWgyMVA0Bo06adDBoySAUADi0HAzPpg8SxD/nw4Ttdy2cAEVyl6/8KuqSi8wVw0qDVpLHQ1r1990GFHECE2RDLGahvWe/mfXaohJdQKc+bN+90yRYAx/IBS0+oVFm/x+gc+yyWXFia4b6qW1+8UoGHxgih/kMAcPEsodLmtmxlbQyxRI49IgyMbRoaM+qT2Rhh4+bNMqBmiVDKUKFCmCgAn4EG3z+UE6Kt4ceIG5Gu3R1L1nkB3FqXlpqu7cQmlXfv3kseXrvHj57ozJJ2adIMAFdZQbhfum2pZSP/nH9KAMAh6LBPYYaWI7PvatX87lo2NRCWL18us9F0/Q6Brf/4FQrzAJskDMDBY9pmALhgqZaZKUARWyyEZP36CCG/y5TJBvyHrQxAwJbxMHhGSJAmxsoAONT+9C/e4xvYbrC8gnYGfq9jAE7agaULNGeAIdT+OLqlT2FHQsDIGXsY6pdgGmqf92zXo0cvEbwekBOwM2E5g00mYX4gPv2xpJdQoTCAW7dugwK4+QJmCABWeJD80eYsfRMwgmYySuAeqwakRZyVq7ztELZCXJO+AbhhI4YHAK6SLj8T2ECAzCM9ltCwLfSy64nKLrQKNWUAYSDOBXDexgyqV6+BtsNL4SPCbZl8jBo1KgDoufKEv2mbyVOm6yoImgIGWtqZwADOQG7L49j4kH/ahT6Cdp0lUwCbaXnM9plBlrzQT5EB2MDxnn27pEnLKv22KPkpnhAvgINsvDLbUAImItxj4mqami5duikPoXEDcGBXyfmkukOyYUPVwOUH4PxEtor87XeJAwobNGissmKY8B2bFjjfu5bIm61btynf1a1bX9pY5PPAIWp0jyxkk4XZeWJr6W3VPPBhZYyJGWALPsFml3GOpWDkKTIO3oEvmKyGJ1XwYzSAMxu4I0cOKyiMBeDCS6ikYWCSCRYALjsAcNjkEVjZYxy/feeeyl7s5Wkj8gxQI+zYsVO1oMYz9HGTZRCaTzYqUXbOhSWwDKvyQfJIGyHfDcCxysLE/M1bxhXGfE/ITmQ45jTR8gmZnLA2cFSGqTqxp0EljEsIhIStyWMki83FhkBQrpGZfosWLXSApEFZ427Tpn0eADdo0CAZ1DN0+y7G5jAPu2EaNWqqtixsLLh85ZoOYmGBRmUxi8kFcAjE6u6iNBIAEENm4kBNmxIPVfV1TaOqDNIewLGTzWvgyBsADkaB+JuOgg0DadE50OC1lfyzJo4RPWCUAQ1bk/CsoqiJfCaKI1/yAuOaGppO17x5c9eufTvhjw7yfiuZhXj3BnR2GPrJk8ca9/7Dh7r8wzLAxIkBz8yepYCO41N8e4jQEuHIEqoBODRw0QCOgZbOaJtUsGGDX2iLs2fOK1hBSJIey6MMeAAl+AGeDQO4WjLAUvbLwkfVhTdoS97rLbNnAho47EFMWKMZA9S3b99ReQEeYDJB/iGrJ8rAxgECQopBks0GGLM3FMDFIGk7whC0DACACXZHEfICOGxhBMDJRMTAGhMQABw7pHQ3tNwDwLEsyMDOkg3AEVsX7AIxiK5dq64KLgK7EMMADofWJvTIG5oEhBtg/PBh71QZuxDd+Rbid4tf1ACOdrJv5EfECQM4bFVmBSYd2AUagGOCxQ5eAv0WAU9gJ7lq6SQOJz/kBXCVpf6ruBXBoBoGcNjGEoYMxVatstrpAthmCz8zYUR+3L59V9sHQM/3AcgAOGyf4AVslcgfAy79Dq0eqxQs5WML5AdLP2HlG/36D3QiHnVFolevXsK3NSOa7LnzWEKNAeCE3/MCuMyINmb48GHSpyppG0Pnzp0LgL8HmNF1XVJEW5SaDVycJzHA//AN9dSzZy81fyBcv3FL8w+4IgAEMqTt0JZXriJlkj4OKMC5bIOGjdRwH8UCaeYFcN21/elX2I2xK3P/vgNukAAzTg1C08NyOgE7THgNcIhGCTkIaEMusJu6bt0G2sfhz+3bd+TRwO3ZvVvrGpDFxIJx7ubN2yrb6Cc2zrFLnnwgi6wOsIGzJdR9ew/kWUKNBeA+CDhCJocnB8gbvkHYLXnJrGIALktxAIGDApg03pIyvnr9VmUdaSDvzDyKDW7IK9tcSPlIm3ZCXgFMUcagITXZz2Y56os80tdNAweuwN6PwM5/+nL79h2E2ms9MI6AV6LH/IQGcGQO477XwjwIEAptTIwBN2HqtOlaMJA7znURHux6Yv0YhI7wigZwA2WQwtAR+zMCW4MZVBisUW0qco4B4GhAGO6lCKaLFy6p1gRBaCrOTh27aAdgptROKp/tjbiioBzYwOkuVNXAVdG8EXB9oe8IwbSASXaPsXyFQTQzGpgGYUoc8kNHAjSEGbuoie+U9FFasfJhRJ3aLj40TNhU0Jkxuq5Tr54CODpNRWmP9Rs3qT3a5i0e1AO0vi1TVl1UEFavWSODmwAFmaHS3gxSqKfRXtkSatduXgNH+iwdEdieD0h8LSCb5UvajUESvkETAiBHkNFO7Oh69+6t2qhQNtoPtTyBZQnMAe7cvatakwYNGmocOjZuRwgIY2bVuKYhdJTZK8KKeoAfAKUIlTB/wg885wQGQufOXSP8iZBgUoCAId8IeQJb7csJ70cAnExuwgAODYHmEbAWtJEBOGalHsD5XWQMxCwHz5tn2ii/+4x8W1/DxQsGvBEAd/CQ5ply0NcRVtqHJd/0L9PG0fbk28pK/OIAcJTdvhGLAEbEiQZwmDcQZs2arQMB9UddszkGYI/csMkoG5fgG9IjrZWr1uj9ocOH6zUUBnDwIPFtCXXAgIEiK9rq37hTwv4NmccSOjs70a5giE7bI0vQvmD7RPuhSeUYIWQmQJGlbpZqCBs2bZKB3wNYA4D4uSN079HbYegNDQlsnwBw8GgYwJF3AEYYwFEfmKYQ2NTFoAeQpO9hY8QATvzwIFviJHkpDQ1cvAAOfmfXOaCb+q0o7Q1f4PWAgB2caY/Y9EbbYcOFBh6wxm535CNAnp3eYQ1cxAauW7dIX2T1BVtiFBDsHmbpFifggCy8MGCjiSZu+vQZuqFicmB/B1ApWy5VJ4X0ZzRK20SGAWI6Bsb/e/bsVVlLOZAd2OexCY3xHZ5FfsIfGPszzpEf+BF3XNjA+bE1bANnGrijKldJB7mE7FAlicjKMG/xzN45fvyEjiPYIOa1Mx2maSHX2FRA/1ENnNQPcpWAnAWYbt7iN41huoN2WTWLTZt5G7jzFzSPttFnnvQZ43/6IztymTw1btwsMsGjvsuXT9Xxh7EFTwHUJe1HXVg5tCySRsICOMAaDcfOECqjdZs2IkBSFZxxZiVh8pSp6iYBDdiVy1e1caiwmjXrKPh5I4MoAIFBwwRg33593a+/+VZm+QP0miUNnsNkgCg0E/jB4vtWYfxSWaqBe/FKXTBUkspNJd3FfnY5edJUTQcaF2zxx3YpMqsnLSEY1HbZjJ8wWQYA+XZqBTfB3lm4RK+96vuDalzYHcS9efMWqnoVbZQCzlB9FSVpJy5hDVw0c4aJDsjSD7OaWzfvSFx2A1ZUHtqzb5/aCzZo1Mi1bttWwRvHNJEegseM6/kOAuX8uYsuW2ZXgAsAA/YhdGQ61v5gEwMADp9fGP2PGGUAbrnMCBvpLiWEG+2aJu/UrVdf8vXQvXnzWv0OATQUwL0FwHmtLG1lAG6CtDm8xuBKGD58lLYtA50BNgAchqzssiZMmTZDgRZ8wO4lQBX+yPgW5aSf8Mu1ATiWUiijbe8fOWqMLr3BnzYBYokCLYoBuIGDB/tBmL6XL4Bjh9pTf0/aLRfAvVBhww5aTUt4lDzzPTv6buWqtXptbgmYgVIX5BvNJn7lELhM0tiwYTt+WT5IBAAHEcc0EQAc6tROljhx4pQOgrQngJmJJYMg9WSCf0uggSMteMgA3LARaNb8JqgVQZt5AFc5CsANcJ2DZSOdzKQhP4SXhb/fvn0v8vK6B2AVs/TowPciG7FTpD5HjByj7cSSTlpaRQWf3br5fDHQkh/rh3wTdwcEtAPGO9glEXQJVXjUBicMwAGFtAuAjN11V69eU94fMsTXF/IE0IDLnrZt26mWmj7N0ju2c+F6LkmizKUG4OLYhQpP0Reoq46duqocYFNTuK/ZJAkNPJNBeILlRb8b+JiCIzSdrAyxu5u02YRlGrgOEpd0mXzAB8gXNOm4rlGwlJ7p6tat527dviXEpqVnrlef3q5sSlnhhbmaxuQpU+Q6RfikvBs81AP9LVu36kSBSSgBI33GFr7Dysd+mcSRRyY4ACL6DvKCCQCbhcL9HhmESxQCJiTk1zR7uEWB90iXSaCaF8hY8IkGTr4JgENZwo568APfpI9iUoJJAqt4gF9WFjDTYdMFbUQ7WD/eJXKWsZvlVsKCBQsknfJyr5zaARIwEWByZRNmcAV58DKju/D/G2mPl665yDzAKn2GSQ3fZjyi71Bfd+89ULloMtiI61LdhRrOTJhMiMBIaD4IGCmixsfe5PVrb7/BEirMejbw4cLZqFSw+bV6KZUPgEN4YXRLWLdhvdqPsDuVwR03Ivh4o5I5E47AEhiNbvmAuGbQwscLFY0xMTNaBCcqZlTOCPaBwnRsqUZ48w2b1Wg68kujGIBjjZ2lE2ZNDJQIYGwFYCjzr3RUGLO75I0BhtkAnRjnjbbkoLMTIctnUZAXGomxhGplo97WBe1K+yKc5s2fp9csfWJXYUbj+AUsIwIOW0HC8hUrddDE8z+B5SgADv7hCGwwAOwcPuJBVddgOSFT0hwZbMXH2BxAx846Akuxnbp0UX9LBHgS1TfvoTpn9mcaOPgYB8IEABygybz50+5oLwBvZjfCLtRUGZhbtGqpu/nYSIDmg1kevEkAxBvgoI7Q8mbJAMq2fgJaLiYz8A6TEuzgeAceRYMGMbMDQLH7lGAADk/jpHnz1i1dGjEbOL6Fo1oDxbQb2mLSZkYOmEPzRjhz9pxqboYNGy587o2v0X5Sz2wsYictSxR9+w3wu4EXekN3XB7QP7F5xBkmtqDYiISFMPzJdWksoVI/BuDWb9jo0gXoMGgcD/lhA/CYlp3BiDKb1nHL1m15bODME75p21hasfZgNxxxAFNMIAgMDixlsnOPwWXcuHECwrqrWxECqwfM1uF37IIJODhFc4/2DbcitD279tk4Yi6N8CsXLj9/TwmWlDCsRgs6Zuw4lXOEOfPmuzJl2MTgNXA4VmXpjnYBwMEPuGFATmGsjjsEBk1kdr9+/SLnDqsbEQFwaDzs2yVN8FMiAzh4jh2ZBFZ1MHhHxuEvDB+pTES9RtP7FkOe4aaDDV8ExhcAAfKJiSbmDaSdWqFCxE0SdpeALF3JEH6zndYEdppyjw0pu/d6frlz766r16C+8H+m7ohmcnzz5g1t2/4DcFTtfbHh1gjNrQE4wCBjIt+nXKNG+yV56r5Hjx5qj4mSAhtyNFnW75FHyBt4mID2MQzg4FGAG3KQ3zNnzuryfzSAQ47xDsoRAoAX22Ob6B467McSzLDw84iGLBaAQ4nkNYtdFPQBotjQg439+fMej2AiAGD08sG3Bf0UzweAOdLmPcxjkAkbN/kJE6CaDZn4piWAS8IKJeoCUgAn7yakBg5ipxm2PuHdQXfv3nWbZdCk8PgkwkUETIPfFwL3qbjjx4+5ZwIQGAyYbXYT5nj02DsQBDixsw6D9jeCggnYghwUIIAR8PkLl+T7uceGQIrsRcjgQNbCnHnz1L5qwqSJAgT94Et49vy5CLsJEfCmJGnwi+aO9XPU2vhXwj6BgMDza+9+UwMdEm/mLAPDINgT3L17R8sK+K1RwAG835c0nwmkgYPolCxFmW3Ue2lnAkKKGTwuOxjQAHMwO0AKGwq0cOwIAoRgO4bTZgKaNEAEKnA6AxowBjM2H3Tq0tUDOGkrdgLSBkuWLdVt44OHDnE4oCWg4T11+pTaW2BoyjIH7+FnCwGErR7HuehgKAKYAQyNBcKQdp4/f5ECOIQJWjt8AdLOK6UDY6eHz8Mx48ZGOuhHAYUYts6Zt0CFUpg/qT++jSNLNBtMBOA/6o2ljZfCXwQE7UOZBAwdNjJSRrQ7AM5+0i/RolB/LPnj75ClfOrO2oi+cefufb1H+gA4fIBhO4qdHUsYdpwX9QvQQFNEW7OT1y8x1tSZpQVcJPBNdt2SPzTu7z6819k/GwOoB3/gtOcR8lFaAI44gEvKtmLVSgX15A83IRcuekfSPKMdcVir70iZEfwAabR2poHzdb9cBprvlK88gKvkFi1eKml80HvwCoR7FVwaAODYycuuPXiBwCCOkGdQAMABiHlHJ31Sl4RjJ45rPsdNGC/A+Kl7L+mz6x15ybINfUDbPSgnO5bxe3XgkDcr+PDdR+V7JkmvZLLCbu5yKeV0wEWDMnfeXB3g2fnMrlccMrNEhJxCC8GOOtsAQX/CXIHn9+7dc40bNRI+LXgnenES/KS7UBMQwNUQYsmNZXE2KiArWDVgE9VTkQscK2nLbdjQ3hRwRkDWMG6gpWM8IQ7+9hgnOYGBtNkpzW5v+IGAGRKTJeQCgB9wDY+Z31E0xLPmzFY+ZBcmG7awA4dvVgW2nPACWiUADu/DL6yWALwwP0HTa7IE+cUmLuQC8gciAJzACKxWhesCwIJC5rXwu/m202VdqQsm4zwnTX5ZwULRwqpZGMCxc56NEM9kvOYw+3MXfJ8lXLx8SZ8he+vUresuXbniHgpmYMe9ATjs5+gzbOKgzrk3Z85cvUegzjfIxA5NmveekaP9nHxz6hITKAAqpj2YkKDlBIDTX8E6R496Z+qkQzgpYwltQZ2F6wJSAFdaS6gKQoQpY5FlkL/JJAgY4+8pU6aoYR9b3wEyzZs3E+auprMn7ttWZDYRMHgSh6U3BhXiobUZP368CMFh0jFA6tmuZ8+ebtq0aTJLGaUCi+3+zCj4Nkxm+YBYK69Xt54bOmSomzB+gmvXtp2mQefv0LGjLulOmiR5lEamYWEme1dJ0iIvMAGG8tiiMBjgw4dZuzGgNQ7f4zQB8jdOZr8KCKSs1avXkA4d2AYEZHVmFH72uUS5YZiStIGLlY88RJ1Intj1hC+s6dOnqb8geCErK1OXK9HsUkd0WMrAL4IDbYMJJn5ZTsRgFce/Fo92YVNEH+EZszGEGgs4HDBwgGvZupXuPGarePtOHdQX39jx41zDxgIM5dt9+vSV9vTOFpmV9erVW2Zx+HiC96q7Zs1aCt8PUu0EcfhuVSk3BqpoZ/i+LYPocpQAg2rVRfDK9zDUxVYJ/mcbO21jfGL1w9/cY8JCucx+hHvEh7+YxbOlnTqHP+2dVq3baJ9kGZpr3gMs4fOOY5bC9hcIc7TVfNPukTYaAfiZtuQXOzFsZNAa1q5dS+qjp4JsyolQA+xh8IymmeVGhDWDFBspON4Gn4e436BvKXgL3IjwPb5bHAAOQRvhtxhk9YX2EZ7CT11ODpOt6tovAS4AFcqNbSX5tD5Ne3APrTztT3q+7tsKcB7oGjaRupd0eIaTVHwNwltcU1aEuPEx1xDtQJvCz6SPuQU7eVnKpp6ZBPYWvhw/aYLr3bePujjAjUw74XMmndOknhnAiUt6lA/SskpdVxHZho3p8JEj1bUEk2A24PSSd1q2bq2gi8kT/Y4d16SP+4oaEgcfm/jMwl0K5WKXK7wLDwP66LfwA3xBmsi0cF2XJFHm0nAjYjZw0X7g8hDtIUT7wE+ANI5QA7jZzkfrs/RpJpFs8ps6fbrr2adXhFd4jl1r95491ESEDUlsdGBcZGflOBk3GYusr/Pt7t27u55sXoGf5B7HojVp0ljiDXStRWYg12pI3gA3AHVkCGMV/ECb4mqpU6eO2t85Sg25hDy29CFvt1ZNfa2hkEGjzBJmFSZtIZ6wfk862CyTDn0DvmfTE1o1+Fh9rsov17hUIe/G0xCyBOUN/aFZi+bq+mn8xAlu1JjRqvHDJo7v8A5aZ2Syvke6Qow/4AqOyuSauicffIsVHzSXxEdO4kWD5/RD6oDJLvdpN2+jekgnWKyE0I4Qjq5xqo3JzTCZZFM+2tXyHybaNWFt4MKEQSaADyeDCA0YqXJljB1hHM/gDO4MAmYESYURh8pjYACw0UnxQcNshPuQzV5U1YmwFIFLRcbKB5WG9/QqlbJdpSz5jnyjZg1JO4e0vYE4gwDv07gx0xDiG6ppk+9hMIrWg0YKv6PfksbX/Em6EO/xvqVjcYuayEeiLKEaUV6INoIXKsmAyS/8QNvCC1yHZ7OUg7SpO+qS9z1f+F2n/NLZuV+zJu3iz63UTif3fBvgdJF0q+mghgBgFsfsM0uEjDptFSFk7cc7DNoIAvKF5pX0czTfvg0Rkmyv3yGzUcqDMTj2RCx1EVhWYPchg6H350R+MfCFt/LySZisU4fLQFyIPBkfRfMnmuVKlbF/8u8Y4YaAbxOXtLnHu+H24pnds3jK11rHTG6oYwyAMVz2Zec92iHcX+mj1QN+pw+F+d0PNr4c9k3KWRwAzspVEFG3lI8ykD8j8mtlwr4nzEfkWcvEO0Fd+rry7VW1uucv7msbCm9VlYHN4nKP96lbrkmPOrc2jcguScvyo/ItiGPtA+XyAnKPTSseQJBumHz+vDYbQmbRX8gv+aHN2GxCeS1fEN8gDt8J31NZllXJf1P6E/0NmazgTfqKxS1x0rwl7mH21B2/xneR9pD61WehtsttW6nnbKlnrVv/nP5dSe7huNbHF/4EXEsbYC5C2vYtTUvuM4bavRrIP8kr94z3a3JfCE2ajtHSvvwij+n7yA/b8Q8Phvnfp+nfJU3yzLv6juTL4oSJdMK8BT/CVxFZIcSvypegPHm+xy95kWfECfdZS8PiwO/E42+9J+S/h+Yxrwy0duGXvkBZIdJlkwn2dSiOMDvApAJzEzZMYl6Cxtz3Hy8PSN/yxP1YfROiDhJSA5cfkWn79X/XiVQ45IFa7i8M5395n4aEmYWEacLphg+c14FE/s79Riiekd3nV0i/J1TQe3aPuEbRce06fD/W39Zh7b2iJtJm6S/RNHAIC627UHtRF/oLkNbfvPUSiRf8alsF6divT5O/88b1xN92PzfN3Djymye+vW/k71neiUvHxhaEgLrdbBzZkYeReYvmrbwwEeBi7+TNU3QePyV7Hv41ir5WASV9wwAE5ayueaevcO/TdMNpRN//5Fr+1nKEri0OFH6Wm14obhDPKEfyy0BQlAMuS9vxaOBi3Ysum8ULx+fv6Pdzr+WZ1nVuGTlNQbWOQRy7b9efpBH8Gr+E/45+T6/1b/JO2/PcP4smey+SRugauck3bBDPTTeUryhiJ76mESJ7P1b8kiDyWmoArhANXLge7W+t54DCz4yY8NCXa9SCp0Jp0Zf1XvBeLfmV8bCm3NP40f2csTIA1jrWSpwIrxNX7of5jbbXb9u1xLG/CyLiGP+F3w3HMcp97n+V/wKK8BC/QrG+nSduDAo/z/NrpNdBvQT3wnmKJgCgbXLCJ+aIEaNVc44tLAEzjFzgLOnRJpK+fZs0It+OImQgy68Jr4EriCKFDP3a32YzE/kbBg7u5WiFBc/0vsUrXorOr/4tjWF/fymF0/i+6VE3iaaBg8J19jkUbuvoNOw68it1F45vQuhzKFb9k74R5cUeD/sGbKXw/4fNCoe+44WbmVf4vXA6kftFwDO5RHmFQgBCSYV61L0SJKuv6Ps50j7FAeDQxEd/q1AqqnYIySa7DjubDseN1fbRceKnqO+GqDAeo22Iw2/M57Hel3zqe9H3S5MkT4msgfsykjaNHte0f4fb28B73slDLoXjxrouXSqIPwvir1jP7F7kNwZfR8BpHPVgecuBt0TesxGETWrYx7LpkV82YmC2YtrEXPJpx8pnmEpNA6e7UCsXfO5gcZNWgjAtyxTqhbyGqWxjx09EsobkbxiFQc2WMqLjfg7xfsJp4IqBwvXE8gT5CC97fV8iHUvLlrjsHp3a21MMcOPHTXDDh4/UHUURlX1UWknyRN0ZrxcHgIv1zdIi4xWI8kL8bc/hVfgoegAIp1EcFP4WZH0nOn/hvxOZyGfC2sCVANkklTYML4V/Le2X6GT9o027DnqKFDaK2MxhThJWXsR6tyAizYTehVrchH0AhzpjyMj5gQwMhrK/JiLfNCi7WNgdaNex4sZDvJ+IGrjiIMpKB8M4FgNgjF4NxBUFKU9JerhSYCMDhqykX0OeMeBRdlToaN3okMQHwMVKK0meqKOiBnBqAxfHLtSSJuUH+aVvs3lC+UkIXoGPWkr/wUeU3Y9+v7gJ/kXWMBEjjwCA0sjH9yLJLxq4RNyFWhJEe9GGetyWjB9FKf+S5Ik6pq+Y/aLZyn2fvqIA7oeugaOg+d1n2/6MWTPd3Xv31CmhgcpY8ROVrCHZyYKX/A0bN+ngZowR653CiHdL5izU0tXAQdQRHWrS5KnqEZwZkhmzx4r/uaR1KenjLBeXHOxANsDK81jfKapv/xCJuqFOixrAJYoGjvLRH4xHKCfAjWP/cJ1goB8XOVy/ev3GHT12QuvEBoRY6RYlkS+IfDDpwbfV23fv1Q0MblAgnaTEeDcRSctSWgAuATRwtCO712/dvqMOg+E/+Oj78BJ1yq/xa0nw5ddCVjfWj4yi4+VHFr90AdwXaODCmY/1d/i3sHtQBgctr/aeqL0fpth5svcKuheddvT9WNfhuPZ3mCxefmTx6CC4JyDgMJBO831mUXS2ktHA5QVwsfJSENk7Vg9hio4LmRAJ3+Pa+97yDi1xy8B1OE44rv2G/y7sGQDOnDfrOavSXtw3io4f/XdB98LEc6NYz6FwnGiKFSf8biIQeaId4Zmi1sB9rg2c1U+serL6Mwrfj/U3ZPw5Zeo0N2v2XNUGM7lAs0XgaKrK0i85eBuHwYRzZ8+r+wLehWKla9fR96OJ5+E44fein/Et8manZRw/cVIdouNCBx9XOAmmjSx+mKLTCt+z+7F+o+/l9zz6OvpZNCk/ldYSahwauHA5op+FKTperPf4O5poR1wBERg/0A7Z+MHz8Lux7kXf51frVNof1yTLZfKan5y396Pv/9AoXL78/v5coj6/GgAHQ8BU0YzFfcjiRd/n2v7m3XBcANzylf6kh4GDB+lZgOFvRJOlEZ2O/R2+F286dh1+NzperGdGPKcD0kFwgnr4CAf/ew0cZf9cBrH6SmQAR/7C6udw/YTrnPtWf1D4G3aPdDgsfP6ChZonfPLlB+Asfvgb0cQz+6bdw67N6hIAR3tFx4EsT1CsdIy4b/Etnj2ze7Hegyw+z/NLmzJG308kIt/weHFo4GJ9zyhWf7L6DMeJ9dzq2p5H1z9xrB+gCXnx8lWus2QBcvAldpK4YsHlgj+o/jv1/cZRRdHfMYr+TjTxrDCeJk502sYjFy9dlby+lrw2dr/+poybEZw4wkkjOCwu6Puxntm11VN+5YLsfXsWHYdrK1d0u4SJeIm+hEr+o8tKG9h1mML3op9zbfVpdUJfwr/gtOmzFHBZuvYu1/l9C7I0w+3EL85pOaqSgH80rsPPo99J0udRqQG4z7GBo3HJKEb1/A2z2QAIA3Jtzyw+Go7K8o6lwbUJx9z3a+YBcDjOTElN0/hVJe3crb25adg9iDRIy57zN9/wefV2ITB9WNsS/j5pcGQRS5W8Y2kRh7JZ+jgm5LvhdCCeWX4AHNjBiDwXAHdMn4Xz/rnEu4kI4KzeP21LEQLBc6tL6ov65z39W+5ZGr583pcQNo8ciTJ7jvfBFgvAET9c39zjb+6F4/h28nxH2hbfAzh/xBUOJu0oJeMPSxOyMnGPcoW/Y2WGt3nP3uXXvsdznxfvc8nStbSsTsL5Cz/nnch3JF2ehfOXCER+yF9JAzgjeC1cf+G6NT7mXoQ3g/bgHZ6F65d37F2ec5/TFDiyD/9QrAqQRoUK6S4zM8PhUy8jI8MdOXJEvbXjtByP+sgs0uP9cF65Jl3ywHfDbckB5eSRv+kH/B1+n7jc40QcjS/pGE/wy3O893O8Fm4mvvm2rJs02R9sDhDgzEfjcYtv3yIty5d9z9eJryOrP58f6svXE/etHFZeyxfPeJdvhuuec43D5YomTasU3YjEA+DIo9UZ9cAv960OjO+sPsJ8xTOrT9rc6g6y9ImHHAyvQvEO19Q974S/q98Typa8Z8mEgucQ3yAt3k2tUNGtWbtBy8qReaTPfcsL8UiLfFi6SYqfqLOEB3AwDV7IOavs3LkLekAz55DCACwtcNzUzNmzlSmMaZmp4melXfsOOliyvo9tGEfN4H9rkAgXBEV6xQy3IgBww0cM16OsOGpp/4GDksdBWkHG7BxUvnz5Snfm7Hl36vRZ1dgwQ2ZnIfFw/7Bu3QbXqVNXPQqHI4c4cBfP6JqOlIXOpec+zl+oZ7Xt3btPvjNQz+bk4HLKSxmIhxdmDjw/e/acW716jWvJuZoyCOAbLLtKjqtbt4GbO3+B5odjRBCc2KEcEsHO+wBUOpl17HiJ+Fbm4gdwLyIALr+8hMtAnti9wxFktCX1gzd/2p4ys1GAw8E5DYPTNOCVc+cv6Hm69Ro0VEFUPYclzaoKpDh2iiOsOHsUPiJQjxwJpH7Qgt1ZpF1L2o1lrdNnzimPLFy02Le/PDPh1rNnH8nbbndR8saRMXjyBqDDq3a8FHwFf5DGrt17JE5P5UWrc7Qt+h3hsVOnzuhhyWyw4Bnl5CDyhQsXS/67uE1btrmz0ic4jgm/QZzvylItPLFYeAov3p4XRGhWq6Ee+w8eOixlvuR27Nylh8Src1b5Nm3AWan79x9Ueyuek3++y3NrD2ub0iTyQ7mKGsDlZ0IRTdRVfeGnhQsWSf+84E4cP+kmT5rqagmIwdE3kwUcmZImh2xzVvMy4TH19C58Qp2OHDXarV27Tu411XNuOTh++MjRIqc2i0B+4V6+eqNtQHvT/kuXLdPTODgHmaPWOKqKI6n27t2r55EOHjzUbdy0WX1O0abkk2+h+eC4OE6H4btWBv6GfzmXER46e+68HlDPt5SnhWdwWM0JIzslH+eFX8ljh05dVLOGyQbf49hAvMkjb+l7yEYCZzhzKD/e91evWecmTJws9RJocnKqu+kzZrply5brSTl8j/7D6R2b5Rt42WcSxckVu/fsFX687A6ITOYEFnW+KsR71Om4cROUz1fJt/XMTskbJ1FQb/Sfk6dOS3+SOpT+a3LG+NlI+b8UllCvXb8eF4Cj/yIXFi5aoqcwcEwe9obItiVLl0r5c9uMI/uoF9qW822pT/Pmz0kejH+MTYxVbdq0Vz6gTtlMxpFqo0ePkzGNExoAbTWEt8a5Y8fg4XMqUxrJmGt8xNhXr15DN2/uAuVx6ptj+3Jk7MFGk6XT6zduqqskjrZi/GT8gy8ZL+ERzo1ev36DapJJN1FkTCKTjYm0eeksoRbiyNcySodjZ8zVq9f0vfPCsE8e+3PbJonAhBE495TQvWdvPdy2YaOmev7ifRFwMD3g7/adu8pECCHOHOU8OYzVy6WUF6Zapu/fFEbjjMfr1/2BwIALjsJA7QszXgjOTOPQXAZowh4RLjA/QoNDcQnXr93Us1Zv3PRn0nEYdxsBKTbj2Lpth97nnLhbt26658/8+YDkjQ6YKd/jmCfCwweP5Lv+YNyrV664Jo2busoym6wmHcxsqjg4/+aNW3q+GoXcf8CfCRcWUrHqOD8iPu8mwiYGyz9E/fXrP0gP9MefDuCNc0Q5e4/jmDjvli3V7999kDp9IXVy2127dsM9lb8JGwWsZcpMsVJWtmvfrqO7f++B3r8us2B/aPFbvWaQRKOhPpMELNvEgEGQgM0R4IqwT8AOdcVg018GG3iLcwoRZh8+fOceP3mmtiVpMvM0/iBPt27DH7f0mnNaWwg4xxM6Rw7t2GXxrrubQRx4hjqCOHf044eP0idu6DmvHPhO2C0C/abwHAdV26H4nLuJUMQGb8aM2XqPsxIPHTqivoiof5Z00ZQMksGT8/zwRXfgwCGt5yeSTqfO/kzVWO1TGmT8ifAqDgAX65tGfJvvAhCOHvHfvixg13hplQAWwBPe6BcsWKD3OOj/ksQhnBdZVb9+A5cqvMoh34RNmzbpL2fVzhdg/kDkxfv3nH/80T2X9oHHOM+R8x5Pnj7tmrdore3uz0f+qDy3ZvU6PVqJsEbAku6mpY4kLwyqBA5A53QIygA/w9d79x7QZ4AuOyMYIJadnaN9YMiwoXo2MGcMWxnIH30Wvqb/cX4leeGc6fsir1hORdayBIwcZNKAn8NbN++o2wTquFGjRu7pE38oPgfx07fRfjJ5IHC8HO513kuZHz16rEcOIdP5DpPz9AoZrlkzDmZ/o2PCoUP+fGTOCq0gY8B2mTwRGDdu3Liuf3MmJ+WGTKaE27U03YhwBFmYz6IJngOEPZKxD2ffyBBkw9OnfuDesWOnVyRIe+Px/4PU09at2/UZzmOZ3GHjCeB//uKVangJbKpq3bqdyieO6CLs2bPfZWX6U2qWLFmq9+7cuSNy55L+DQ9yTqhuQqxRQ9rM8xB1fVfGTwJAns0t5POttL3xA2Mr5ZkwcZLGQ14B7MjXDRnDWEVCxkW3T5LyktUPdVVKNnDxaeDo7KB4wuTJHrDhefieCEw6NkKKM9QIHI5dLiVVtRsEztvjGk0IYYzMUrMyK7u+ffrr9XVhGA6ZXrLEG69funRJd3LSwVes8Fo5NBtly5VXvy2EpTLbyczMUhcQzFgJnGuWKgPgli1b9frosWPqnI9z5jZu9sKZc804LolBnsAhzggxjgvZuNEbATOoIsQ4sJ2BFeZvKuC1SnbVyBFLs+fMc2XKpuhMlXBMBjDAJfWwZo0/ZN8AHAI6Vp3GQwrgSmQJtWA3Isas5Achz/IwAU/WCGpOMKDznzhxSgctztREe0HAEBxwjYB6IAMLgou6BWxzjBVh9uw5qilhwLBJggI4jrESAMd3qUu0DfIZqe8TEX9uaAQIqmUTvmSAY2LQq1cfzQsaB8LefQdUQJpAPSJlYHZMubYGg/jkqVNc2ZSyAqIG6zWDuh0vZYMamlz4Fc0tYf2GDeq7sH2nju5RcLg+B0rzXocOnXXw12W42vU0HYDeExH4TURIpqVXdOME9BKYVQPgDh4+onXZoX1HzS8zccJ6mZVT99RFuG1Kk8hLUQM470akcJkEWI+ApbXrlT+YZN69e0/vMWFsJnUMuADIN5C2hg85VJwwZcpU922ZctLGm/Ua0Ew/Q/tJX27evJUOZk8E/AO6atetp/ZJTNBOS9tTbnalnjx5SsDTez3LlP7PJBGQZxNBBnPOm+VA74sXL0VAm/UlM1qHP1kC4xnaZULbth2Et2q623fvuNdvXuuZlhyLZOVG1tJnW7ZqJYPwDfdMwBXnCLOkNm++B64TJ0/WgZ7TJE6fOePeyYQBDSQHkPfo0UPBGIGzM+FHePSOAL6rMnGhf1F3BLTKLB/37t1Lr5lc0A84U/jRo4fKs/TvuXPnq7wE+BG2bt2hmj7O5Ny/30920d5zbOEnvCzXibyEStsB4G4JcCcsW7ZCtVwtZeIHQAUgde7c1aWns7TuwSwHvqNR6969l/IjYPuRyIN2HToFY8ocjcf4k5JSXs9uJqBtRbayW/6DTBThMyYd8PCKFSs1DueVli1bViY9o/V685bNKkfRDjOuEuAv8m5yb4yMoaxiwCMsuz97/kIBGwfdz583T+PMmDlHFSbR5U9SbCo9ABeHBg6mRYPGbJMZAIfGp6enuzJlyrrly70w7NGjp95j5vRemG3I0OFqjwFAqlylsgyUDdzT58+lo1wXBqumM2POMFu3fr0uw9FxFi/2u7kmTpygxsAwlDEzmg+WYOn4LLNxeH5aegUBUWXdMstDr56uXPkUmbl6ADdy1EiXWiHNVaiYrnZ1hFWrVkknSXVrReATRgq4TE1Lc+kZFV2nzp31HuAEDSKaQQKHjnNuGvfovHTIUzL7Ie31G71dwaAhQ/Q5oKRjx05679CRwyrkTUjFqt/CiHcR0KWtgTMiPwww7BCdNmOWyxTeoR04M+/OvbsqCDlonmXuVzLg3BJ+4SgiDoSvWLGiCH0/S+wsdY2/v8dPn3gNbR2/yw+NCDvnCJMm5wI46g9w1rlLV322d98+4beKAthTXadOndz8BfMFEDV1HQREEfbv26/2SZwryoHJ+/bvc6vXrpHryhGNy7BhwzTv0PBhw/XekmVLBcCVc5u3CQ+JMOaQ9JTU8q5MubKu/0AP+ufNm6+8bhrnDh0FaEkanG14/sJ51US2bddOhTgTn5OnzuiSOhrpGlKORYsWuxHCmxUzMzTt5i1aaDqbtm5x6VJHZ8+fc2/evtHDyVNSUmRAreVmzp7lBg8dqn3xS3mpqIl8wA9FDeDi0cBZv2Dph/oG2APoFNRNmqKDHfxsGoaRI0f5PiyAGMAB2Nizd59MClP1CDXCrl27FDzwbc655cxdJhNo6AFAyIjG0iYvX3kABz8yyDFQA4I4RB5AA2jDxARA2FomRQzCLNcTMD9BRpB/6o9vYZNE2CztX15kEXKFg84XLFygh+hzGD0BvoXv0OIyObDBF5lE/7t27Zpqx+oK0Py2TIpMgDzIGyyyqXxaqvLbqtWr9V7//gN0Qjxt2nQBqE904NmyRb6fmq67VqnTrdu3qTYa3psybar2nbQKFRQIPpX4LO9XqVJNtZIPHz+S7vKdTnzIP7RxswfGbdq1dSkil8uJrO7f38thliAzBKRbPVi78ndpALjIEmoBGjjy5gFcQ3f33gMB8q+Vl5gkMl5Nm+FXa2bOmqMTsUMBgFu+YoXWfTmRK8OHj9B7y5Yt8zJD5FON6tXd/fv33b1791T7yMH1hJ07d7ry5csLwPMae8yNOKe5fPkKChgJO3bs0Dj7Dnhg3KlLZ+HJTM0TE8OTp07pJBtlw+rVXrHQX8b88iI3a9Wp7e7Kdx8I+K5Vu7bKmoYNG7q5It969e6n/Zoyh9snSbFJAVxpOPKNRwOHoEQj9vbdBx20OP2/owxaLVu2FCDkmYL1eZikb9/+KrhevnyhM9/effoJs6S5rjJzJGAnAtMiBNBaVKvuAQ6CD6YmsDOWTQ3ki1ktAQCHwCQvadJZagvDMdNk8NwuTExA6JWTARHBQ+jXv5/LqCTMLOChd1+vHVwtAixNhCSGxwip1m281kkboHUbnUFhKwNYROtHmDJ1umqnOrTv5Hr26K2apbt374qgzpEBRIS3lLdFq5aaBgKtefMWItDfSTq2CzWvgIqXiE/dlMwSaq4NXDz5ZKDE/qZR4yYqNPDdhyC4cvWqALhq6pD5zbu37vzFC7ocySkbCOZ9wbmjHTp20DojHD12VL7r7btIF/tHwuTJk4OD5L2Qpy4ZrJgEENatW+fat28vA1olHVgA6iNGeAE5f8ECFZocgcTxNGhhyQeTCQQjoZsISg4qZ5BiOYiweOkyHZQvXLyky029+/SVmXJ7qZs2bvxErylDKwc4PH+e5dkPMvNq6bKEp+Hli5cu6WDeSmZj8BWa6hMnTsq9j6qVhIfhLQbDFgLcAJ+jRvuJwlaZeKSIMF60xE9kmPwMHDjI1axVSwfESiLcE825NW1WXAAu1veMmETACywVsTRvNpD2DLvTTAE6aD4IyCfAFPY9yCjaCG1YReE3NKgEeIdJgaYhvFJLJhiAosePHwv4bqRtDIB7FQA47CXpL8eOHVM+aNu2rWrb0N5jS0sYKZNABt3FwWoEQI7B1YALeQYA4fcQ4cOKQxuRSZmZmQL8Kihgox8QxowbqzxN+aifPXv26X3MS9gRe136BQNIo0aNBVCkKzgjDBs+XPtRhsjBseO9NpdJCOAVeYwMY2KFaxT63+AhQzUO3+M9vskyLhMkJrn9Zcx48fKl2m9R/kZNmrpnL565Gzdv6mStcrYATKk/JiLvP7wXOdxfAHZb11r6xNixYzXtLVu364TN6iFCcp3oGji0syxf6zKk3AOwM34NHupXY9auX6fg7IjwBaFL125ah0xg5871Gi5rk+oyBlLekydPKg8xaevSpYvGAZwxQd0qwJ6ArZrx8MCBfoXg1KnTqiU9L7zM0igaYTR01CN8Qv1C8Nz6dZ7Phwigz8rKkrbLjoydhw4fdr169VKlCrwT7ziQJE/UVykBOO9GxABGLGIgwqfQaxnQUOVi1wOI4fft23eaDip9BiZA18GDfqkJbZyfpVaKqNM3btykAg6mIm2YjE6hu1ADTdqgQYNUkNDBbVkWAOdnxlXlWxNF2FzRPLC8wUBLYGkrJSVNZqpeVYzgYHCG+vTrp/dY2kIwAkSxJ2FpAyEKcSYm4ejRYzprJq8Elj4o6/OnL5QIt2/edjUFGFy8cEFnsHXq1dOy0JmaNhXwIuDVABwNHF2n8RLvUuZE0cBBlIkBk2UrbG2UF554W68L5y+pAGGp4O3b9wqErI0BM2zyILRv39F1FABO8JqPKiJ0vJ82lrYICuBk4LADn60uunTroRoOwps3b9327TsUYKeUT1MbPMLEyVODJQB/IHI4D7aJgSUh+BN+jAA4GXi5h30bQXlM2h7CpojAsi8CmzwoWGvdSgb3yjpoGYBrLZMBA3B+ic0DuDTpIyyxYTcJ78JXZie3aeNmzTPGxevXb1QtEYHNHWwWIj3KEd0epUn0Y/ihpDVwtCXaD/omNq6sEHAPHrFNSux4NHvH589fRGQWv4TLl69oHANwuqGLTTPyPvWMnRj2j/Rvlk6RR2zWwmFvfgCO/g8Ps3xPQONWXvgSTSE2UxzZRj4pA98xngZUYsNHQLOzadMW7UOAvznBruyBg2RiK4M+Bu3Uj5mKsAGGVZH8ANxwAaaZUi42QjDpha+wTWMXJMvNixYtlEnTDF32pV8zgWIiSx9FW9i4UVO1acNUhjKg5SNgf0p5vanJC+kP5xU4cA/bRExPCNT5kydP9T3iEbaKjDYAF25X6iORbeBoOwNwbEACvNWQPAOQzCyHiVhFmUwCjAlsWkGmIDPgBwLt7ScpftPGoUOH9H7btu10dYIAgGOs2rPH75r3/Ovp+fNXeu/UyTNqmnHr9l0lZAe8SztQt/wNIeOQKQQ26nBdNVvkdNMWkYkA4fjxYzLm9tP80haU2X6TlD8pgCuNJdR4dqHSmNiAMJ5cuXLNTZgwybG7EFs4/mb3EfZwxGMGc/r0aU0blTACj6VFA3DsNgzPvCg4Agy174oAwA0ePFgBHAzet6836MR+DrX0aBHuBOzkyAMz2oMHPPN/CuAG6rcgW6Zgh1RahTQP4N4IgBNhx44sZs4gaAQXAI7lr82B3xzeoYyTp0zRnZHjJ0xwgySPeO1mV9YTabR6DRpo50Z4NYsCcFbWLyHeLSkNXDxHaSEMaDN2XhFoF3afomlAUAN8IgBOBgR2qFIG6gYwY4a2DA4dAgDHBhSEWHUGJgHyNvAYgAsfVkxa8EadOvV1xx/giIC9B7uBmaUS0JoChhjMawhhRE7Z4AUDcGwagGcRZiNGBABu8RLtD9ev31BbJ/LC5ARe55fdZJ27dNe0zguw+vD+o9Yb6VA3AFYGc2bKxMkFcDK7loEOoHHl6jXpS9+pMB8yZJjuFiMADDU/kkf4sWfP3rq8x7scuIz9J8/C7VHaRHsUF4CL9T0jeBDZwqCGvRYDF/ngmQdvVYSXKuuGEgLL1oB72hG5MX78OJ3gsYxnNnBMHNGGkAb86gHcDQVwDQTAodErCMChOaPdWN6sX7+RAh4GeezBAGWHDx91lWm/kDxA+BsgY+c28tRsenkXnrL+MEj9Y/rlV+KbTVP+AG6GPh82fIT2GdLiexisM/lo1bqdahOHDBksvNZT4yIn2b2NLRs7v+Ff8k1gFyVLgNhd8R6bFgzAseLCRINJGHVQR0AF32EDDru3J0yYKBOzyVL3E6XuJ+iyHnVMWawulOQ6kTVw1KECuKBtAXDVhZAhphVDQ4/m1AAcO1W902eUFN48hPFQeVzLm1vHyA1s6AhMTLE5NLvBhQsXad1NljFokshGxqFevfsIgKujG6bu3X8gclEmMsL/yDzq14/J3pWLATg0rPZtW45nV+zOYNMWYwF8wLux6iBJn1KpAbh4jtLymWsjQuo7NfwG3MCwRjAMjAwIGzPGq8jNPmjZsuUCqspHDHXZyQXD4lMNxmrarKVr3aa9MFjliC0b4AgGqySz4759veaMHVlZWVXUMBihAGBESwZgw5CUAIBjtmsAjhkRjAsZgNMlVAFwx2Sm8fG7j66NzHjID0KnjXQegmrgpIxmi9W3T1+Xmpqm9cSRXyxlUScM0MeOnVSbP5ZiSYO0EOTMcmM58v0cMubgO4migaNT4x6BgBsM2o12gAfU8Pnq9QiAY0YPwEVQKPCTchiA69ihs2vRorX+ffz4SR0I2EiSITw0PzC+BsChOQh3FAAQRL3aoGQOKgFXNlHAtQhe8nlHjYyFXyDaZ1cEwHXX8ngA55de2UjD8igaXgRZnTp1VAtRKeB18sm34V0FcLQ9YE3S4TtsxfeDufBVwA8nAg0cgh9NGgFNH/XGpMTqgWUl3qF88AzfQ+gPHTpC+QkwTHkoM7+x2qckSetW8olvsqIGcJQ91jeNqAOWUO/cvacgrlGwdMRghFadCQJ8h+aI0KlTZ5UNDFikzUYA4sIjmwJbLQAcS9ukT/tyVq4CuMeBBk7eUwD36rVuYKGvwA+4dvj4MQBw8LHUC99B+0dcwAsBQMWkIlwO4gIUa0qb8649x+0RAVvioYF9ptqEYhYggA8bYjbvYAaCqw/KcuPGDamL55rXvEuoI1RDZAM2LpMePnqk7kOeP3+u9lSsGiBXFy9Zqu4mtm/fpRvC2JxEQP5QV/AsNpnsumQJmvKjCUV+AOAUOEg78C2eoyFn8whAhJUe8p2dnesnLpqPuWYyV9IA7hoArl7hR2nBF/RjPBqwwYXyUhb6KXaWBGy0MfOBLwgAOG1bkSO2YYGJJvJL20RkBBMCVrhwydI1GCt9G6S77du8yQemSzoOST2yqoRGFUJryMQRXkMhQZvQL8lne5Gz/JI/A3C4s+HbyndClMmPt1UiPIPLGMZN0olVD0nyZDxM+yasBk6FmQgYXIDcv/9QBRsMAZBD3Y5WDoGZnV1FZl031SATp5bYjzAIsssT7QiCFs/mpAkzw2gnT55xV6/d1EFx8VJvJzJosD9KKzML30cewG3eslU7CrteAQowFnmAcGNBMA3cVgF7BANwpJWrgVvlyqWkRAyXGfTZ1MDym21awB4AAGc7XmfOmqW2CAhBlhjYabl23QaNg087AjPT8uVT1b4OuyUCavHsquxC/Ro0cLkALlY+jOj4tvOWusSAlnpgVxuaiUuXr2pbsqsJDRyAxgAc4GRfAOCYZcJTLCMiDPF5xeCFtnZb4N4FI2wVcvJdrQcRdGhR0PIB1Pgu7W3b7hcsWKjLWIQjh4+oNg8wVq9+A+Xdg4eOaHrm2gBByRIaoNwAHLubMeY1O7nOXbrI4JOh30LTAa+zixq+YzLx7v2HkAZOBi0p73s0cAGA4z4ADpCPIMUnFoGd2covIpBtkrJ+3XoZDJu68+cuutWr1ii/8R2AL7ve0IqYb7Dodiktol3gGXZhF1UwABfre0bGD5w9ijaTCQHggk0KDKBoT5FJ+OIiaD+XPg6PsVOVAXPJkuWuvPCPuQ/hBJgsGRhJPwzgWC5jSRB5h70aAyXv0y7Ybh6VgfqDALjWwnu0OXnjO/AJYP4MOz/fvXMdO3fWPIfLgXzCZxp8wy5q7ErZXIBWmwDos01R2Kmh2cE+jh2d2OGidWEQZjC5IcALYGUAbvp0r4FDM0S9qK2WpI/MZtcs7ijYsU1+IfoqrnyQBbiG+vbbsrryQKBvISeR26xUMDljyTQawFEmwCS8a26aunTprvmhb/fo2dtdvnJV24Oyh+tCSfJRahq4Qk5ioI6RY/RjxiF4jN2etBlg1zYJAM4AXri5IuCvDxnOOIT/PAITC+qDd5mIsCsdlyLUG+MYYfuOncKz5SMT2lECEAFw+Exlh/U5kRMc40bdohghdO/RO1LX+BUElOP/D963o9b69eunGxC7du2mm3RmzpwpfMUGPJGV9RrqJj342yaqseoiSXmpVAFcYTZwdG46m+3cnDdvgTpjxIaIGR/AjI43YcJ4fT537lzp/N+6aVO9LdPSpUuUwW3pClcc2CWxBEY4cvSkaiKWRjRwuQCud+BqBO0Eg++Jk355FuGIUMVpJsKE4AFc6icauDCAQwOHzzn8mBHuCSDFUzl0WwQi4aAAL77Fxg1ACTtvO3ToGDis9Fo5Ok6ZsimRJd1Tp06JYGvhWrVqJaD0pN7DFpDZJvUXq14LI2MOBoVE0sBhD/nh40cBFbdkkGyvoGJVILzwYUUaADjADXZGYQCHY2YCSygIGWZ6BHalIRjROOB2gxAGcBDtaOARmyKEZ20ZvHCESfADf5ZqzwjDhw8XPqvpFi72R3ORR7QwsZdQPYDDDpNt+bxL2L1njy6f4UsJIEZgJzQDNEbcLG22knojHQDcJSkvdZMXwJ2We07BP+UjHJZJQuPGjdVomb8JbMrABQCAFo0dwJRBFzMBlvaZOCBUv5SfippoE/JCe5e0Bs74gd3QBE7XMO0FMonBtZ5MGtmdCnhmYsEmJQZL3LEQAEdly6SoWQdBARwbrCRt+JVfdloiA3BGzbW6EREAd/bcOW1f6OjxY+7Dd9LmCuACDZy0e8tWbQVQeXsxTD4wBWBADJcD/o64udm7X23kkGv4EyOwxI4MwUUI2rahQ4cqeFu0aJE+XyugHxAAiEMjlFcD5+tmkfQt0gWQUq/ISQAlgcku9aiayGApGa0ZEyxAH9ojeI+BHk0zy7y2MUS1kFL+xo1l8ib1jcbN6o40OcKLgHuUhgJ8Ac7Wh5DHYQAXbtfS0MDZEmq8GjhzI4J5TR3hKcx1Xr16o/WPXAKIHT/uARzyEn6gn/AM/47Ucd9+A2USWy8iO3EKjnwy+8ntO3fo7uEuXbtq2+P/FHvbBo0aqkKDAO8wDpmyASCHnGnfsbN7+Oix8i6yC35YGwC46dOni1zBZVMLTZdd1u3atZN71XWCTGBVgzakf4fbJ0l5yfi3VAFcYRo4E9LNBNBcvuwd5z58+FCNtbH1YlcLAyWMib0IGjeWwvBZg5dyNjo0a9ZMGYZBn8DOLgLaug4du+isE2/hBNboEWzYp/QJANz2HbsU5AG0YH4CywB3790TIesdX/bs3Vu1azA+gXV9FU6SlgE4ds0y+OIgc8XKNXqP8PL1K7dD3sNZJm4BEMwImOmB01Xu44iRwIybgYBOSf0cDXyiURcvX76MzLgxCM2umne54EuI7ySaDZzN5t5IveDTCC0qLg2uXb+pQg4AB2i5KrNK+Id7lOPAwVx7RVwmdO3eXV0SEJ5LHvCjxuBIYDNDesXcJVS+zfIRtiEEeA0tBAFtZ926dWUWicuGAVoeAk5NCedF+KE9QYtidlEG4BC2ZgPHLkAMh2vUqCHxfJ3j4R7XEYRlK5bLO5WlDrLdpQAoUm/wCmXEvo3AYMc96NRp78CV5Tfq4mQwCWH5igGewR1BymYONHKASTbY0L/QqsBLT6RecKmDA1jSCAuP0iSTDUU54Ho/cLnAPRZRfsAsAyAacwJ89Fbq6t37d7rbEjDGjshFgXuiV1KnTwJAtXf/PkmjpmrtbDMALjD05I/gG7QdG3UI+BVkAku/x/Ey/ATvQMdP+oEaAAeg4V14gXrBPo7AxBGZaLuIrf2IhybaJjbIVWQmAf6rIaAPjRvLu8gWAgMugV3QjRsLWBAZhw3g7dt3FbiyE9FrjHtpvgk8gyexC8RGjr5DQMPmZW0l9ddIgOeYYKNdg0wjjmNsfJhduXbVvX77xl2+esVVqZrtGjVprNf0BysTRH/dvsP3IXYKs0uSgJynbmLJRfgJDVwinoVKm5FnABz1iSbWb+Lym5CYdGGfhtYc0wnr5wrghC8oGzzFpB8ekrmfe/zE8+OxE/gRrafyi92gBHaI4kGhivAwKwOEVzJOPXnm38EOmXwhs8mbaeFw14VcRiuMD0DkFemMGO21ugQUDoA4wByy57Wke/v2HdVmMxHgxCTaKLoOkhSbqKvSsYErRANH5uwXYdW8eXPdFYXTQbQV3bv3EAGSJeCspR7/AlAinnZEYay+/fq7efP90hbLWfjVWrhwoS5h8st94hOXWS5poB429S079+bMmadLZiZQ0Kyxm3TtunW6pb1t+/bqqwjfY5kitPv276+2BrxLOhCAgnToHKj4mYnS0dByTJkyRQBFD/mugI4PHyKbD/g+vwhPBDAzT4RcvfqNIkCHX2ZV+OrZsHGDmzVL8iFglZ2yAFtcS1gdfgnZN0pCAwcQgRFj5cOI/Nigg6NddvDhGJWt7WgLGBDQuDHQTZkyXZcT0CLBD7wHAOeoMgyf2bKOLRJ+j+Cl9evXu6FDh6lWj/ps36Gj5CevQMW+Bg3E+HHjdcmRd8gHvq8w5Ka+cQ3StXs3t3T5MmmTjdImMwU8NVE+oz3RaKEFZukHXiBf2MfhnBkeZNmbekCrwcaFDVJGgP+wYcNV6OHHEHs9fAiixUErQb4oJ5s5IvcC/hk6bIRuVKBOcF7KcrPyi6SLthq+mzBhgvILgJ8BjMEX+1F2QqNtQQOMjQr1GKtdSoNoD/JDGUtaAwfxfdz2sESOA2Z8MnKeMi6DABbwQrWcatpmaFQ5Lgt+oW9i7A3vIU/YKEV70A74MAzzGjyCLOFUBUA+wIZBmr95DqEVYyBkwmqghF8miitXeo39yJEjBTx5cGh5N4LX0JCRL/IHsVGgVq3arqrwNJoRgCETDux9MdtgYwB9SG0vA55gRYMNGvRNeA/bqCHSnwBMaLjRzDFxxTEwS/izRWY2btJU2w9iAKIeBg4arNfWtmjY2RS0TuQfm3xat23jho8coSAZV1BoriZJ/XMkWQ3KRH7kl7pF60cfwv4KMExf0LwJWfk/bdPS24UajwaOvo05w/VrN3RJeKWMRfAHtmXUF20PoW2n31PvVl7qFHneU8adFStWqXyaPkPkRcMGOtnAJZK5zmIXamUZz1QJILyM78g169aopp7NDLQz3zMeop0mTZ4q7bTBrVy9SsdB3w+8uy5cd42TNluzeo18c7pOUgGH2MGvXLVSxzfGSMZf8kh5o9snSZ+S1X/pALjAjQiZiIdgGNMsQAZkYEyuGSQtLve4VlWsMLR1an1X7jEgUXDiWdrEhdmtcniPuLzH+1wjzHhX35e/Nc3gGwhY7rGURieytPnbpyMMLd+ZMH6S+mZiAGd5Fyeftn2bJRVmpPYenQrjW75H3i1/Vk5mbbiRwH4G49Iq0uG4pvNUl1m+xftc0vJrHZbMLtR4bOCMqAMzSqZeqXMGE4h2QohTX1zzt70Hv4Tbirjh9iQ+Pq2oc+o1XM8Q17SZxpe4pMXf3NPviJCizivLIEBbaLtIHklT/fFJGsYv4XxRHtoWHrRvGq+zgcHypvkmH0KWbx2wSEvI7hHP0tYyc494knYVyUskbyKgjV8wSGaZjXi0ufaTgKyfQdF1UppEXqmnotbAafvE+F4s8u1EO+e2E+1jRFtwj2e2GQV+sedMJJAX+Cq0/sr9WlLPADTe4x34xru68Zsg7H0Ah7ofkYHS2gbeZGkTc4zXr165pk0BT7ltGE2+PwXtHZSDb4fjwBPIR+MJyp0D3wXPKSNk1wzc8JW9gyzjPr4R8cUJVQ0BFt8H0B7lLm2SvvUDS4d82bcoP3zP3/C+1YkR9czOW8rE5MXykS8Pa1qJawNHHQHgMHNAY0VdMFZQrnAdQ/RZHftCbQQRh/qqRH1ovXBIvd85io0hpkkEltGRg4BkwLjKC7muhMwVHiQv4XStnYzgwfC3+a7yg6SBfDQfmWzK03SDPgSfR+c5SQVTKQK4wpdQY1FBDRx+ll+8uBhE4tQI/4aI61hkcZld6HWIWI5AyGZmZboNgeHy0qUrdJbItn8703SEzJYNwPn3JC15j7TzpBcIPvsuwh2/Y3niRF1/LuVIuom0icFIfbMhAKReyGOkHngWRdxTdx4SJydoH5+Gf0evg7rNvWaALZxHcuQ9iLRiPVcKfzOKLE5O8P2Y1/wdurb3on8jf4e+VxDlfPLNvM/9vTjKV4pE3hg4ShPAQVrfAIOg7iGAtk0SrA3tb/2N3EdWSP8G/NcKBmDuB3Esbk7kfT/w0be5riHvQThlRQaguUXrwtmjhD27dwuIwXlvkHZA+bUp34l1H+JZ+Hk4DZ83eyb3AaNCn6bHfcoLAOAZaUDBffp1KL69r79CfKcgIm6e6+C9nIDCaUcTzxN1CRUCNLGEiosYNtPR1gakostWWFlr8BvEIS6E/SPaVQIaOvqByQX71cki78Yg4wf7diwes2+Rno1PXNeQX0ivg98kxUdfHYCLh2CKWPc/hwpjJGO6MPP5+yEhHbnHLzY7VV3L1q0j9kpsZMBRKwGgBDgJz258WgV0mhj3iopypA4TEcB5+rRerL0KAhzx1JelW1A68VJsPkhSURD8Cc8YgMOe5vuGeHahxqJwu/J3PO3s48BrYfo0Xl6Kjid/A5Tkl7oAvHHMFYFdoR07dRZQglYrnrS/H+WWubB+4/Nc+L3YFF3X4Wffh3KEn0oDwJkbkYIAHHljsoIpxLPnL1ULR9mjNWHxUrjeSButmW0QYScoy7NoYqPfCb+XpMSgHySAS2RCvY1R+ew5c93mLdvcps1b1X4LwEAnjfVOaRAdm7yWJIArCtCUpB8HwZ9hDVxRAbh4DrNPRGIwZ4DH7gxXQ1269hD5mrusmaSCSeVdggI4iGVItG64fpk8dbreI8/R8b6E6Ee4V9m4abMbMHCwyuKiSjtJxUulBuDi2YX6QyPrFFQ6sx4AktkrGHhLlI6jAi1hNXBJ+rET/JkEcHnJ+iw7hpEvXCeKPEl0op6wxUpEGzgj8mg2ZuF74ThfSvQlte0N+CZWnCQlHkUDuLAcTAK4YqZwR0H7lCgaKPKhAi0J4JKUoAR/FgeA+5Il1EQgkx/JwffLiHorjV2o165fj2sTg1H0vXC8oqTiTDtJRUeMm+zeTWrgkpSHFMDJjKz4AVx8fuCSlKQwRQO4oghfuwYuSV9OiQzgjJKgKknRpBo4AXDmuDscitkGjtMKksIyUQmBVtJLqEkBlaR4KQngklSUpPKucmIvoSYpSdFkAC5hNXCsyeNaAzuxJJUcUeecQGGnDxTFElWsEO8SKgI2yQtJMoIPOBLtyJEjASd9/xDvEiqa6SQf/rBI5V358u5oEfJTPCFeAMcmBvKY5LskhYmjyho0aBQ54aRUbeBsXR9iwIaGjxjld95MmZakEiQ8a7Mz6dz5C9peMEZxgDhz5Iu2L5YGDh5ghx3evjl3D8/ssfKbpB8XwZ+cx3jtmnfJUxT8OWYMfuA+PUorLJPgRU71mD5DZJLkIVbekvT1kfLThAnu+vXrATeUTLBdqAWdxADP4blg4qQpMfOepB8vIQPnzpuv4yihVAFcWGCaZ+klS5e7PXv2uR07diWphIjzX7dt36luTm7fuRNhiuIBcIVr4Fgq46BkzkHduWuP5g+Klfck/fDJ+HPL1u3uwYOHRQLeCGPGjI4LwHH02Z69+5M8+JWTyRGl7bvcVuEnzoQtKn6KJwAYC9PAIRvbtG2v/L5j5+48+Y5VriT98Mnaf+u2HSqLOA89mm8TYgkVgckADqDjeJQkFT9ZnaOu37lzl7ZXcQm1eI/Sov3JE0T+oFh5T9IPm6zt4QOW1Dk/mFAU/AmAK+wwewNxxoex8pikr4OMl4w4o/rYsWPKC8Uh62IFBXB1C19Che/Css8oVrmS9MMna3+WUTlv/cnjx8pPYTlY7ACuUuUqkdltfhSLmZNUvISwADAxQO7c5QEcoTiEmmngbBdqQTxAvsJk95P04yJrf0D/0WDA/fjxYxEAuDGqgYvFgxDftt8k/bAIfuL0gZIGcPEsoUKWx6TcS1KYGDebt2hZcjZw9gEAXKYIS2PKJCUWRQO44hJoz549dy1btVHDcL4ZKy8waqz7SfrxEryC8DIAVxT8OXr0aNXCxPpekn7YBD+FAVxJhatXr7radWu77Gr+9IMkJSleyg/AmSwsVgDXu3dvl5ZWQTOQpMQjAFWF9Ay3fYffhVpcgTMbmzRt7tIrZsbMR5KSFIuYXMAzhw8fVj4KC64vDcOHD3OpqUmZ9GMklXcV0iO7mr8vL8Ubrly54qpVr+YysrJi5itJSSqIkIGNGzfJs4RqodiWUPnImTNn3J49e92+/Qfjov1JKjGyOt+9Z5+7f/9BpM2KI7x7984dPnLM7dm7L097x0Ox8p6kHz7R9nv3HVDj3ccxBNeXhgsXLuiGqWg+K4hi5S9JXweF21H5ScYj+AleKi55lyfIN56/eOH2Hzwg39+fJz/xUqxyJemHT/v2C88IIQOPHD3m3r19+wnfFiuAS4ZkSIZkSIZkSLSQHJ+S4esPzv3/X/LUvIFutXMAAAAASUVORK5CYII="/>
          <p:cNvSpPr>
            <a:spLocks noChangeAspect="1" noChangeArrowheads="1"/>
          </p:cNvSpPr>
          <p:nvPr/>
        </p:nvSpPr>
        <p:spPr bwMode="auto">
          <a:xfrm>
            <a:off x="31750" y="-682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6" name="Content Placeholder 7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9" b="6499"/>
          <a:stretch/>
        </p:blipFill>
        <p:spPr bwMode="auto">
          <a:xfrm>
            <a:off x="523994" y="1222997"/>
            <a:ext cx="7766277" cy="19399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7" name="Picture 46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" t="10620" r="2381"/>
          <a:stretch/>
        </p:blipFill>
        <p:spPr bwMode="auto">
          <a:xfrm>
            <a:off x="727422" y="3625677"/>
            <a:ext cx="7649738" cy="18527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87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 UPDATE</a:t>
            </a:r>
            <a:endParaRPr lang="en-US" dirty="0"/>
          </a:p>
        </p:txBody>
      </p:sp>
      <p:sp>
        <p:nvSpPr>
          <p:cNvPr id="5" name="Textfeld 15"/>
          <p:cNvSpPr txBox="1"/>
          <p:nvPr/>
        </p:nvSpPr>
        <p:spPr>
          <a:xfrm>
            <a:off x="9082355" y="3182755"/>
            <a:ext cx="2938409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INDUSTRY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INVOLVEMENT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9082355" y="3182755"/>
            <a:ext cx="2938409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595" y="1075822"/>
            <a:ext cx="2274318" cy="1935710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2449797" y="4823791"/>
            <a:ext cx="6626799" cy="3923793"/>
            <a:chOff x="1907601" y="2356872"/>
            <a:chExt cx="6626799" cy="392379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7601" y="2642550"/>
              <a:ext cx="2274600" cy="91115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3011" y="4349946"/>
              <a:ext cx="1308309" cy="118169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01052" y="4201154"/>
              <a:ext cx="1042874" cy="132797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11484" y="2356872"/>
              <a:ext cx="1140385" cy="131714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87396" y="2395743"/>
              <a:ext cx="1505261" cy="1231577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1993054" y="3603966"/>
              <a:ext cx="2103691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Bridge Engineers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29657" y="5529130"/>
              <a:ext cx="1271852" cy="751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Software </a:t>
              </a:r>
              <a:b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Vendors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791205" y="3603966"/>
              <a:ext cx="1441654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Fabricators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028956" y="3603966"/>
              <a:ext cx="1505444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Contractors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678580" y="5529130"/>
              <a:ext cx="1463827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Developers</a:t>
              </a: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>
          <a:xfrm>
            <a:off x="908966" y="1779639"/>
            <a:ext cx="7625434" cy="399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AutoShape 2" descr="data:image/png;base64,iVBORw0KGgoAAAANSUhEUgAAAnAAAACcCAYAAAD/CpZzAAAAAXNSR0IArs4c6QAAAARnQU1BAACxjwv8YQUAAAAJcEhZcwAADsMAAA7DAcdvqGQAAP+lSURBVHhe7L0HYBbHtTb8/bfkJnGJ45Sb5MY0dSHANgZscI+xTTG99957770jeu8dG9Orsemo914RHUQTIIq64PnPc2ZXeoWBOI6d4ESPNO/uzs7Mzs45c86Zuv8PzwIeWsdiFOMHwHdjp8JQDx/KOV0xivFPhvJiMf4lQFr+2PRk6sUc8++LH8eAeyAsZXOWrRwfPpBLcfTLN14P9Npc0Pt7gekw7Qf5kgzT4bP4OOto/8m5PE6PElKOclGMHxQsYgVPbGeBtMkXAuSR5gV0IP3z9J75k2v9KxL1O4NxHjCtB+SsPLkSJ9f0y0OuSVkTl58HvJdr5UGuhQ2/10OL8dMAaUxHsOqLI+2V46xr5JI36WPc34IirGM9inJGuBsP83lh8bXeI0/KXcooG+JHmfS3PrcYzxaUxtaJyjWRbyqHVMDQm3d5Tr0n9NZwcim8QJ5Q+WhS+JvAGLbTH6Ynf0bXmWfoc2zncOrg5XBSjJ8CfnADjsyXR7YhtwgTUW3jQa44YSbxylNvMhUZ1QFigOHePTy8dgW5KcnICgvFneNHkfbNflw/vE/cftw6fhgZYSFy/5SEuybh72u6juBVvqSdr4YBny15kuexcuTqUa5VcBZ5ejF+VLDcHyCH3ECeyBfRIvSgI/2URxyRnyO0vYP8q5eRfSoJ90NCkH7kKG4ePIib3xxE2qGDuONzAhmR4cg5m4KHN64q7yiDWeCZii8qTj5G+Y3q1Jh25AljUEpIMg2NPgYsxr8mtO5TPRoeEHZQ0UFRIOwosoGyierOgQfy5fzeXUBkTd7p08gMD8edE8eVB298c0DdzePf4F5oIHKSE/EwNRW4K+HzyWEGaiJKQ4GOclF5TB7IA+sBZRT5kv7Mk2SzGD9lkKEo48hvQlnVc+rMLYobPaH8EZrnkScfJXqu8M+d28hPvYjs+DjcCwjAzSNHcOPrr5FGd/gw7vj5IzsqBnnnzwG304As0YWauAFFGsUhOzYoT/VIT7KmZqQY/wr4UXrgyLAFbQ4yrwpNY9QVYZ3b6ciOicT13dtxesY0xPbuhpCmDRH06UcIfq8qAqu8joA3yiKgkrg3XoX/WxUR+H5VhMr98CaNEdWnB055T8O1nXuQFR0LpN+2Eja8SoH4QCsUn/0AYkZqvrS+FPPwPwR2USvtVWNSjeWoKwAJlZaGjNAIXNuyFSmTJyCye3vhhToIrPERAt+rhqDKbyCw4qsIfKOC8EJ5BAsvhLz3NoJqVkdoy8aI7dcLZ+fOxo0De5GTGGcMOhtMX/nQFqbMB6/0YJ3nyR85pBj/iiCZabALsS1+YANPeIGnGsLC/XvITUjCjX37cWbOLMT17YWI5o0QXPMT4bd3EfJWFYsPRR7J0b+K8OW7byH0478gsnFDRPfshsRpE3Hly8+lsRkG3BTlakHrwYMsyUKO5EIalPKXL3/KhOIKeLMYP1kYGtI6lwuSkqeGvPojd0XO8NehqSANhYfSWL0X6IvLG9YhcdxIRHVpi7AGdRD20QcIersKfKu8Bv9KIvsqloe/8F5gtSoI/lD4sc6nCG/bHLFD++HCkgVI/+ZraWykiBGYbSXOrJDfsjVf7Lzgc5XLlCGLOh6K8dPBD2/AkQPU9DetXfZ8FBFJGem4HxWCs8sXIKZrGwR9UAUBFTwQ7O6KcJcyiHRzQqy4BDdnJLu7GOfhhCT3Moj3lHseZeR+GcS4lka4W0kEeZRG4KseCPywGqK7tsf5pQuREREKZGZaD5S8sKWrjEvjIVfyY0R5MX4ckAUedQU9EUKDAty/jbv+J3F6vjci2rVBSLWqCPFyQ4h7SUS6lkCcuHihc6I7ecEZieQJD/KDi/CDCxLEL054IdK1JMLcSiHA01mUajlRpu8goW9nXNywVlqwYthr69QeyKD4EuORClxzRWFKA9+StMX4lwUprYpUSM3eOHKjIiMb2bFRuLhutTQiuwr/vI+A1zwRKHInXPgvWvgr3k34UFyS+J3yIB8amZTkKU78EyRcjKuEF79AkVH+r7rB/703EdWhDc4uWIB7AcHAXYdGhTRkHjzMNvxHlmSeVNE6NGyK8ZMD6Wk4SzQM/4XFjMFGmWN0j+E6+b12HbcPf42kqRMQ1qwRgt56EwFe7gj0LI1QkYFxrmWQ6CpyT+Rdoui+RPKb8JbynrgE6kR3J9GZpRHiURLBZZ3UwAv6rCbihg7E1a2bkXcmSXjLNuYo/UQHipxjvpgPNqzNiV7IgZqRF8X4KeBHMeAe5lFZi8WPrAJWeHgjDWl7dkuLtgf83q8GX08XBAvjxYowTJTzeDKkMGuMUxlEOJdBkAjDADHqAsp5iiuLoLIe8JOw/qKww1wknnMpYW4KVGFyiR+jTF8CQcLoYe+8jdi+fXDjwE48TLuiz1e21B4gqUQiMVWQF+NHAYvWDJNbTgr7wYNCozn/4mWkbt2CiO4dEFCtstDVCRFqtIuQooEuSjHGnYqzFMKED4JESPlLmMByrggu7yZHF+ENJ4SQFyRMtBjyCWLAJcs1+SFO4ka5lIK/pxuCq7+LpGGDcOfIUSD9rj5f8yd5Un5QgaoaXZVoAcMW418LbEhSgbKHy6bxndu4c+hrJA4djMCPP4AfGw8ik6I8XUWmuOMU+VGuo0UukQ+DpcHgL3wXWM4NAcKH/hXccLJsGfi5l0KwNDbYkKChlyw8SD5MkMZlhFsJBLCRWfVNRHfpIUp1Gx6kXrYyIFlhXjjMLyeGJ4sZ8CcN0lA7LcSIo66Ra04bUfliIfv0aVxcsRSRrZogoFI50XXsuBB+Ed46LTovSVycNFajRc+Fi3wLlHsBwpMB5UUXvlpW9KEYecKbocKXkSLnokXvxbAhUdZVGrquiBXDLtj9FQknvPrZx4ifPAkZASFApmXIMTtSDfLIc5aMLrhR4IrxU8APYsDZito+z883g2SKm7dxfc8uBHdsAd/XXUUQvqKK+pSHO2KFASOEOQPLuujwaFD9mojt0RGnxw7DqVlTkbhoHi6sW4PU9etxac06pCxYhFPeM3Bq3GjE9uqKoLq14FutEvxEoYdImtHubtIiListYjd5Tml5njtC27XC9V27gFtW65c2nORRBXkxfhSoCCA/UGhxgpFV1A+vXkfquvUIaFIPfqL8osVQJ62SPFwRJUoumIpOlGNgtTcR2LABonv3Qsr4McIL03Bq2Xxc3Lgalzasw4XVa5C8YD5Spk9GwuihCO/WEYG1P0ZA5deEl5zFkBcDX3ghWXgsiS1UUawcdojs3gM3Dx0SCZql+eG8JyPA2APHCyvfxfhJgzS0XeE1laqFjBzc+uYbRHYVvqnohQiXkmL0O4kCdBdFKDJDlGCwGP8Bb5ZDQJ2PENmtE5JGD0PyrClIXjwX59euwqX1a3Fp3VqcWrwIibNnInHiaMT07Y6gBp9Jo6SKNDjdEe5cGpHC0/FeYtQJT8YIv/tLgzSwWQNc+GIDHljDq8wl+4Ol3Sv5VK9i/FSRJ2JEDHKdIsKhcnZmWLeyz57D6aWL4fdZLfiLzouSRmcSGwsipyKkcaCjSeU9EPre2whv1hixg/ohafIE5a8zyxbi8oY1IgPX4NyqpUieNwunpor8GzEEYZ1aI+DT6gh6/TWEC+9Gi+6Ll7SSyzohRhoUwWIM+r/1poQdjrshgWaOnUAX7Gi90DEIU1+K+e8nhR/UgFOnvRpkhDzc8fVDTNeu8JVWQ5i0RE95OCHek0ZbKRFwzgj56G1E9e+OyyIM0318kXvhvLaKkfeUYQQyWL6Iu/vpyL14Drd9TuLy2tWI6tcHQZ98KK0UEcAepURoOulQW4QYib4VvETJd8BN3+NSqYwY54wnZdgCFHPud0GRInsaaCDbrc7sHFw/sAdhLVuL4PJAhNDnlNAnSegTJsLFr0JZ+NeujpgRA3H18424HxCAvIuXrIUJVkPgsZD0c0RI3rqtixlunvgGF1cuQWj3TvD94G1VwjEuLqKYadiXkRZrKZysVBHRg/vjfqS0SE0K8sPeQZ1iXsjHxfzwk0WhLDJHNdKte3fDQ5X+/hUrIMy5JBI8yuCUKNFIMbZo/Ad+UBXh3TtII2EZbh4/gtwzKXh4V2RSLo3+p/AEVzVn3EXu5XO4F+iPq19sQszQAQioUV3knwdCPEshURRqssq/MvDz8kREqxa48fU+SdtM99CFDDqeWoyfKshvHDLlAgW7xfDw3i1c3LQGvnWkkSn0j3V1QqKXqzQWXBDu6oLAN8ojsH5tJIwfhSu7v0BGdCjyrl0x04DYAH4i5F5utsi/W8hJSkTa1wdwdsEshLZrCf9qVbXHOJY9wmVdRe/SkHsFJ995E4lTJiH79BmThNYPSj9jxBXjp4Xvb8CRr4TwJLsqal1RZZjtwdVUpMycAZ+3qiDcpRROezhrt3CYuzt8K72K0A4tcGHDCmRzsvn9DI1TBJIckyI70ZGx9HG8cOiKLoKMLGSdSsCFzaukRdISfpXKIVSYl/MHkj2dEORWEieqvoEk70nIvy7GgUBsTDUQzBAf07cerE8txrfB8hF6OyjEAtCDQ0FSkJxjYbECcs6dRdzoUTghQirKmcaUOyLLUZiUlFZhJYT1EgN+x3ZVlMgtarhTlTEZ2+lTyXNqcBUOyX4L9+4gIzYUp5fPR2CLJvB57VURlMKDYtBxiCHYpSROfvguLixfVrDwJe9hrrSZRYxZC1702cqExqj79gsX49kDOUQIRcONvQvS0HtgNdge3knH+WWLxbB/EwHCe0nubmJQsbfNCX6vlkNIi8Y4s2wBMuOixMq7o3EeBVnAZgXzJNs4fAJzSMMlN+UMLm/7HKG92otSrSh874I4T3eccfNAjJOzNCjKIX7sUORKPVGQ51QYWc9i+hYfPukxxfjHQnWexQiUFCqJSBtxNN5yHup6ew2bERGF6O6dcaK8M6KE71KkMRkjvOcrsujkh28jZkh/3Dy4F/mXLojAK7qI6nHktv2UL/TqMaFu3sLdsAgkzvJGcJ3P4CsGXDgbzdJA4dxyP/fS8K1XC6nbd4iRaJ6Zi2yRgdIYVl0uHvJKCj1Sz4uytN65GM8Ovr8Bx9aismuunFLpGe97IUEIa9sCge6lEM8uYi9hWB3O9ERI7y64euhr4FbhalHDg0zJEoYOzoaj37f8rXhFcPcm0r45IMZBL5xkS1vykiQtniRhXl/3kght0wL3gsI1KE3DB1Jx1IiTZLQdUtwKfgJYWhRYlnjScmfl5vwiacXReNO5blLr5f/6N4dwvFEtBKohXUYFSIgIjxNVKyJaBNdtv+MiQOx5aQ/tqb9GV9GRHqTxY5wENfF4bh1tb+uW4sGNG7iyYyciW7dGUDkxHoX+5IUY9zI44eWB0J49kJUQa8IyjQeSC3m44QX+8Jq9tRqkGM84lB+Ed2iQ26uKSd+wnh1UaSa5lMFpadBFikzwfdUdYR3a4Mqe7cInZq4sQVLbC26UHy1esHnv6c6EJy8V2ZZGGqq3Tx5H7KA+8H3zNYS5OEmDwhPJHq4IknO/hvWRdvSwBNTao42JHMbXumDVOlaKYvzzobrCyEKlMYWFOMpFmm5Kpcz7uLh5I3z+8r7QuiSSvVwQX9ZJ5337vfc2EqZNxJ3wEGFOM51Dec525CP76OCIwqNxDFg0nN4uAEepzm5YiYCGNRHs4Yw4d2ecKueCaNdXcOSNsoifMBYPLps5mXmWDNdeP3kvW46bBm2ONMwNbxbj2cH3NODIwBzsl6OhsRA9D9d2bYVP9XcR6lICp7ycES0Me6y8GwJaNsLVPdtEiJmWLXmMos0MGZgeDl24qncfD0cmtWGuqWxNi8fuSbOZ7GFGBq7t24vg1g0R4CWKWyrPqbIeCHFxlor1Dq7u3iqB1HRUxU32fPQZxSgKCi4KKt2gUsuOjkaOKEy24BgoOxMX1yzHybcqCy+UQYoYTFFlqTBdEdG1A9KOi+GWxe5PgnTLFWUlCouUsJmDDKEXBjZdnkSbIv6MSl6wLomHt64i9fN1CKhfF/5cvUp+EB4N5Lykup/i9okjVkD51xWCwgsiyDi4YPN6MZ5NOPIGqcThK3sO7p0jR+BX5xMEiBI95cb5Rq4IEAMuUBTapS3r8PD2TQ2n1FWWZhqUBcLTpLkk45j+4/C4e1pPqATZuJU0TG4EmVm4KYZaWOe28BXZyBX3KWXdEeVUBj5vVsa5tSskcJaajg+ED+3GhN0bXIxnAEoKykHqL0Nrs4LYok/aTSRNmYTDFcsi0qMEksqVQRSnb1SsgKihg3AngtM3LH5hfEnrEfYpwNP4zhF2OHXKt5TMlNQGeRcu4tziufD5uJou1ElRGeiMEx5OCG/fGtnR0RqOphobPuR/yj59Jb6vGnRGVxbj2cH3MuAMk8jRpmVeHi6sXoKTlcvpxMzEch6IdnFBwFtVcGreTORaFr4yE+eKsJdDRZQlKMmg35MvJCdWRaKwI5OJqNRnFDJb/pVUnJ3tjaPVKmsrJKmcK2JcS8L3jVdxfuVSHepgOmoIShSJLVfFeCy0SPlD4UCRJedssdmbl97NQOI0b/iU90Ace968PEVgOMPvo/dwcfUy4LbV+0qlJoKGwk9beHKk04K32KFQ/PxtYCwdxtU0yWHkC4PslPNIHj8aPm94Isq9FJKFF0LcS+DY+1VxZfdODcP3evggW99JG6TqWaCCi/GMgXTmUKkaTdoQowx4iBvbtsHnnUq6xUyyl5fIJmlQVvZC/JQxyDlj5gCRV6jvdJNfcWabISpj4WeS3GacvxmUR7lkRE3fbCwuaVos/fDWDVxYsQwBH7wn/Gd6pxNcnHCyQlkkz5pWsI8h09B6wLxYcYvxz4VIB2UaiitKPWqyfJietPzUq4ga2Bc+nmWQUNYJCWIkBXiUQnC9T3GVi+mslaBKTk2DvEv99f2Jy7jqeG5dy4/8S7qUzQ48fD86TPdP9RW5HCtymUO67A0O/qwO0v1PaBjKPI6qqQ6VdMi/Jk2+LXNejGcF39uAY+tSSZmbjfNL5uPEq6KwxZpPKuuJQGGM8AZ1cOvwAXKCxqEK5caVpstZPOjIbXpgz5cDl/2NUAaz0xNHgcfnMZ9c2aWQ4/VjhxDY+DNtgZzmcIoI9iOve+DUogU6GZ5VQIcA2ftTjMeCwkuNZZYyy53ktOt0ejriR42Fj4cnEj08RIC5wd+zNMI7NMfdkCANoiTSIXfOOaMZb3mSTrZjunIgHb8vNKamR+FKA5FGGT0EOdlI3bkNvp++j3DXV5DkxRVhZeBbuQJSP98gcfhSkjfyuEQhf6lRUIxnEqznRtFYDYq8h7i0dgP8hZ4xNN7KuSPMtYxuCp26+wthLHvRgHHkER0J4J+mRf6kWqazeOZvBdNRDmYKTFP85GHacNUGrMHdgGBEtG0p9aSEyE6z96W/hyuSxo8B7tzSMPmiSDm8pWkU458Oi1OUntSC+ZZcyb9wAWE9u8HHtZQO0ydLg+FkeWkoDu6N7NNJGoaSSXlNnApPHhn976Ctzf9MwjEZnmsDmZ0kKtMs/7s3cXbFAvhXew3RbiWQWM4ToWLEnfj4Xdw6cVTD8JUe5Ar/Cu+p/GQ85vXvyWgxfnB8LwOOrV0lI3velizC8Qpc5VIGSZ7cn8Yd0d26IjspQcNqK1Rbn1Si0pqUc9PbwnsaREDGsLjr+4AVQuIzPToym50ax/SzxI+iWO5qRYrq0UMEpjMSRWBGe5XG8VfdcWHhIp1Ez5kzZrjCxC/GI6BAEMGjHKDyh0JMyivjFhImjMIxaW2y5cm5PT5ebogfORQPUi9oVIqBXKGHUWtUuJKGI9lZ5rZWtd33hOEFSZy9sewdZCuXOZUbdrL3wkMQ1rIhgjxfMXNUXLgRcHlc27xF79v9xJRm31uRF+NHh63ASGEy0cXPP8fRN8ojmlsplHNFkDTYwlo1xf1IM+9VAorupCHFo1wrr/FoOeUdnpJLLWb5W2Glo1xnErN4Uh6YJ1JGjDitNwx6+RLihw+Er5cZ4uVKVZ+ypRA/cSz4ZQjmg59c+nvqQzF+OJCOSgvRZ2bWm5D08hXRe93gLw2FZE8XJIgR51OxHJIXzhVD3Jrnq3pF6K/8JpwlMkn/qL/+TtLadcARZnSD8o78I+ecHsDGs/JdLm4f3I+AmtUR5l5SjLgSunnwyY/exV1rOkkO9bzkl1KQSesr651iPCv4zgackL6ASQwRHyB103r4vFoOiW7sLnbFCS9PxI8YWDAhmC0TGnCq/hiJStRS/pSb2iNidfHq/e8FRjRMyXTVKKBTfzEWHuSIE3/OZ1JpLb43riJ21BAxMFxEYDohToyOE6+Vw5X1a5kpTe3RylAMU6JavKQriSYCgWfIvY/TM6eL0nFSPoiRcvWXlmfKDA4FmVXG2qNB+pMWkogKF8oRuVaeshhAn1Hk5PvB8Ko8QJw2OPQ5fJzhCZsXOJQW3qUtfKTFnFCWwwpO8KlaCde/3qP32QI1PFuMZxX28Clx48BuHK/2un6xJUGMtwD30oju2hG550/pfX6LOT+XPEFZRD6k8NEaL3/kZtO7bJhFInxPHrTT0zN5hkmb5+IjyXOvzPx88qG18vpuBk5Nn4GTFYQHvbg5eRnhSRekzPeWTHNTdAFlpY3vma9i/ACw+IZ/iltpiBnYD75ctFfWWXt9/aq8josb1xfQ7IE0GHRaB8WOePFAqUK+VQPu7ySo6ivKUCZjOU2Vck+cakjJi/k2tGnIEhnBIQivXwuhrq/o/PAIlzLwr/EhMiLNiImR1ZJhtoOZV028GM8Knm7ACd0ofDi9XHfSV0VoVnZdP3wAx9+qhBiuavF01c/OxI8eLa0N+9t/RQltruTX0ZsMRydw9P7b8bg0WCXoY/myHsmpLpMm7qYjYdwI+HmWRmJZF3kPJwS8WQm3v/5Gb7NycuhCq5/+MJ41X+/fFHxzlouZb2h6VYnLm9fjpBjy8aJwktzdEVDWCymzZgNZhUNVtgFVSBM6C4+5/LvhkCZzaXJKUDmzN4PvYXxyL6YisGdn+JCHy3nqCkWfT97G/TAjxPQD/IUJFOOfCJJMlY9FOx4pl4j7IWHwq/4BojxK4LSnp25gGtmjE/IvX9T7NKJsXlDlpr/2FcFzo1rNA+yHfF+YNCz1abwEBQ0W+ee8O52nxKDZuUiZNw8nxPBMKCsGqDQqjrxeFpe+3GwiSrZ0JaAE1xEM/sl1sVL9B8AqYuUaNujU6BfkZOPc9InwEf0RV84N0UIzNgCvfbnJCi9OaGR4QImmTuPqibhC1vj7YBItCvqR3/TPgpxobqznZsXGIqRhI0Q5iy4XXRjiWhpBLRoi77LZboujJkZkmvcoxrODv9oDR7LrQgMacEJ4MkFWUhx8a32COOdSOOXhIoqvtLRAegOOK7qeUajwtHN46zZiB/dDgK5OdUEkW061ayA73gz/5j/MVscXN3GM8frvDG2RqQaRGi1I9/ODzztVdcHCKTHgfD3L4NTUqTqnkMMDHKpi5X9WDF/mQpUn7TgKVk7WFeRdPIuQdq0Q5OqCFFH+4WW43Uwz5KdeNtzCodhi/NNBNmIPMHsFtFZql4aQU4y0sObNEelUGsnlXRHqWgZR7dog/6o9fP9s8J9CX8Lkp8CYs3vXsnKQNHmsNCzLmM1e3UvD7/23cDvIR28/0N5jbkMudUvenY59hs/S6/1Lwipf8hzLno174urWL6Xx6ol4Dzcxut3g80YFXN20Ru7wO7cSXn6UU5XmGuWZAGuNGRExfJcREYYA0enh7EX0coOfWxlEjhikQ/g09nKF53RETUMX41nBkw04UkqYjuRVw81ucWRkIrJ/LwSL8Xbai9+iLIGgdi2Rd8lY6+SHZ0VZPw4qMLUymTzmXb6GsPat5D1KIqmcC/zlGNW3p/kiBFtaD2mIsLdJI5tKqTH/PWF4wZRA7tVUBLZqgmjnkmL0lEGAu5TdkF54eDdd7+tQJZWtGkvPTqkp+VWw8odCzOQtOyEOAfVqCy/wU2+uCOTHpCdPkhfhPBdjKBTjnwwST3iKfeNsIOh1Tj7iJ42Frzs3K3XVj3v7N/oM2clxJg67qywaP0tgjqgS2SgiD2pPHP3vpSGqfx/d7uaMZ2lEuP4ZAe2bIv86V/NLjIcZ4ji3mPLIGg579l7vp43HlKehF40fyoKHyIiJhk/1jxDtYkahfL2ccIZD3g8yJJzwqARWdpU/lR+8eEbA9zCdMlwgY2Tb7ZNHcUIaC2w0pLi743g5V1xcv1rvcSFEjgjNYin4bOGvGHBCLjKhMqJhvtR1mxDg6aEKLsKjJHw//UCsd7OHDFsmZk+bZ4dRnwh5Ke7RRGTERyCoxl8Q7S4Ku6wL/MRdXstWlAGHC1n5qAO0tftvC6GtlIApiAdI9J4GH49SSOR+ah4lENic3e5muIrf21P2kbA69+KZ4QnJB/MiPE3qUwXqnD5KNEH6sa9x9J3XEeNRBsmubjj5xmu4efCguVmMfzqMwUJnzokb+w7iODcl9eT3kJ3g+/YbSD9xUu+Z3eU5gmAR+BkCawRVOx3rhxpxVs9O7oULCGzSSL/jmyJGaZCzK87OmsUKJe9umJcHjgloQ8Rm4GL8QLDkBIlkrpTb1FgmpJEa0acr/NxKIMmLw/UlEDWge+Fepyr7eMJknj2dqLmRhg1lcx5b2KYq4dKmdfCtYL4jHcON76u/i8zoeL1n9GUxnz1LeOoQKgWL0ostWEFmSiICPq4uLQ7OGxPl9mp53Y5BYQkWez7Ksw6+ESdlsgVC3Ni5HScreiGpbBnEuZTB8Y/eQXqU2aHftHZFaUgsKo5/W5C+LAvBHT8/HBdFGedeCtGepXD07cq47WuGebgXl46bsr5z0qwtHZ4BMDdUmfpvsbfOTxH6qoyV4+llc3G0HFcpOyFUFGhgo4bIuWiG4orxz4X2u5FWbFPxOvUagsXQCZfGJIfw2fg6v2KB3iQ9yYtc/f4sSiVlN3FqwKkP8yxXVk9c+sljOP5OZalf0rB0c8KJqpWQxu85C9RA4B/fU9/OyLFi/FBgwWrhKqgCOQZl0+byli9xorwrErxKI1wa/oGf1UT2KbNQhuTQaCpgVLoohey0ngVoVlQ+8zWtBWb0y8pC/Iih8HV3RrIXRyH+iPA+fZF/J0vCPFuyvBh/bQ4cKapO2E9ahtHTx8HP9RUkernocEXsiJEiNygchQEknDYCDX//BCCCUhhXFQHznJ2LuNGj4e9SEmGupbG7clmk7LE3dpVWPKshK/RP5v1+WBg2kDJjJc7IQlTvrgh2eUVXXQUJL5yfPVfDcRsW3RdJyorlpUbyM1TpST6dm0cjwGRTrrj3uDjNq/jdTkdo13YIcXoFYU5OOPzO27hmzUF6FlvT/05g0WujS8flgfNLF+GkNLo4bydUGpaR3TsCd28LHUUukQ8ZlDz7jJKM2bIdwaOpP3y/fKTMm4mTHmIkuJXCNxU8kbhumYZT403kEhlWeZInxfjBUMAuFnFULlidE7mpF+DfoD4ipaGf5Mlv6Xrh+rbdeo/GOKWd0kMEDM0iumdNN5JjmCddGSsZo0zkxjZEzpmz8PusFsKdpfHqXAKHG9TDvfPnJJxGLMYzhKf3wJFxLcl3NywIJ96uJC3BkrpM+sTH7yMz0WxOaFYkkhmEI1T4qPczDmPAMbtc4k1kJifhUINaCOrUDmmHDuLBnXv6TjpXQO4bA45n/2ZgJRen9BWkHfgavhXd1HgLdy2DkOaN8PAqt44RU0gMfQoFxtEyk/KyJ5o/E1ASckYHJxlTu5s8ks/ZuLYa2LjrcxJfffIRYvr3QoavHx5mZWoZ2K4Y/xxoQ1H5SZpVp5PgW+sviPYogQQPF5yo+ibuBARoOP0ig9Rb0lOHHJ/VeuvIT3Kgss/T7h5L9adehk+rlvBr3hhpe3bjwe1bjCKvYww4XZWq0a00ivGDoKA0eSJOSWTx0KkVS+Dryh4qDwSL/Evo3x/I5lYv7B0WuafhTUSljca1T54VMC9mJimzRplo9mg1svrC55ux94N3kThxPLLjokVHZmoYi9mK8YzgqQYcN/9TcublIGHcKIQ6l0KKKG0/d1ecXbJcw+hwmUhJHT6lQqTBIzS2+PfJPPu0+473rPuFwRxuONwrdI5XrHDWOQ82bC/JpA5ZiNHB/XGQn4v7ibHIv3a1IJxRFY4oevWvCykXHqSMdJK10FbL9s5dRHXpKIbbn5FQ1gM+FTxxZe8OjfFQP0XmoJAIrfBPUp68J846GNgXRTy/5eVwp8i5ooD5zG/hlQW5ILeqickbzJ7lNKf0y8rGncREPLxvVlbrbeWXR95PUPSqGD8mHMv/3KK5OO7Jb+06IcC1FBKnTGWAgjB0ZD/WccolJdRjiFXgZd9/JJyePnpPPR+DJ917xF9yV/DrCOVKNnrYaLSmbtw/nYLcK4WfI+Sr8ISxrdNi/MDQsiWfUQFoA48lDeRcuogTdT5GrHtpXXnq/3ZV3A/mt005+iBGHOOYf0MX/SEcqGXfdLhX4P9Y2IFt91fwhGDfTkFfzlzzRyoL35PvkH/3LtITE+SlrE9/CR8qX+qVBYfEivgX4x+Gpy5isAmWnRCL4395FzGezvr9yIDatZF38ZKqdH56ihPa+afDGqrA9SBpGLLqqeW+L4rG/yupaSVycBaKxLAuCoV9YSUlNOrTnvGvDC0HU5F5ruVD41yQfuIE/CpWQKLwQqibC0I7thIj5wYjyX++VZZ6VeAUjh4FTn7oLBTe+vaZIwr9Hr3jgCdF1ANPyNuml8P4GPFKX31vB6iRb5fDI/eK8Y+F1aRU+RNQvy4i3ZyR4FEGfn95G5mxZtWpva+aYS/STC+FtqQuqWzT3dT3v0bRIvcfCfy0uOQpcywEz/XaZK7Qw9FReLK3h/K3iEwyPFiMfwCsOk824SKYLA5XC85vWA8fMd5OebkgyNUJcWNHaAcHacbRB9UhjrR0cDY/PIpHfe0oRWH7mlQeH8YBepM/5B/bPRLT4bQAcm2vyic0ltYh44rgcfGL8Q/FUw04oZienlm0BMe5QpNM61YaZxfP1wBcdcrPc5DKOsioQkeulYnZG0elbwtKk5b5/TaMP8MVDftdnObTseI8AUVu2WEtTx6YUyPai4T894MOiUt5Ki1Nr6pCrmPGjEYIt1wp6wqfV91xfddWRtBSs4uNB9vZFC2A403bWXjKrSfcs1M3V0Vhh+J9Rx604ug7GYrzmordFrAqrHjUc+OsW8X4J8NMZgCubdmCk15cDe8pMqkUEiePkZtUukIqSwEZ2lnnEs/MSKJMorP5gIEY4vEwnGCFdQB9n+bMr6P8M/xlenEtr6IRFHopPxpGjwzP92LeHQLaUC87sWL8YLD0mBlW5HebxTi7ewtBrZsjxrk0kvipwKqVcCc82JS86EHOXdQvvFC20NN2j4Hj7Sc5m2+siwLwkneewBEGBTfs0LZzlHm8x9/CPxPe5tOCRL6NwqDGFeOfgicacAXES7uJsBatEO5eCkkupRD83tvISUkwdCOTCy/wwN44BxVY4AqZ4rvAFnaF4Qtjf9vfhuNTCp3Jz7dBv0KGVkPFiqSvXPQx/6YgHQQsE1KWPasCndxaszqiPEvqpsdBTT7Dw2vX9J6hwKMwfvYdHh/nHr0iCs4sb/uu7QwK6aiu8IYV7tE/K4gVzr52dOaHB4dYZAw7gHW/AI/zK8aPi6wMxPXpjnDXUkjwdIPPWxVwJ8RPb7EN+W29Q/5QShZxCj3hjwlTFBZfFXGP4tE4Ngr5R/8kmDHGRO1a/MSYjs6YmPzlH30sqDFBZ13b0Gs7X4/eLMbfBS1yTuwvlH+3/U/iZKXywnPO+rWCyP49dcNypYAwHvdTI/1IiaLO/FkXBXC8tM/NtU3Tp9NWdddfgWO6jq4ARS4Ej14/Dd9KrBj/aDzWgKOssIcT7/r6wr/i60jwckJkmVcQM3iQ6HfOzZBAGq6Qjtoi4LWDX4HjDyERHIc4CgJoQlJRLIOKXgXQBNkTROHnyLT0LzQcTTVhfPFhpbPSMvFtZ/xNi5ZHOzYhZxLmqS2Pf3mwVIySYSmYTYyNAEvdvkW3aTArT0vgzMI56q/FxaLVP9LHciz/gl5ZK4wdWO4bNWWFs2nPa3mqOdLfhNX7ln+BAtQDf+ywclAYGvKSztZ/GlT+dB8x/eOV+TMhrQPD6fOsdG2niRSELMS3PIrxY8DQCchMiIfPh28i0cNFV2dGdm0lnvYHw/VQAOWDAr6yKU0eMLzHc8ODcseOawJZfhZf6tEK43Bf42p8OjuOeQ7vmO0n5Fy95Ufkki3DTCj6W/E1PwxtZJ1JwYAhTejHwbxFMX44sDSNPhMaKBkeIMl7OgJcSyC+vDQaxF3ZbbbQUtro8Kn13W+GJq0VcqW6i47n4mXT2uItw6NyakUxzzT36Gn+TJxCJ4EpWzXBoij0Mc9geo+mwjB6Lembu7ZfMX5KeIIBZ4hN5jm9YC4CpbWR7OUMn3JuuHZgvwkkDMZeNw4SKJMpIwprUO58C2QLMqRpzUjwAvBcl/nT8cLxXsGPSdu+xaNJgz/yTL0Q55iwBVuAk5Fto9Rm4EfBdyY72x86t2HyZfKn5//i0CrN8io4l5O8B0gYPgBhLq8gxc0J/m++hvvhoRqeQ+kMbMqPgVlOVrzHQYPID+khzqaH8eYvfRif57a/CWunWxhKnHg4ztswYblfXaGfQoVojnVPOfdbKIhRkD/zJPNcvpd5pvoyCMMK/h344p8Nu4RTt2wSWVQGyZ6u8HcvgwvrlpobFo0KYfhRV0V/C/QzMsmeu2uDwTUKjyqX9FShwawAfBZ5wYYJowHEkXeYrs1DNnhNPuSz6cTL8fYjYPoSSp39LH0rK468sfprMkWeU4y/B6aMpTxpgfP6/m2E8KszLiUR7eEM/9ofI+/ieS13GnpcNayfFxR6q9iwiWLDOufBXqRidCEpaPyVfNaJozxjCGPYyxnvFd6yglsectD7clpoQNpQX7lPnqPsYwZt5xjWnJvnPJpGUfBJBX9/JWwxfhw80YBT3LuPiE7tEelSCjEepeBb40PknjnDEPJHtW0YSn7kjAYSt2fgV+CALMvx3FFVMgwZnn50uRLdLL22/OS60L+QSehHFlZ/K5xEsX6YIhnR4FZ2Pq7cz8Zdy4shuKKWce382XnkkdNTzbNNPrR1Lkf73Qph/ArK518VUm66MpcnVhnmX7mGkLqfIMa9JGK4V16r5nh456aGefiAH/mXQLYTUP6wXB15ga6QSnyGKW+GU5NK4vA+06Ljtd6jv+bJlL3S34pj4kk6lsAzcc0507qRlYer93NhPqvPdAyf2mnYvGA75tHxeXwfpmZ48fHg87QRog+3PC2Ir3VWjO8Dlp5FTlOSQr/YEYMQ7vwK4j1LI+CdyrgfFab32fAqrJtGWZEHcoU2Ni/ajnxjw2yhYGhsy5hciWj7Fcgc6x7PmSm9J6dMm358lngplCdUixvcyXmAa/eycUcjE5YclAg2Lzvmz86j8qIcC17rkXQdoYaB3Dd8aEcoxveDlLGUs238340Ih99bryLJzXzsPXLIYCG60TtmxEICqWP5sxNAaCdJkLbkD8ofyhZe26DNx89tqQzjtcQhZVU+ibPlH9NiXvgMhnHkF+U73lOBxQTM8wnev5qRh+sZuRqeyNO85Stf2XymMtY62rxstn/ig7+NR/1tfVnA/MX4h6HQgLMK35EQNNYCP/5AjDcn3dw2sm9voThJzgBkBIaliiIDCxHF90ZWLiau+xpd52xDxzlfoqP3RvSc+wWWHgzCBVGkBBnki0MB6D5tOSLPmI+FK//JMfj0ZXSeuhq7fCIYVDyVtZWxFm4/ig6TV2PVbh/D2GR3ZR5TLa7cy8HMLw/j08HeqNZtElpMWIG9wXGmcohLvX0PI5ZuR9e5X6LLrC3oPHszusz+HO2nrcHcLd8gk69jvZdupmkhNCUV+/wjcT83R8vHbOiobK7/fHN9e77ATxykpna7c0I438p6p7shQQis8rquPg1wfQWnp02xQks58IP1DGe/vxUpOe0OBizfiW5S3p1nf4FO3psxYNEubD0ZjduUXAJyxLJdR9F/1kakXL+tfmqoyfFkVBK6TluNo1Fnjb/FY+nZeZi04SA6TF2LrcfNEn5NTZnIhEm6lo6RK/eheu95eL/bNHSc9SV8k7hXnclm4uU0DF60VfK2HR1mb0OnOZK/eV+g/eS1WLv3pAmkwpAHloTJa2DKFSzbF4iFu3zwTdRp3DevIY+WctA49CBv8JqRebcYfxtYkIYHCvYRtHjq4c0bCGpWD/GupRAuMimiVVOxjqzPF9k9GuL0Wo8PcU/oOFXqd/c5m4UPN6L9rC/Qbd4WLNgfhLO3uX8XQwFfh8Sh25SVOBqRrNc0iIjT126i38xVWPOVn5JTeV5DAJsOB6HzlLWYuekQ7lssoDxo0f1G9gPhFV/UHTQf1bpOQaMxy7HFJ17lF8PeFF6esHEvus35XHjwc3Scu1XyKOcz1mP0iu24lUW1bwKb/QpNwilXb2HDNyFYsP0kdvjHaUOFYGNGGx427+pTrMwU4zvD1mnyq9eXtm6Bf9nSOOXhBt+ybri8ZYv6qzml4eRAGpH2Dw1PhZy6iP5zt6C70LTD7E3o4r0Bw5btxP7QJDXuiLTMPIxZthXjV23FrVw+jXQzXw5Zf+AYes9aixSRVQTJSpy9eQ9Dl2xDl5lrcTLeyEb9kgKfTzkkCDt7DX0X7MD7Pb3xF3F9Re5GpN60+BfwiT0l+dqMTvN3iJ7egi6sG+JaT16Fg2GJmsZDsTCN7GNjXtJlXbTST7p2Czt9I3FMZPT9PMp/SVWnRmlJ6DNUVzJPGqMYPwaKGHB2odvglhE+lcoj3ssZwS6lcWbBPOuOQIIVMeAsYXfxTjbe6DgVv20wDO8OWYAaQ5egSsfZ+H2NwWg6fiVS72douP5zNuHn73bEnuAEvbY3ENwWEI//fKcjxqzZp9e2MD53OxOvdpqM/1e9D97qNh2pmVSnwlBsBUmYdGmudJ2zFb+r1RcNJm9Ar6UH4NVmIko0HIydgWZ7gcQr11C68WD8oelYvNVnIar28sbbPWeiYofx6DdrE7L0UfI+UlP4bpHn0zBm/WGUbT0FlUX4Xrhr8s6KxLa9EY5aFFoxrMufOCiARCjZZWG91KUvNyOgrDuSPd0QWN4Vadu5+pQhJKAqWfvl5WidB4hx/qdGQ1G62Th8MnSZuEUo224S/rfWIPRZsht3pCBJ9cZjl+M3n/RFkAgdhcVLy0Vh/te7nbH4oDHSbEM98sINlGo2Bv/5QR80GDFfFLQ+VeKZ9uO5O1nyrMX4v4YD0VYM9e7ztuKVpqPgKc8OPWP2+Dsafx6/rzsYJZuPR7Xec/BOzxlynInK7cdg4qrt+vrqlP9Mw2PlgQB4NBsJzxZj4NlqDF5pNAzDVx8QxW1Cky+YDzV89c30ohh/M0hQw3nGgKOSNAWZHRMNv/ffQqK7M0JcnBA/akhhWB7Z+KCTazXAxI/mXdU+3nj5s0H4YPAi5cVK3Wfg97X7o87wxUi6kc6k4b3tGP6jWkcs3me+o6p7QwoCpQH34kdd0WrGFxY5ze9dIXGtYUvwXx/2g3uLcUi8WmhIMki2MMSg5bvxm1oDUXPsGvRccRCvdZ6JP302FBsPRWnYaxl5eK3rDLxcZySqdpuNar3milyahiqdJ6L5mAVimLHvxsgau475J12SBup0ODUeifLtJuDP9Qej7YwNuJJhJtQ/5FCehOW5loQlQ4vx3UGOUn6yrmNnTkWQWwn9Brjfm5VwN9RMH+HYEMNpCWtRSxzLyPk8IBovfNoPrm2n4RPhk48HLYBzy/H4Y73BmL7liMY5fz8Pbi1GokLbMUjNYjwmQoMJ6DhtJV6o3hu+ieeZnBrnxLagBLxUcxD++6O+GLTUfAHCzi/PYi+loXLnKXBpNgLdF25H+xlb8Mc6g/BR/xm4eMvMFV0jxv/PPh4Mpw4z8U6f2Xi351S8JzKwYtux2HDEvBt7u41My5M/9kZKjiVv7MJpPXMTnq/RG+/298bl+2xkmGcb9+hVMX4sPNWAu7B+nbQ2+E1IZwSJ8r62d5eGsZn1cQbc5Xs5eE2EY+WBixF3NwdpOQ9xJi0bPRbtxf/8pRum7zyi4QZJS+SXNQdib6j5ftwDzk0S7AxOxPOf9MTEjV/rtVU1cCz+Msq0noBKozfgj03G4Hii+TalPXR2MPIUXq7RA12kZX2HeRO/rxJS8dtaQ1B7yELwM0lJaWko0WwAGk/7HGekuXxejM1L6ZliHGbg6r0syQOFf44+k6n2m7sGzk2H44+NJ6Jir9lIkTA2WNU0lBqePOMTTV5/2pB34DtpsZK25p2Sp01GgKsTEtydEFztDWSHGqNKb0vFtoWHFVERfOEq/k+MnGbTN+OqNDlvZucj5vJN1B+9Hi9+Mhg7LOO9xdQN+L8GIxBy7rpe2wbcqkNBeE4E4LLDpjdWe7kEX/hGoUTziXij70p4tBqP2KtGAev8NsGifX74hRj6U3b4FvR0rDgSjv94vxsGSKuUOJF8Cb9rMBRdF2/XxsBF4YMLt7Nw4VYGrotAouFmdrk37xR94RpcmgzBXwYuQEDKVYReSEPdCevwUo2++CoyRdO0y4rQXhC9LvQrxneFMpXSTRViAT8Cqbt34aSXG05JQyLI0wXn1q9Sf5VBeiQvGj6xZRnNqnf6zYVXl5mIvZOH29kPcSE9CyPWHMTzf+mN0Wu/0nDz9vjhfz7tj6Vf++s1Px9IBJ2+ht/VHYSOc63vPlt5Sbh2F54dZ+L1QavxSuNR2OITrf52773fqUv4/Wf90WDiOlw3ScH/7E1tTFQVZXknNxe3sh/gjW5zULXfAsTdzBGZlItzkrfzt7JwRY55qkFpkJk0s3Lz0WjoUpRsMgHbw88gWni/27Id+O+/dMXCr6x85+eacpBTjVbMgt8LVpFLoWcjvGd3hLuVRIJbGV2Jn3/5opav+Za2JSfpoWOcPBFDKzgWL9Tsj8FrD+NW7kOkZT2Az5mbqNJnIf7UYDBCUq4IXzxE+Y5T8FYXb1zPNEyiPC/HbrM34bd1hsEn+aL6mwkBwMh1B1Gm3Vy82mcVPh64RDsv9IkWvw+XRsMvP+mHNX6x6k8ZOH7zEfy/ap0x48vDGma1yMPnaw6F9/4gXJdGxIX0DK0TZ29l4laWWYyhXyFimsLPfLJpxgIHIs/AqfVU/KGdNyr1nqvTlQhHNjN1kD6OvsX4ofFUAy5+8kQEu5REsoco7XfeQk5cpIZRkjC8hFXnaMDdFwOu62y8N3AZ0o0cVURevY0/NRuN6kMXsdMZg1bsxP/UGox9oZbys+i8M/iUKO1emLzxoF6bzmlg7u6jcGsyGBP3huBPDUdj2cFg9bfsNyzcc1KEWA+sO2k+QM+Y7MjuPWczGo5YIJUnF6dupaNE44Ho6G0JYkXh++qwocW0NPiCU87jpBgV7DmqLC3ii/fsHrh83Jcjw2ivD1tM4udYdj9V6DsUvAeP4vJzENenlw6jx4sL/awG8i5ZH3enbmWZ6QWJaMc1BtyfGo9Au9lbHHyBfRHn8VyNgegjRjxjtJ26Dq+IMRV6zvTA2TRdfSgQv/6kD1Z+Y7V2Lf9RIqDeEGU8YXeY9qLtCjVd/jav9Bej7A+1hyDgNDcYNrh8NwuNRy7DgDk7NS8+VK7SEh6yapcJ8CjyRFwJTa1OGHhvPYr/eKcT1vnY/CW8Ks994ZO+GLPhG73mpgMUfVaHnOSXnG6MymL8LWChWwUvRDd10lyeX75UGhKl9cP1ARXL4dYJ83F3fvvUBOEv+cDEI4wBNwuvd5+Em5acIk7fzYV7p5mo1ncO7ku0Jft88D+fDMDib4xs4dxOIvDMdfzps0HoPfsLvbbUJXb5x6O0NFDG7AmAS8sxGLXaGIK2If/FiRg893F/zNlzQq+taBi5ajvqDZstjcd7onyBN7vOwkf95+CeuV0EfG8zx8jwdnLqNZRtMhC9FmzXa8L/zFX85rMh4meG9ciz7GfJYWRTFMX4WyFlZsvzvGvXEFT3M8S6l0K0aykEtm+Jh/fvKZXNMDvDydFqbNi02hsUjRdFzo3//Jhe24RYeCAI//1BRyzcdRz8zkv5jpOFB2aIAWf4zZY53eesxx+k4eAjjU0DfrMZqD9mGWqN24ReKw7DqelYRF8xU0/ILNRQdYYvQ5mmo4W/CzscYi6m4cNe3pi48YBerz4WhhdqDMCGE0a2mhzbMHqQ8/D0XTgfmudyJ0t+mk5ciU9HrUWDaTtQtdtkafCaGca5UhY80839H4hR95Bzo43xV4wfB9824MyVEOABogf3RYRTCSRKq8O/Tg1pdVhK2wrE3glDWMO8xCUx4N4QZvx4gDdu5tg2O3A1PRNeHaeiau9Z2gU7eMUOPFdzIA6Emx44O9E9wcnSeuiNCRsP6TW7bqkG20xaifeFWXwvp8O5+Vh0nrFB79tYejAQ/99HfTB+q9kPSnuRxLi6lpOlhhezl3Q9TQy4oWgz2wg/I2jZ48bWu/zx+4midGmO2CtRWQVqjliKitLSvmpViKMRCegwfgn8df4B823ybpsxP22Y0jBvb97n4f27iG7TXPd+4wKGiDat8OCe6YpnEWrZ6UVhWRDGgBslBrNRLKZ9CQSJUfy/9Yej3YyNKpBaTduAP4sBF3HeGkK10lh5OBi/+rQPVnxjJqnTP0OeV3PAXDQYtxKHzzOdgRizyRj7diuALdAXPu6HjYHxek0hkiv0vJ6RjVRR2oRf0kU14MiHBuYt+GRlZRVa3BrAvNOXRzhncxUSUilyTf6Oxp/Db2oOQL/5X+p12NmL6DhpMQ5YQ/ZGeJmSLMbfAlPm5pTKxDoXJM+ajmC3kkhyd4L/u5WREWt6cWnAGTAsy7wwDRpw7/edhcrdxuFmbqFMup2Xj7f7z4dX+4m4JlGWHvDH8x8PxLKvrcYhmVsQdPYG/iAGHOdy0sf4SkNi9X54thwNn9RbqNZvDmoMXYpM1b6G5jt84/DiR/3Qf4VpJGg8eZ87oqiv387Ub55ezcpH5R4z8WH/ebhjJ8x8858GgTgacCpb5Jh+7z4OhCUg7rL19RNB7OWb+FP9UehpGZhpuQ8wcMmXmL3pgOFlK1wx/jbY8jz7zGkEffg2EjxKI9jlFSTw6wuiH5UvWcDKnyQeNYrRJcT+gFi8+OkwjN1kDHi7Z3abyIdfftQTEz7/CukStELHKajUzRs3sm1ZYeJ3nbMBv6k3FCeTzWfUiJTrd+DUbASGbfwG66UB8VLNftjkY4bj7eHNRmPW4A91RsDnjN0gfii8lo9rd7JwLdM0KJcfj8ALnw7ChqM2r/M15Ll6Iu+g78cS4EbGnPtt6s2hqLMoWb8vVgfEo+38PXi962RczTB6MTT5HNqNX4TDYZR/LAv5kzQL2LoYPziebMBlZSOqe0dEicKOcykDv1ZNkH/TTKa0AxU14AyZLt7PxWsikD4eMAd3tSvCIF6E3CuNx+LTYQu0T2LAyj3C3IOxN4qrWguxL/QUnq9eOIRKjrqZw3l109Bp5hbcEp8PB8/Hm52mIE2MRRuBF67jFRGmLu0nYXtIUoE4V5AxBfFXb+L/Go1Eq7lbC99TQMOC7gH38hGn11aA+8LEn4xchvKd5+LyXfO8RQcC8ItqnbDheKReGzDCvwar8i3M65v3eSB0j2hUC9FupRHhXAKxPXpKc8uYYyzaolVUPRQhHEJtPAIdZhnFYmNn5Bn8okY/DFy5V2O2mLoef2owDBGXSd1CLD0WKeEGYunhcMvnARJv3EWZ5qMxeM0BpIq8K99lMj4cNBcZ1jOJ3SJcXqzVD1X7zYVfYqHwc6TPyaQr+G39oRiw2swhIZgEnYaSVqQKMSrRfBFiwsvUzSqvjVbEquMx+OVfemLOVjMtYGdYkrSsu2D6dmsOlRSObbQW42+BRQUeqERUkfA8D1FjRyLUlY3KUgio+QGyz5nhpYIhVAlbaMAZerOp8V7fuajYfRLSLDlFnJcGmUe7Cfigv/CPXC/cF4AXqg/ACsuAsxF0MR2/qzcQXeZvs0wz9u4DdUYtw/sD5msvSvvZW1BSGiuxImPMsx+KvEmDV8txKNl0Mlb6xGmv/aO4lJWH13pOw7sDF6mh6Qh9C67wFkfeozi1RJnCfpN1RyLxyw/6YN52H72+lJkHd5GFnw0xsrYYfztYtrYBnxkXi4C3X0OyBxdwlcKZhdZccPKakpr8aThDG78WYXYHxeBX2gNn5IOhKDDvQDB+9l5vOQbitsR/vcNkvNF9Fq7ZBLXAhTa/qSeGWEEPHLA3/BRerjUAm4ISEHL9Hv63wRAMXrXb8Ir2+APzd/mKgdgfdcatQ+QVW6YWTXzl0XA8X6M/Vp8wspXxbcdU1Ah9wDmV+aILxUcczbTm41fjw17TcEMUZOsZW/Bat6m4YQ2hbpU8/c/bHbB4n+FDpmNsBObNgXGL8YPhyQbc3fuIatcSkaK0Y8WAC+zYBg/vWJtlWsxgG3BkDnsI9eK9HFTsNgvv9FuMc2LMpQk3J9/KQJ9F20XI9MaC3WaeRv/le/GrmqPRaMpaDFy2A/0X7cHA5btQZ9JG/KLmEEwqMOAAfw531R0C7y2mK3rEugPSwhiM4HP26hzTS7f4K3/8of5g/L7+cHSZtw1Hky4rQ9pzWWKv3YRLm9FiYHqj59L96Lt4uzx3O7rN2YTPj4eZd2e3ryhoS2WI8H+AWiMW47XO3ki9Z7qKV38TgN993KtgzoupyGR5fdpPGgU8oCfmfR6kXkNonY8Q5+aEMOeSSBjIJfTmfVlOtqAzEXk0J6EXr+HPjYahhffnSMt7gLu5+YgUQ7722JV4uUYf7AtP0nCtp63Dyw3GosWsrRi0bBf6Ld4tvLAHn0pL8qU6w7HscKGhvCMgES9R8Bw2vXKtpq+Hc4vRSLlpBqCYm/uSt6Gr9uPXYiS6NBst518h/JJZgWU3NI6euoz/azYSVfovQJ9lu9FvyZfos3gres1aj0NhhT13DM5hEipQpm4bb3dy8lB7+CLhwwHwtQTsgYhE/LZGN8zfawSYtmSLBdf3AMtMnB6Ew7RuCfIyET5ogG5rlOj6CoIa1ED+tWukitJVjWuGVUXGGIbWxoBbgApdpyMpIxsZuQ9wPj0Hg9d+jf+p3hvjN5p5QfP2+OJXtYfhk1GrRCbtxMBF2zBwyU40l4bjr+sNQ4/5X5p8yG9i2n24thyPnvM2q88SUcovf9IH20IN75j6Aaw9Fo1XGo3B72oPQdsZm/FN7FnLqGLe8nEtIx/Ves9GmTZT0W3RLvRfvBMDFu1Aj9mbRRH6SwimkiPJGcNA2U8Muhwpl3WHg9B74TaUaz8VjSZvxHWrd4VbR1TuMA5NRy+0lHEx/laQOtRvxP2wMPi+VRYpbi4IdCuDM2tWqj+HF0kPHeKm7Gdw6gLLgtsRFCs6biCGrD+iMilN5J/vmeuoKvR2qj8MwReu4ZoQqHKXaSjVagK6LBC5t3gHBiwRPli6B2/2nINXmowpkC/E5K0nUEIaExGXb+CWPKZKj+moPWQxbiu/iYfkmSMN7Wasw4sf9YJHp2mY+MVRpEjDV2G909pjYfhVnUEiY1cLr4v8W7wNfYSXBiz8HFHnzUIvDoNqfTLqE/vjzuN/PxsoejZAr1tPWY+KXSfjuqUXd4Yk4Def9MAqay6mDidLvTSPNM8txg+LIgacIx6m30VY88aIFqUdLQIzonsXaYpkmmAWE/BXxRQVvaUYL9/Lxlt95uJPzSbhg8Hz8JG41zpPxm9q9UGbqRtwzZqoOXDpXvz6s3Hw6jQJVbpx1dVsVOw5Ey5dpuO52iMxcVOhATd/XyBe+rQPjsSYJdPbAqVl82lfLLRaytyzjFzG/OwOOYVPh6zErz/uj1LC/JO/OIZ7Vnda3JUbcG87Dn9oNRWvdZ+Nt7pMxpudp+HVlqMwfYNZ9arcajSBXt6TY+3hS/B65xm4ctcw6umrN7DNJ0oqRbo8k+9tnBHZPzwKU+WZ7Rz9f2BIwhRI5t1EHl28jODaf0G88EKw0yuIHzpM/XnfKEyJoJqFJcDIJmfB56/BSQSTW9vJ+GTwfHwyYJ6U/2j8/rO+Ol8oS4QOn9BWDLhf1R0Hz67eIpBmoHLXWTqs5C6K6eV6o7HisDVEIBi5/hD+2HAMYsUQJBZIK/bF6r2wN9QYgw91JarQTRJedSgYb/Wcgec/6ody7SaJ0RdBMas4nnQJpZuPgVPryXi9x2xU6j5NnjsZr7YaXiCAbJrSIND9uJTHTa/amLVf4YUPu2Hs2gOqkBny0q3b2OoTgbjLaRKHZcOnmTIsxt8Asg8Fv5S0UQLKVWLHZCKybx814OJdSyCscV08vH7D3FMlyqj8ZbmbK4Kq66NBC/G7RqO0x6zWgDkib0Qm1RyMBmPW6aIBYv7uk3ix3iiU7jRDZJE33hRZ9Ga3KSgnMuKlOmPQa6493A7sCk3W1aVrrYZE8JlU/KH2QIzaZIxBJbvkiTk5GHMK9UcvE2U+FH9sMByjhHe4fQjzd10Y9Z2+S/C/TcajYpeZ8swZ4uSZrUajrxiMOpLA4SvWM6ap7JSLDEm5x4w1cGo0FC/V7CPG3x5dEEFk5uZhf0gsfGITJaRVds8aCslj8Axm0vTmSmPNzx9+VcrrsH2AmzPOb1yn/my+cjt7EsaE5EsU6sJdwbH4XcOR8Ow8XXTSPLzXfxGcmo1BifoDsHi3meqTek+M7W7T8dum41Ghm8i/rtPwRteZeL37DJRuNQ6lpQHql2RWoVLO1B+zSvTlRNyxntFhzlaUajQc0ZeszgxLRt2QBuYcMfa8OkzBL6SR8lbPWcKzRkYSq49G4+W6Y+DWYTqqdPfGW12noFKnKajaYYzwzWkNw2FTqk4mmS3HJhNWoGKHyTh/32xz0mryOrwhOvSKNYR67uZdfOkTjWRLNhfoBksfFOOHx2N64ExhP0i/g7BmjRDjWkYMuNKI6tlVh1X1ruEdh/DiYREp9V4O3ui1ACXbzEbHhbvRe/52DFqyA6uOhOG6NcbPkIOkpfHrTwdglW+MLnzgCphUOa4Qw+iFj/ti3CYzB47oJoLsleajsSv+PBJTb2JjsAhPnZNiDc2JgOdqVLsacbXPSlHe5TpPxXMf9cHULUf1mclieJVsNAz1pu3AhfvZuCAGGSd6nknPRBqX4NMIsYbO7Pe5J4daasBNxxWHVag2zFw5Kg+rUH4EMCcmN4Q5K+r3A0NehXOK7FVP+ZcvIaT2x2LAlUGocwnEDRuq/gq7cuqB3MA4xi/43DWUbDkBFXrMQzcx2HvO34YRK3Zjh38MOGmcYOd788nr8b/1RmJPQqrwT7ZuRXNFeGHmHn+8UGMIVn1jeuAowBqNWwnPLrNxQtJOSr2B+V+H47kagzFywwF9KifQ2jQhuKXItK0+eKXZMPxRWo+fW4tcTiSl4k/1h6D74q04J886K7RlWOWFLGM4aA8zA/NcSkN75ORy/n5/vPhxHzSbvAl3dEMn9o6Y59ngsCuFl9q1PygKy/dfFnw9LXtDBxaivnFONiJ79TQGnFtJRDSqD9ywpnVQcQpMSHNulxMNuA8HLcIfW0xFu/n70HsBe9a2YdnBUOG3wskW83efUNkzebevyqLL6WZ1+t7Yy3i5zmh0nVu44GXKl4fFbzjW+cTjlBjsB+IvwrnNNHw8ZHHBcL6uUFReFCNA+GTDyThUlIbjz0UmDRPDn5S8npmPir2mo/KA2Yi9lSUyKRtn74hcEj7k6j7OyDXr/+TIdMlnUh5cQHVN7idev4Oxnx/Fb2v0w9AVu/TN+UknG5xn9yMw4Q8Gvp3tDO0Kzxzxz3gDW6an+/oioNLrSPYogwB3Z1zYuFb9taxJG0sumPDia8kCGnC/rTcUbw9ajD5Ld6H7/J0YueYAvoo6rXKP4K4NXMRQvtssRKRlynUWznMVstC2lfdG/Lb+cJy0euC4EMur3TjUHL0c4alpSLiShoFrj+tcti3+1gpo4bkHDzOsnAOJV9MxbPU+/KbOQDi1GIVjsaYTZM2RSPzq08GYdSBIef288NxZkX/nb2firvCqqXdmEQJxKPYc/q92fyw+UDi9oO2UjagoBid7AglHHahD/3JNzWj+ivFj4MlDqPfuIbpVc0S5ltYeuJCO7fAgM8Pct5S2Cc9fIZzlRwPuta7eeHvAClwTL/oaEUaQwEa4DFyyGy99Mgh7hZkNTPy94cn4xSf9pSVrJn7ezcrBR4Pn4sUGQ1Cm9Rg4tx6PEq0n4Jf1x+PdgQtx01q5Y+NBPquGYST/01fg0WYKXFuMxZnb94Q501Gq4WC0m+W4CrUQ+eyGprLgKhrrfR5nwGkYKhhhcoZVZtcb5vCDg+k+yf1o4DuZB+SnXkJoreqIdy+DMKeSiBs6SG6ZezyQB6wr+WPZm6uQ89fwx0aj0GL2dl2dxD6HArDMxLFEm0z7HH9qMAJhlzh/qBCrjoaJcOovBpzZRiTl1j1U6TwDv68/WoevyjafIC3aifh5nZFoOHWNzmMyT2YexCDPN71xxPqAGPym7iBUH7xQjMeH8OHWEHWGYdiqnVYIG0xBxI7QVXWf+lkCTbA1IBZ/rNULNYcswHlrTqQKK30fiWCNc+lQK68fMey+O0w+Hu/+xaGvTk4yRnNBD1xuNqL79UWEyKM415KIrF8PD2/YK41Nj5YJadVHE8saQp2Dit2mIFW8WIJ2CAVpJZiz5ySe01XPQXptI/TideGdoeg2xyx+YtzmMzbjf+qOQskWE+DeahycRC691HA8vDpPQ/JNbmvDNI1s4rZsNoIv3cJroqxLNh2DKDH80oVHKvaYhA8Hziv4WkghmFmL3hKOutT0/0oOHF6AaxDf6T8L7u3GIuUOZ9pZ/Mcwyo/PFs+wZGzHnBU6Uo+/RX2NY+h/JJgXU8j3Q0IRUNky4EQfnl1rDaHqr+FRQvNNo71gCDUOL9QchJFfnNCwReUfZUeeNlTLdZoiPDATt4oE4By4zXhZGrZsbBInEs7ilaZj8Ycm4+DcdrzoQs6vHI/nPxuFkeutESuVU2Yetz2tiZi984T2xLWbtk5Lc9UJLmLoj3XH7fnFhdC4TIfxRbbx6w3tpq/FH+uPxGrfBByOO419sadRfcQquHXyxtaQONy4e48PlH+JJ3FNJwifxPzw+I+m378HnmzAZWYitlM7RLpSWJZGsBhz+XesnfItxjbh+UtimZip0oKsJFb5ewMWIz3PhFMSUiBrGFZQ6Bj/8zUGY4cYbIS9ymVPYKK0gnth3CYz8TP83GXdN+mjUWsw8csTGL/5MKZK6/dtaVH/oelo+J65ouldvpupvWpcymyGVM2zey7episZuZLnwp17cGk0BO1mblYm1QEObSWb8GRU1j1TH837FDHgrFWoetsCGV3bXwxuIv4I0MStXwcUufghwYRZNhZ1r11BWL1aiBEDLtJZDPq+PaSWs+Up9ySMKlornmMuQ8+bVajcTNcGyypPaP3A2myUdGglxleJ+oPV4CO0212w4nCQbha5whqm2h+Vgj/UHYKGEzdjwpd+wguHMObLI3it9xx4thqLUzfuSNocyryvn4/JErryWQQ596Phy1C66Ugx5u8i4Jwo5fojMLhghaDkhe9CGlIAybmdD/MLRF9OR3lR1pXbjUfCVVMXjLwyvX52OB511J48SN76XmAC5Cc71X8vsOi1CPWH1JETKeyEEcMQwoVVbEx8+glyLpneCSOTNLA4nhM8Nwbcu/1mm1Wo5FuBpie0URJZ1XbWbj/88pMBWHHQzPGx95gMOHsdL4vxb/f4X7mTjddEHrzZdy4mbDmKcZ8fwZStJ1B3wgb8qvZAXcxCpN69r70mOSJUCrZkEIxefwTP/aU/tvjF6cKFyt1n4qO+C5Fusqa55+e/9PHKj0Y+sa6xeUrHxoX1MRMN32LCUvyxHrfOcVy0w3eQsvvR5NL3g76WOTXghcXq1qHgvuP5PxbkKEOvzJhY+FetjGT30ghyLokzyxaoPzPLsjWhTE61rC2+oQH3vBhwoz8/qtfaoyU8bPQMif3AMuAm4Y0e03HN+poG02MK3Ebk/+oMhH+SWagza8cRvFRzINov2I7JXx7HxC3HMHT9IbzScjpqjVyODImYl/MA529l4BaH6CUfXH1KXMzIk8bFLLzZYyruS+rrTkbhhRr9sPqo2UZERxss3ZnLhXxybnLzUPgyH5/0mYqSDQejbNsxKN96FDxaD8efWk3An6QBXa55P5yIN3rchhaBlZ7WNXXF+KHxZAMuN08UdU+EupTQzQuD69VG/hXDSI+wrPxSeRkhQQOuYteZeHvgUp20SSgjCEWNADNPGLR0O176tC/2FuzhZfz3BCXghU+6Y6K1D9wXfhF47tPeWOtjtmawMW+v2ax1rbQkWBW6Tl2FekNnIy2D4s0MMRAj1+zDS5/0wzFpxbB1yiHUdt6brNzaMGF1ub44I/CMHw04zoF7rdO0AgPuxp0MhKZcRhq/zMA4zL2EM2Xx/eBoMDwKljedXcosK57ZZf5DQ9NmGbAC8vr2LYS1aIJI4YMoMeAiO7RGweeLJADzZnLOfBW+gzHgRqCdwypU3leTV9ImSC0acNxGJPi8tZGvlj+w9pC/GN+9sPyQaSXO2HYSL4sA+9qaC2mj/4q9ePEvfXAw4jSu5uShZr8p6OS9ztpXS9KSLPE5DSauRcnGQ3Hm1h0EnbuB39UdjiHLC7cRMSVroIrPak0SWfKi7Wd8jl/XGopdYWbvQo1jCK8K9aY0ICJPncNVSV/pqTxvBf0OeJQH7FMe1MlPwdG6+SSe+SlD31F/BWQFoYVNmeSpExHsVgqJHs4IfrcaMpLMNiJ2r7iJbcsZE8cYcHNQpctkpOncM8okuUc+E0d+JGbt9sdzHw/AsoNFN/INPH0LL9cfik4LDB/7JFzE74UPphbs72WwIzBW4vfD2M1GYfeb/zk+7O2NszeZA4FqNWDmDn/8/KPe2OwbBfbVVe42Bx/3WYJ0kw2BdaJZZF3h6njjdyI6BZ2mr0ZAkr2lkzFdG45djhKNRiH20k3lj9hz1xB/5RZyyMfPII8wR3wj0pm0VXozn7xh3eQli4yO7+DofnywXM1zsk6fhu+H7yDRvRRCnF9B8rTxep//5EwjIRjWakZY+dsVHI0Xaw7AKMuA41xaGvL6PhYvXMzIwWsdJ+HNrlNxNcuy4BlGDt3nbMD/1h0K31OmkdJ2+nqUbD4GSXcK+2rZj1dv9DrdhzDlbiZiheZvdhmLSdacbptvbknG3uq/GJU6T5D68BDrT0ThxRoDsOaoaRyb3PCXPJ+rBia3XuIVDUO/+HO6AnZ31Bl8FZ6CPZFn8OHwVfBoPxVfBsThZnaO6N4s0YsXcV30rKGtlI3UL+utHgu7rP5xdP3XwhPnwBEx48YgyLWUtDycEPL+28hLjFF/W5gWhi9qwL3Rdbouiy804CSMChIzo4MYsHSHGHC9ccAy4OxW4q7gRPzs0z4Ys9n0wPVZuhO/FeXuf9b6jiVbo4KjiZfwm9pD0W/JHr3uNXcrfv5+d2FMa2WogHvs1Bq2Cq80GIH4tLtISr+L/2syHK1nmY1lmTsqdtOZLdfioS0GbkJo5dTugVMDzhpC/eJYINwb9cXuQPOsgrlSfwccGdg+L/DTGs8bjzgH4Wwf/37wvVkQkp6dZlYOInp2QahrGcS6lkZ4vZo6L06zIL+kiQmuppmJIwg9dxV/bjQc7Wd9rmEVdrIqwMw3bpvrNiLDEVZgwJnQKw8F4flP++sqVKbabMoGlG42CSnXrA0ZaGAJNvsn4JdizM/YdkSFRY3Bs/H7OgPgk1K4eivxdha82k/BOz1m4a6UW0DKNWndDsWQFWZjXzvXjK/8oGVL5WmecTz+PF6uMwhtFu3V+4Qdz4Tg/oCJ8GrUCyu/MhOUzfB6YXn8NTjSnI5FxPItdFra5s8qo39FmDfku7IMWS7ma4zE2aUL4C8yiV9iCKn0Gu4FmBW/JpyJayiisXmroAeuUtdJOrmbUFVL5UY6WxScvccXz1fvhyVfmx44TVQQfDYNv6s3FN3mmf3+5u48qfvFbQk0e1jSeCeSr93WT7w1nmAmuY9efwD/751umHfQ2ptSwGH+plM24Tf1+iHw/GXdRqJSd2980H+RbkfCpPhU+5gjJ2YiOX2Ar4KT8PN3O4j8NJ+yI1Lu5sKjwxRUFWPxrgROz8pH9V7T0G7KGvNmzxKvGCIpqDXYLOWf4W2by82f4QN5d0ZRJ9eW+9EhtLcN+5yrV+Hz2aeIk4ZDpEtJBHXtgIeZNIP4KiaP5FGTd5NXQrcRqdkPIz83C1tUTuZzTzUJZTUML6sBNxlVus/AZasHjgnybrc5G6WRORR+Z1KRkfcAlbtMx/vDl1tD7Xyaweg1X+Fl0Zn7Ik/hUnYuXNqOgEs7MeZvFm5cc+LMNeXhpmNXaLy1xyPwojRWVh+zvnIjTnWgdW7ymSPX8n6sJ49Byylf4vWuMwo2xz4outy9QV9sPmTqjykXpqdn6vc4ONL1H0LbfyF824BzKMAzy5YgWIy3U+5l4PeaF9KO2F9HMNDwGtEmO4cyc1Cu3US8KcIkLYf+rKScWMkzktIwbq+FW/GfH3TDnhB7I07jv1Os+f96tyvGbPxGd31+s9sMTe9KhiV4LYWacicDbq3H4bUuk8RQzNPPG5UW4enaahzGf3EMSw6HaY/JS5/2w8AVe5U5k67eQOlGg+EmrYaOsz9Hx1lr0W7WRh3fHzxvLS5Y34nTCelWOdCAqz5wPjxbTyjogVvxlT/+452eWH/SGLSmzPQFvzcKmNfh+F1hx1Vn+X1/yLtbPQ9MS9MTr8RxIxHkXBoJnqUR8u6byI6OsSo788o5YHz+Iwbc2VT89rP+aDXVKDQFBR35RZWjaZ01Gb8Sv6vVDxEFRrpJg580+tl7XbFGaHlDaOzechiqD16Me4YFRKmZtl30lZvSUu2NGkPnas/rjpNx+F9pXVbuOR3eewOw6GAoPhu2CL+p2ReLD5hPgJ1Iuog/1R2E17rNRNs5W/VD+11nCj9MXY3hS7/ELe3JZV5MiY5atRf/8WEffDRqLQYt242+i75En0Vb0X3uFkxdt1tXqfIj1f8t+Z2+01fjmM2AC8vju8CRlt8G/b7tr635xwX/yYJlZvGynJpWvHnBS1s3w09kUoqnKwK9nHF56+fqz+IyIfhLBuHR+LCvmKubvdqPxXVr/0Iz9i3c6lDW3juOiuzpgsX7LfpZtPM7cx2/qd4L3WZ+ocZ7Y+HXP9cfqBvo8hn6jUgBP5r//qDFus3D2bRbiLl2Bx5tx6F0w8EYveEQlh6JQKf5W5UPu87ZpI3HqyIjK4ry/lOTUSKHNqHTrM0il0QmzdyA7jNXIeqcmf/EKSYsEX60vtbIZfhjnf4YvvYbLD0Whfqjl+PX1Xtg8V6T7yuZuXBrOUY/Iaj4G3nwx4Tytv49Araec0S+8tuv1jC3DVLTplORumEffwzYvMHT+/cR2aElYrgHpvDeibqf4cF1s0WVLe84cmMMPolhGdvbAqLxPx92x4j1Rm9S95lPNUpMawiVuzbwu8oVxIhLLTDgTPzOM1bhpU/6IOhCGnyTz+O5Dzqi95K9es+WucQGnxj87J1OGLncTAeZsfWoLrL6ZMhiLPwqBPP2BqJar1nSYB2gn6okVh4Ox8+rD8SHgxfqJ7v4of2O3p+j3aRVWLBlv04noezSKSXcD05ktplXyU6YXOXdpmNXo1ybMUjVb6GyBzoe/yG6e9Fe04NtaCYnyn8sraIw+WcZm2OhMzD+xXgaCg04C1pBrPNbX3+NgArlRFi6IECU99lVy9WfjFpQiRQklLm+fj8HLcavQJcZa60eOIa1Wx0MQyZ9CO8vv0a17lNxPO6cXudbTH8y6gze7TIZa74JxPXMLNQbPB1jV+0rJD9PJChNrV7zN6LGoGlIvGpWou0RBVpz6Hy4txkP9xZj8FanyRi5/htctz4SfPb6TTQcMx9vD5qHav1n4b2+M/BO3zmSj2loPWoOLlsTgHUolQ+S52RKtnvP/UI/uJ5qLZc+4B+Fd0ToHgznAgwJRObWOwW5fDw0nKQsgcnSBS9DZSIVmi3tHBo3VjrpuQ/gl3wJa4+GYeqW4xi54QhGbjqK6bt8sMU/FuEXbzpsDip5loSZts634RNMpopC/R53w4ZlZFvhTD6B8ytXIsDDFcllneD/qgtufbVPgyjdNf+Mw3Nx5h8xl2+gZn+h39o9JjkFU+T7GR9yw8gVO/Fp/9mIl/chdA6jYKsIwHe6jsc3QfE4ffUWPu4zEbO2meEInUenPPNQ6JuFtpOXoMGoeUi1jOyVXwfj/b4z1aB3azEO74kCn7/PTxcwEGFnL6PusNl4t/98VO2zAO/3no+PenOe1GR0nLYMGdr4MPQiJq/bI/wyCx8NnIcPJF3u7P9+X2+81W0KekxbpW/km3gR7/Sahs3HrM0xSYLCF388lFZ8C/nV8jPe9LmXewsJ5yNwJGQPth5aiU0HFmPzV4ux69h6+EUfxfnrKRLK7g/k89hQsuigzyUt2Xdl10/1/MnAzq1ys1WQGaFBCHyzIpLcnBHsUgJxU8eaEHJby1Df2ZzxnPE4TNlp+iq0mrAQt/l1GPbiiyPNyGl22uuOhaJq14nSADDb1lhtRV1s8FGfKZi58SBuCn3aTl2JbiLfMu0Gqj6bTwMmbD6Eal0nwC/ODLMfij6HRiOWo2yribrYoWLnCRi8fDcu3TF8yk/8dRDlWa3/PLzXyxsf9JqBd/vNQmVRuDUGzET8JbNIgzJJv4sqYL1vM2U9yraZJGlOwNvCg97bjyFDuwJZH3LRbNwSDFzMbUiYOVOf/nEwNNBSIT/KP2WbWSFZmJf8tKu47XtcZUvyxLFIGjoIiUOG4NTYkbiwaD7SDn6NvAtiwDIphhc66XxTaWCrDiJvG8L/KGDaWh3lGD9hFEJdSiFR+M73vbeQkRCjj+U7sXzJQ8pHYuzYnQxHolPwTo8pBQ0Ce7ETa6SGlf9roi+bj1mKlpOWW1vLWGnKzckbd+MvfbyRcOUe9kUkoUrXEdjha1bkM77KafmNunQLnwzwxvDFX4i/GfKc8flJVOvmDTfKP9GHH/efgy3HzDZKzPf2oCR80G8ePhR/yrV3RZa9K7rwzc6TMH39Ln1vhtXnSJ5VrIvj/D3q8yxJZag0aluNWyiNXaM3j8Wdxtu9xmOrv5VHKQf7PU0C9ilpZ8ror4EUUH0s8U1jmCnwoLkz5//GeLwBx0IXZCUlwO/9d5EorY5wp1KIHT5c58aRdewwNnjNLRxypZBviEK9KY7ncoOU1PumEtMrF/eys3BDmDczV5hamJ4rQBk2K09aJZk5uCPHbHnW9cwMnUSZrwRjWnSsuLm4n52t844yxdAxW0cAN0SoBl+4iaBTV3Dx9j3t4SH4ndMcqfzM29WsHN0q4kZ2Dq5k5+KSCLw0Oc9lq0Y3L2QlFMUoecqX4y2Jcz0rG9l8hvxn5eThUma2KFi+EPPCVgnZSa6fAsOApjIwv5Ij8RMWFQ8zadTEZ/5WHQ5BvXErUar1BPyq0Sg8X38Mnq87Hr/kscEI/KbRGLh1nIm2s78QwzVZewoJdnfrR4jVoKKH8S+Kx3paIHUZ35zZdE4/fhwBFSvilLsrgl1L4PzC2epvwvBdWA6kM50R2Bnyc+NeFu5I+dpDQI+ClTNdeOH6/VzoFoFS9siTcpHspwsPcI8h0jcjOx+XpaV3L0cyJuXP3cG1vMlbQts7wjPXJSyVmJavJMXl8UFnryPgzHVctD6hxTs0dLMkbzeFhpx3ckV44Sr5QVxqRjauCy8waeaYsR5K+FvCJ9eELtf1WOjY23FLeE6yIe/L6wxkSvyHknftmVFh/GSwrIwikidZZXQ78yr2B2zG2BU90Xbcp2IAVEOD4ZVQf8QbaDCiEhqPqIpmI95Bjyl1sXDLWIQmnbDaxHycPJMvz6QkcQpKqjulo0n+JwV9DTqLD/OvXoFf/VqIdXVGtHNJRHZuKa0s04wxSkHoq+fiRE7QqOW2HteFdjeFR3RonIpU/kxxy4+kTaPgbq7QV3gsS2hMBn5AC1zkQU5+jtbJO0LnHIl7Q/gsXfiReSK/a/NN6cctGPJwLSMH98mjFj25LUPkhTT4J6fidFqhTGL6zCtl3TVJ76pUAOaRBhh5ksc8VgTKJTUS5FlWmvfFO+bybQSlXMVFyxhkpaX8ypGwN/i+kqaZA8dy+UeCb2WGRnX4TeoP51Pxj+Wdfy0VFzavQ0i7ZvCvUhHBnl4IcRUdIy6UR5cyCPN0wckqryKwYUOcnj8f2ac5SV5rvPI438nIGvHh435gkD/IIFZx4+ymtfD1cEKShwv8vVxw9cB+9c8n3ZX2jMP8CJ34zsIn2cJPV0U/Ka/w1Wl8ShlwMy4VddQv8i63RA7dEP3CLV8oJzmKwDRu55Afs5EvPJWuOicH2XkSU9KRoPr+chPZwkfklTRJwywOM/roUnqW6MFUhJy/iavWHoHUnawT9yTOLeHLNNFhlIGUf3qUZ9zNE76R9DUfyuPGEXyu9sLJc2lw3mKnRp6Yc5KXTHkX5ve+pCsvo+9n4pGH5d0105qMIu3iXQR9nYSty05g5YyvsHjCXqye+TV2rfFD+MkU3L1m8bXAzAXVQpQkrDL/MQj/E8MTDTiW88M7NxHWkluJlEK0exkE1q2HB5ftYa5Cwjo6U6jsFSBTyzkvlWhkbxJBSKDGxdMVG2GCSASeKPGYBsWAGASqsJiO/MtzTeuOD3sED6ViiD/5V5lPUXBSFMLU9gftaZAwXh4NOet9lIlMNgx4VKbkcxlPfR8L3rKFAQOSCc27mIrC1iVxNPYCao1YixcajMV/NhiDnzebjOdaTMOLLbzx62az8HJzb7zQfDp+2XwGft54Gn5Wbwx+32QM2s/aguir7GsQSD7NsBqd8fruMPEYXfOkmZbcnj+LgI+rI8HVHbHOTojo3kEUJ59n3oLVyvFhRrjy7YwzvPFtGJqxfJ8EKasC2pHeRjAYA9gIGGUqZRYKLjYi7PCPQN/roRjiLG/L71swfJklhlxa+h1kihDV4R1J+WmgzCKvSaFIUOEdMQB0VetT4mnW5UcbC1oOQJgYYyMXdEWTwW+jwbCKaDymMpqMr4ImE95EU7rxb4mT63G89wbqDXsdrcZ8iMVbJ+H6bbPhp6ZFp3niPw0Wea8nvvOzj4KsS4MvrF8PhDuXQRI3lv7obWSfslayU+aw3sqvvjorK5Wm1lF6kO6mkalsbZePOCo1obo4Q3+CtKGismWVcoGe80x+GZH045+km/+Q8XlPniOJc/NTKnSVhQ7QGiN5YyPnvhiL9+7dFE/OjmNMG8yc5EbyaoazyE+UFRJG81o0Tc0HlbPKQd4TJ9dczco4/1gwk6ZBx9dg44TvTP+7vscQ0bYZ/Mq7IdytJBK5ql2MtjBPD4RUKIuwCu4IL+si16UQ6VECka4l4V/WDQH1auHqjq0AG1cClTh8L4uGPzwkYeEb03EgRnaAL05UKouEss4I5SroCez5ZSjKOaEHX1mulTskTh7nUbMxqvVO+IhFwSPzzfpIOlFOi74x/PWkl5BylIaBkS3mhdkwtMSypCM/TFzvkQeooyTP6lcUrAbakyV8we22MjLuIju7cEGEI1hHtCNA3sU4pm/lgFlmvvVtmT/zfkY5EnyGoY+JRl6w7wEpUalYNG4vOn06F3VfnYQa7qPwqZs4l/HiJsv1eNR/Yxx61p+H9bMP48pp+3NgUqsc8lSMv2LAkSCJUyYjWAy4BE8n+FR8DeknzP5sSi8SygpP6LkQk7SlsLEVGH9JVAmghKW/ihjxOn3+AqLjYhEXH4vYmDgkxybgxi0zbMBUyUhqjFhJEBScFAk54mFWm7JCiI9yljgyj/wpiflDpqZAkaPelh/24FjsJ0EshhAO57N4roJe/AsmEYvjo/gMw0QSWyoCn8McmCMz+WToXQaW/FHI6nOZJ7lD79WHguHcahJ+VmcyfinG2kutZuIlGm+tvPGrlnLdYra4OfhVK7rZ+FWLWXi+xUw833QCfv7ZSLzWcy4OxxklrjqLL6uMXjRffNZTwbjMnXlhOZd3FUMmpk93hDmXQpK7M3w+qIpsoRmh8yM0DuPyhO9lDGrS52nmGXNGfsnNykd0UjIi4+MRFZcgLhYXzqVIQ9YoKna8kSKkswoiPkYcv9ZHp5RgXuWZhp5yrtfMlRVYHGn7QIf0rbJXP97iGzOvDA8cP34cA/r3Q3SUGQ5QHtQTBjanehTH9+eAnIaRl6Hiplg0ildDPhZ8phqgigfY578ZrUd/hIZDK6LF6DfRYmxltBgnRzHamovjscU4ujfRfFxVce+KMVcVDcdWRP0hFTF4dgckXOakZD5XaGaR3hgRdD9t2CV1ccUS+Ls7IVmUqa+XCy7tMvuzUQ6wZU46KseTHlLX1ACXMmCdozwhr6jSVD8jh8inhn4PkSSNlYjEOGRkZosfk6G8EK5iWcrPQ1GmZsNoeYbSzyhU0p11hnQnT2qZU4lTTsg9UoD3VdYwYcGhQ0cxcNAAJFqraY3Kl8CaP3Iy+YjB9eGGlkxTzjW7cp88pEaD/PGaz6Kc1ZWEkg/6/RgwdUce9giM5GXBMW98T9bhB7i6fRv83nsHkSJD4jxKIthLGoIiR853aInUQf1weeQgpA4dgKuDBuFCty6IqPEBQss7I06MuRjRQT6vvYbT8+dKId03KepjTJ3/4WH4wV5D+eDaDQQ1qiH5KIlIt1IIblofD3W/Pw0p4Ugf1mee5SkdtU+cPCZ5pMwiHXlkntlDR34kn5D37mbeR3xCEmLj4xAdH43o2CScu3xJeYFR8uRlSVM2FJm24Qy+Ox9r8lkgh5m8/LDZps+zeIn8YkZCHuLGtSsYOXI01q5bL9cGvKNHpmPTUI/2HcK8o+pw8Van+WAdMLwvzQZ1GpNR9Zls7+dizZz9aFJtHD52Go1aLlNRx2MGGnhNQ8NydDPR0Gs26pedhTqeM1DDZRI+dhmJttWnY9+mYH0NgsVXJEv/xviWAUc4Vswb3xyEX4VySBYDLshFlPeUKQyhpCWKVGCeiqMXnVGlJKTNaFYgcpiePcTs2bPQtnUrdOzUER06dUGndm3RTxTnvv37hVAUSgxOAcg8kTOFLejIkJo+WVwqifwa3mQYqXRqXNnsx18KPQp4psNgVnqSP3Vyj88gw5tKxufQ31QWrpfUd7Wd9powX1bF5PP1WXLhAJNvKw7v6oE5lvCSR3aB02vpoVD8qf5Q/LLhOLzQcoYYat54ubkYauKeazkXz7ecLf7ecpyJF9Sgm41fy72XmntL2OlizHnjv+uNg1f7cfBJMEactrb0HU0p2Cg8exooDFhRKZBYRsCFNUvhL4I3SRSnn6cLUtdtUH+WDp/FMjDvTxqY9+b7MgdPBIOLu59+C4P6dUfH9u3RVvigVYcOwhNdMXPaFJyxlBsFI4e0NG0mqs9gSbIMjZ+WL5+otZ3vYPMqQ9BfnA57m/cjD9HfXJOPTOhd+/agbr16CAg0m7rKo+Q+HdNhauacQsvkofArJSwtncfywO6ReTw0LUsa7fXdgCbD30b9UZXEUHsTLcdVQbMJb4mrajmevymuMppPqCIGXVUJU03CVkMz9sqJQVd3SGX0mtEMSVe4t5PkjRYHM67g0bzbTxX2m2QEB8L3rYoqk7ilSOyQAVLoWuoSiLSlNODbGpqb2mZMGcM3TIV0zxFf5V69UshhhvcUdO3WBldTC1cxK18wsvIcZYXEE/pRUWnviJS1kpK8JfVaa5wqQjsvhJyRLxhfQwDbtn6JhvUbICrS+lwc6aWyh88z+Wfj0yhnxmF6hksNTzK8PJOrBlUu8toc5F9+6Gee9V2g6VlQ/nzkOl+M4WPHjuHw4cPIy2NZFw1DaHmynESQMt/MyLXde3HirTf004xhns7wr1YR5wf2xc2ZU3BxUC+cbtcMMQ3rIV7qXFLLpjgrjcVbU8bj+phhiK7+vhhNToj2KIUT5VxxdqEYcZIPJQeNc/OmPzBY9pQH5CtJX/7jxwxHOBcySKPB5w0v3Dpubw9C/hG6sBxIFCtvJmcsI3PN+9oZwHONSZ6kOQacvnAO3Xt2Q5vOHdC2S2d0aNMJ3br0wKL5S3D1ktkfU6eNMC7LlvqH+oPPZPrq9CEFTvnFdmQK66nE5ctX0KpVO8ycOcvyYRTG4wnDmjiapgNMGL6TRXv+Ua9qWD2I4zMlbywHfTZw/fwdjO68DB+5DEVt9+litM1EgwpT0eBVceXFcCs/2xwriEFXYTrql58hzhv1xbCr4TIRn3iMw7wxu8R2Z3rkQ3m+pvzvjacacCyg/EuXEVSnHmKlAsVK6yPgs5rIv2r2gyOUoEVAArOQDQOYax6YplzruTgLU6ZMQ7u27fHNocPwCw7DV4ePYfDQMWjcpAmOn/jGBFImYlwyChWzlSa9WGGMj/20gl+C+WP14l0NY91SIa/MzViMQaEo1dB6b2VQZURzl8/lHaakryxxNaRmjT/M25NhyokxmGlWa0bjL7A/5gJeaTEeLzQYjxfFeHte3AtitP2qxUK82GKeGGmz8Yt643Xn95/VGY3nGk4R4242Xm42W+7PVQOPRtzLzafiF3VGomrP6UhKM/u0mRY/86c5V7+/Bg3FCijvyLc2ZrQozpgwnHyvEmI9yiDSpTQixMjCvTsqhqi01OC1nmF++a70e3rZEOn3bqJH53YYOmAwfP0DcPKkD1au3IQWLdpjQK9euJxqNig1nyeio+CjgcRn0N/mOL6r+WVpG7qaM+bJ3KXjNWPQCeybJuPYv38fmjZtjOBge0m8JbBsBhLoNemq/yZ90lZ5SuuA/bTHwxhvQHDiYbQc8S4ajHpdDLRqaD72TbRQA+5tNJXrZjTSCow4MdbEiGs6UYw4MeBajnvb9MhNqCRGXWU0HPw6hs/viBuZND4kL9YzDJ6cl58CtHwFD+6mI6RDK/1KDL8OEvReVWQnWh+RV143IUkR0pkcQONf67sDyfWEipBf7FB6mZiTpkxF+3atcfVy0f0GVWYUnHO4kgpZfCwZosWr2y+wB8JcGsdYdkzGNY7YuXMXmjcT4yXaMuBYX8jfBeBbUC5JOpKYHY9HHXGwoQH4rqbGKhhWwthK9Gkw8umvgwbc0KFD0b9/f2Rnax9T0XwITN4kL1r3pXEWGgn/Dz4QepVApHtphNSujluzvJHaZxDC362KcK8yql90eoYYd6HlSiKUQ6iVK+FUx/ZI956OhFZNEeJZGkluJeD7agVc3c39G+UZeUZm/9BgkqbOkxam/G58tR8nX/VAvJcrAuVd4ieOlhelLCJhbCrzmo4JkHaUjqbxoIa+OOaXJWb0j6H1uXOX0KpNW4weN0oajX7wOfYNFi6cj3pNm2D0yNG4e+eWpqU6SSIbnWa/t2ZWH2n43VybHz0xkOfZvJB65Ro6duiMOXPEGLZh5dkRmk9zqtAUmQSzbge3yG/Ki/RgBsVpo+oh0q9nYEirJaheZgjqlqXxNg8Nys1FHTHi6OqXm20ZcHRzxHCbbYw3cQ3FkGtYzht1PGfiL87D4D1iC/K4PQXLwubzf2M8eQhVKSVOKmLytKkIkpZuspcT/Mu649IXZkNL04tlnCNYsGRdlWsFHCA/ZCC5ZmvFxmRJu1OPLsjKLJyweObcWbRr3w5jxowWHni88mcLT/4L4PjZJFYJfSwDWGEeJ8SMkWZdKKwLicOWkg32ZDhcShwyqqOPgc61eQQUeDZYcdUkUiYXD7nmp8A+HLoS/113HF5q6S0G2Wy8IEbZiy1n67Dpr1rMxG+aTkD9GVvRZ+UB9FlxEB+OWIuXGk2SMBK+5UyN81KLGWLAifEnBt9/1RqGvgu3ap61HPSX+ZDjY/LtCL4pqWeEUK6Ws7am6ZeTifC+3XUn/ETPMvCr9Cpu+xzXeObbn4xt/9nnVJ5PqWhWdtLvpaNT516YOKWwRUjs3/8VGjRogjWr1+g138QxPUfhbRS1RUOC/MY8KZEdwqnx55CGgwJirwGxf98BNG7aFEHBpgfONrYI5XnrnGAWHlesjjxk+OXbgdLE0Bo0qw0aDn1djbaW497SnrXmYpg1F8ONQ6fNx4uBJk4NuPFiyNGJQdeC4eS8qcRpIkZcU2vItd7AN7Bu/3xJnRnjU/iukudvP/7Zh0U6u8xtKpxftRS+Hs5IKeuEYPeSOL/I7I5v6pWEUqf/ChObHnTkTXIKy0ScKEXDIybclKkz0K5TZ1y6UvSrBjY4Ib8wJwbZlrFCcDjTSq4IHGWBySgNuJ1o1qwloqPNRuVmyNHA0MshoW8/VvE4A8bM6TMg6+p7OoRzzMuj92wU9Ss8HzVqlBpxNh6Nq6/AMmWG799HRM8eCJXGf4x7KYRW/wB3Fs9FXIvmCHF3QYIH9YorTpXzxOmybnJ0RaKXHMXFu7nghKcrfBvVwfV50iht0RARkkaE0Nv3s5rIOctV2Hy+PvYHhZKHP0JL04yVt7lyBSfqfooYVzE2uRr1o/eRdcrsBUi6MQwNaL45/0gw25c9kdqLqtpJE1d/GxfPXkBrMeAWLV1q+RisXrcetevVx969ZvsQ85xC5Gmj2SBf9JTOW7OuHwuLT6+IAdehiAHHWIUxzVCrgRaDQ6LkN9YXR14lzLQZ87UQjS754ZqL6QO3oHqJEahPY638NNTymIBP3cahwevTUa/CJNR0HoP6nlPRSAy2RuVmicE2W4/mfA4aevHcG/U8p+MvLoOxaZGlc/iuzBif5ZC/fyc8tgeuABbV7gX6w6fyq7qhbxS/i9quDR7eLezhMdQSZ4W3UfTKBtmWwsPcnTZtMrp074I76SY94oG0iseMGYvu3Xvjzp27CAwOxbZtu0UWZMLX1xfrhakzM8zky5jYGCxesgwTJk7E+g3rcfGyGfbQrIgjUx89cgzTp8/ArDmzEBYZhq++Oog9u/ciNydbFfb+vV/jm2+OIDMzE3v37MHOHWY/nRtpadiy9QtMnDQZ06Z7Y9++ryQPXPFG4+ah5uvLL7fh0qXL2CzHCZOnYNOmzbh77z6uXr2GFStXSb4mid/nuHnTfHpJVy2x4lq8v/irEDz32WhjuLUyw6YvN5sjxhx74mbi+ebT8Psmo/F1yvWC6j5rTzB+XkfiiMH2azHc2Pv2fOvZavS9xB65ZjPw5yYj4Ztgdms3TE5mZ8kb8aL++lsIXvMZtkHDdqMZ5jXKjri2azv8yrsjSYQtjfroYf2kOPhFCuuV5Kiim5VbnstH2/l+Gu7du4tOXXpi/ORplo953v37d9Gn30D06tMP94QXbKSmXsWGjZ8LbaZKS3UxIq0hqPv3s4Qm23HwqwNCexqVJqWsrCxRljvw9cGvzDsJQkMjMH/eYkyaNAWbP/8c165dVX9i//6DYsC1QGCQ+dQMQdrvE8NuytTpmOE9G8eOn5QGhkmLT/H18ZFn7FYe3LzlS83bOuHV1MvGEDBkkJJUjape2H58FRoOqIQWY6uJ8fU2Wo0XI44G2rh3xUgzBlyLcZaxNlaMOQnXaMxbaDTqVTQZ+qoYfpVQb2hlNBr+HtpMqq5DqU1GVETHsTVw+qr1lQJtNJBn9fInASoHs50CL1huHCKkgjBeWQlx8Kv+nu7LFeVeAoH1PkXehWv6itwfkDxMnmWZayTyo4Ie5FDeN7xJZyUreIjp0qjs0KkjLlv8cOzYCezavQvnz1/E2nWbtZ5v3bYV2VnZOH/ugsifpZg4dRK279ipMkohCR49ehy79uzDBZEPGzZuwkSRBRvleP26tWG1gDzZrLkYcDGFX5q5JbJw2/ZdmDxlGmbPnYuTvicL6mR2Vo7kZR+OnfDB6TNnsWjREh3FOHToiL5rVGQ05syaI/JuOr45dEj5k69vK+QYec7ixZLfiZOxfv0GXLxoy8uHOHUqRWToRqSknMHRY8cxWd5z1qzZCA42eycmJ6dg1ao16N27D3r16oWVK1fKcw/pPRtMR6dusKdIcG0/e63KqqEWVKkC0mZMQ0LrVgh1K4P4cmLAeXkgqZyHGm5nPZ3FiHMVo1z8yrrgpHtpnBo5Emn7pD53aI6r82Yg7OP3EeNVUjdzPjOXjRQ+Uw8/GMw7WAYuy07kiD0UfGr+bAQ6cf6lJwJdy+DcosUajMOb3OKEcZkdo+EsnqMH06EzPgLL08KFc+fQpm07LBTaEPadq5dS0bZtB0yaMl3f0/ZPSjqFpcuWK0+tXr0WZ85yOy4DGmekY2LyKYSEhmPGDG/M9J6FgABrg2pBaup1tO/QFXOsMrQRHhGp8pT8sXnz56LHTB24ckXkraTJkRHmwvRMPsDtWzdFv62Hf4B/wSsVviPw9fZwVHcdjroe09Gg3EzUdBuLth9Nw5YlJxAXcAXhR85h4ZjdqPfaBHzmOgWNJUwTLxpr08RNQQM5r+81A43E+GsoBl0t96moV3E8ksPM/ois4/YUA1NALH8rI/8GeKIBx0IwS6TlQpRfZJ9eiBDGPeXpguOvuiN1l/kgPPeD0ZaFOvr8tYIrKi6nTZuOrl174HZ6oXLOy8sXA24MevbsKYZaBpYsWYIuXbuLMtyAhg0bigDprS3IkJAwabW0R9duPTBm7Hi0aNkaAwcOEuY0xCW2b9+Jxo2boru0AoePHIFefXqjVeu26D9gkCp1CpuBAwdLi3K4PGcZatWqpcIvXYyFceMnalhvEYg8b9ioCZYtX1kgDFeuXC2t5xYYJcbmkKFD0Ld/P33WnDnzND/9BwxGP3lO/foNxVBYYBS3vLvdM5guwrX68MX4n7pjxRBjj5sYcHLk0OgLLabg/2s0Hv9ZfxJ+33CEfgnAxtyd/vivmiPxs3oT8fOGU7Sn7gX21onB92tJ46VWc/DftUeg37LdJoIIIyoA6jBtwVnPLwCZ3nK8kc+tW86L0SHhdXEIK4i2HOValFpwo/rSCnVGovCCb5UKuON3Uu+xMum/pENDUdXkI496Eu6JcdS5axdMnDzJ8inEXCm71m3aiZAyZXDt2nUMGjRUBFt7TJo8Fd179EJzoX1gUIi+56hRo9G+fXvcKPjQOYcozqFp06ZYvnyFXh8XpdxS4vTrNwATJkxCixatMGLEKNy+bQxtGmpNmjRDsKRJkFdmzZqFJk2bYdjwkco/5IdNmzbpfYJ0J7+MHjMOA4SnBg8eikYNm2DM6NHSELnNYjZC3jIg72SnYaB3GzQeVlEMNjHOxr0nxtub6lqIAddy3DtqwJleN853q4pWYsB1nFwbfWe3wOSVfbFi1yzs9FmL4ISvsOrAeDQcRmPwLdQdVBEbDxplYIZwuD3Od6HEPx/kIxpvNNrusUGWzRWa4itygRO+VUEIT58aNwYBrk5ILO8EX88SuLDMfGRc5REbHXxd+VFj0MT6Tpg6fZoacFevmblH06Xx1rp1O530PXToMJE/fbXeLxBFN1x4ZvCQYWLQ9EX9Bo2wbq2ZF0pMFqVLHmWYQcILgwYNEfnVWAyuqcpPBA3+5jTgos2CIDYiJ0sjhkYdZc4A4bOm0pDYI4YgkSENV/Jst+69MIL5GTYCnTt3lfy1xdKly+Vef3necPHrLPzbRA07G5SXNAZ69uytjZY2Uqf69u2PVFHOBMPyHZhf8u+oUWM03TYiY2kwhIaGoZvI2k6dukj6XdClSxdR9tZmwRbIY2akQQo/OxtxffvqwqdI9rR174SLY0Yh0N1Z9Ehpy1hzxykx1pLFgEsp545EL3ec9vBCiHNJBHdugQdXzK4HF3Z9iaCBvXBx5GAElHPS73P71q2FrOvGADVSxnIOp98HWk+FZ7JvXsUDaYwzGc515DEzMQZ+71aVhkMZxLmVRvCnNZAjhrTGE57TKmY5HhQ8d7x+DM6fv4DWwis0rh3BeYaUZ527dBN5ZvbJjBFe6dCxs+o9yr+27Tqih9D0nDQmiNi4eDQW2TV23ASl43Dhk3btO4qMaw1//0ANc0UMOPbAzZ07T68Jzm1s2bIleog8HT16rIRvrj2tt27dEvl1R+jeFQMtvWnD398ftWvXxu7dlq7RembeNCM9B13qeuMT53FoUH46artPRvuPZuB0uKlXjti/IRi1Pceinsc01HAejQZvTETjypNRw2M06pQVuSaGXX2rd+7j0iMxfeBG8ygBdZMu2WAhU2c55OFfHU814DiB3Z7zc/PoYRx/rTyS3d0R7VYK/o3rIfdGqlRUuwDtAjNtjyejaOFOk9YuGTGbG2xaOH36tAiattIKmKhEWbVqFVq2aqOCas2atdJCTMFdYagBYqx1694T5y+YzzodPnJMBGQjaZGs0nRoyHXo0EkU6RCkXr2iyn3v/n3C3E1VONk9NGPGjFdB1aNHbx3SuCJCg63nmjU/w779X2laOWJsUdEzPbsFvX79RtSr11BbMRkieG+np2OsGG70m79gkb4TDUEK/s4i9K7bPTxWmR5PuYD/bT4Sv2w2TRclcAj1hVaz8GKzWfh9i4n4y7gVeGfgUrg2GYij0fb3N4F5W4/jlQbD8NHI1ag6bA1+1Xw6XhL36xbT1ZB7oeUc/EIMu4rdvJGazh5DLiWhQpRTDm1Qwcnp4xzx4F46dg4bhGtHjPA3tBW6Wvm+smETAtxdkML5KiKco8SgFs0jofhHISZHeQ7/GNeqZ0/F0wy49fK8pqIwo6LNly/WrFmnCjQ42PSOXbqcqnxAZcZnb926DY0aNRKFU9h7dkTehX5hYWGiBLNUiQ0XQ+z2bbOS7ODBb8TQbqD0Jw4cOKgGXJBlwB09elTu19dWKBsPd+7cUwVLgXfGEuDsCa4nxvpsMeTu3c8QQZctSnUF6tetj+PHre9mkghsLQqizwSh+bD30HR0JR0GZa9bSzHY1Inx1nIsDTe5p1uIVEMzMd6ajXobO/xW4XbmdeToVw2tXiq5mra6D+oNeU3ivIm6I17DiEVdkJF3T2lgFhMVpfWz6oRT5W0kt0LL0KWLELbCGg6WouO2GPbWDhkhIfCvWhVxnk6Idy+JgE8/QNZpM6Rleo0Nz7KO031XPGrAzZu3EA3EsCHfsUeLvREDBxpjbN36DcoPV65eQ8/efdCnbz+lOzFL+ID8sHDREvW7Lzwxb958lVF2bwjnwHEINSbGGHAcHajfoGGB3OEIxBhpEHQRBX7r1m2dUjJs+HA0bd4M+7/6Sp79ALGxcWpQ0dA7dOiw1oH4+HiRaW0wddoMTSc7O0cbqWqwpRo5RGXeSBohG6R+EexpbCDvNHjIcFyWOkVwsQLrzcqVq1R+slE0bNhwMUYHaTncuyf8pQ1TljHL2jgiKyURgdXfF2OrjPa+XZeGcdjHf0G0ZymkeJXBWWkApni54IwYcsleZZFQ3gvxFTwR5uKM4Ho1kJ1s6juRGeiPI59+hAvTJorRJGmKAXXyNXekHfta71PyPA70/T6OOHdwD/ynizySBi01nA4ZCu8lTRwBf9f/wykvZwS6OSF5qpSx8JnpCZLYTIBBzUHLQ4cdmegT8CQDjmDvWZOmzXFOwjCt8SJ3unbtLtdmLnpoWIQ2AmjAEwmJSdrg7ST6Msrq2Q0Lj1IdR/3EDohr19KKGHBsuLLDhAsIOXrE5+zff0B0WT18YU2ZWiA6rUWLljhlDRsT1M0tWrQo8HN8yxMHovGR2yjU9xTDy2smPnEZj20rrO8MM6Q2ZllC4qSqju60Ae+W6g/voVuQGHYZZ2Ju4Mslvqj/+hgx7KbqPLmGYgjWcxfjrso4nIk19ZPyQDsYWPZa7szD00r7XwdPHUJl2eqQDwsj8w5C+nVFkLR4T3u4wM+tDE4tmC2hrEKjctdyI0GeBt4vLNzpIizbd+iIr0SBnjhxQphmvwjHgSLUqDzN/KMVK1aibr0G2Lhps14TMTHRKmy+3GpvISACQ4TUwEGDpRXaT4XK119/jbqiPL86aCo5kS6GX3dR9iNHjtIwZNSxY8epQXDihPmuIhEbG6uMSwFlY9u2baqwz541CpsGXOPGzaTFY4aqCAp0tn7i4s0nS4hNm79QJk9JMftVaREIFh0Oxn/XG4EXm8/SnrMXW83E863E+Go2A79tPhaHzt7ALbFrTyaew+mbVMRSclK+ceevI/DMVf0axZLDEXiuwSgx2qbpcOqLXLnawhvPiUH3hyZj4J9ihu+oFE2p03gzBhzTs52SThzxMDsLe1rWxVfvv4l0do0TEog01nDXbyC4aRNEuJbSFVnHXiurWwRoMPb2UfdqoqxUVKJ666l4mgG3ZeuXaCzPC4+IUJqRvpMmFQ23dv06tGrTWpTcTVVejRo3VkPOxuIlS1TJsYcjJi4WDRo1xEnfQnpn5WSja/fumDJ9ql4f+OobpWNwiPnYs/esWWjXrr0qaht+/gGioIW/RJESixYvQqOmjRFpT0gXcDiquSho9twaiCJgxRLsOLoG9Qe+JsYbjTT2wLHXrZoacJz/RsOt2fgq1hAqh1Iro+7Qihjg3RF37zMfQg8rrfjzIWg1+n000n3jqqKJHDuMqY5TV6zJ/Vav308BNm8SKd4zsa2cG86uWS1XppGnvWuU+Hl5SBo/XpRpGZ1HFeTyZ7keJbasxJZEuK2GFo86m7v/Oh414NizSuV34ULh4q157BUWA+ncucKe8Tnz5qJLt67aY0HMnOWNFq1EXpwvDBMVFaWjCGvWmDmd7IGjAUcjjJg8ZTI4SsBtI2yw8dBY+DkyMlLl1aAh7Nnvj/tiWBD0Y09J7z79kGkZjzl5uSILB2lvMZGYnKRG3/adnPxfiMFDh0hDZrieU/7WrV9P65uNmzdvam/ejBnGECQ4B27YsGEFfMzn20c9twzsa0e+xsnXPRDlVhrxDeogbdwEhHt5IamsO854uuK0GHCk21kPV2kMusm5B8I5v+2jqrgXbHr1ifRgf/jWqYETLqWROGggznXpiAj3V+DvVhJJc82cWXKEEl3dD4Pre3Zil8i3pOkTRUAU7peWGRuPox++jRiPUoiRxoNv1Uq4609Zwn4gaSixDCj25GjXOi2bp+TtaQbcvAXzVf6dv3ABV69cQbOmzUTPFG7/QUyYOEHpTZokn0pGsxbNpSHpsEBBwBWn7dp1ECM8DWk300XvdtbGJhEQFKgycc8+M9eOoO7r1q2b8hbTPXyYjdgGqlcJNiZGjBiBIUOGFPTKmWpm3nPKwE34qMwENPKag4aeU8UQm4DkKGsf2XzyiugKKReLjbBh/tfo02yWrityxIbZR/Cpqxhx5WahQflpaFRuBqqXGYUvVxj5zbypPFADm89+cjn/q+Hpc+DUKLMLBbgVeByHqr2GZDdXJLq74vjbbyE90Hyo2Xw2QwwD1t2nlp9d0Qy8vb3RvEUrbS2wS75Tp07KENyHy8ayZcu1Byb5VGEv1MGDB8WAawRfv8JxfWKOtCjad+iEW7fviMH3uQ4JRFnDEwRXTrFbmYLNFkAcOuvZs4+2dgnbn2DLma3Ry5cvY/Xq1dKyaSMC2cw3WLtugw7bsvLZoCHRUoT2eQehveXLLVKhmiHxlGXUWckPXXcA/113NH7dbI7Offs1tw7hXLiWM/Afjcah/pTVuCmtFIImF3eRz+fGolb5xabeRNUeU/HzRhPxHPeMazkTv2opBlzLWXixxUz8uv5o7AlO0rCFRW7Seyqy8uDTpgUCSv4e/h+9i7s674HsQOFkRNLVnbtwovyrSCjrons0+dX62NotXZ4gfKNDYMI7RqAzzlOZosCAmyQK7FHQkG7SpKnQMRppYqC179gB8+bPx/Vr15EqAu26GJQbN7OXrhkSEhKUZuyR4xwigj2hHPKcNn2mXrMXtomEPeFzUodjr1y9inMXzmOAKIdhI4wyY4OCBhxbt8QQEWLkGfZk2KAh36Jlq4KW76LFi9G2fTtcslbMEpz7yCkC4ydMLuArW+HN3SCt0yEV1EjjogQabWrAcThVzptMECOOixnGyr0xb6DhEE+0Gfsx1h9chrtZZjjFLtYNB+ei/qBXxch7U+fBtRQDrtngSohItOqR7h1mTn8aMHyaOn8ufJ1KwK9CBVxcs0R82BciBgpljRyzEuNF4b+LGHcnJHiUgc/rXrix3yghswBHzDgJq3MyvyMeNeBmz56tcumadU3MF/7r2LGj9tbbWLBwITqJDLOH7meIbOvctStuWgYdwfAdOnQQo3COXhsDrkWBATdo8GCMEAPpijwrVfiS/Hnwq4No1KixDnGZMIMwZtyYAiOPIwnkzyFDRxSQOFsaJEPFyBoyZJhek9fZqCHvM03Wm0si04aK8dajVy/tReT84voNRUE7zGtLT0+XBm93Uf7GgCPv2osYcrjJ9WNhyQipkwHS2I8UA+6sGF0p/XsgxKM0Urzc9es+8V5Cs/JuZhhVDLlEtzLwq/I60vabOcjErZOH4fPpBwhzK4Uoj1dwqmVzpA4agpCypRDkXALxYrT8WHx9e/8O+HqVwXFpQCQJTyDTaszL807Nmwc/ydMZyTcXaIR1aIOHt64r13Lkit/T1s1w7cz9FcOC8yvbPGLAFciJ+fN0QRXnWkdHx6CpyMKtW7cqHS+npiqfTpkyReRMV10MeColBU0kvD2aYGPNurVo1KQx4hLiVT+yB8428rbv2K73QhxGLfh8zq9k7++9e/eVrzkytljkHHHx4kUxCNth+XIj/5hdY6Q+QM69PPSsvwA1nCegcXlvNOCctlcnIMGau2bmARv+tRuhy6ftxMb5ZucJPlu/QiI4E3EVDV+fgs+8pqN+hRloKOl94jQOUwdKQ8MqVi2rAluF7t8DTzHgWAhUwhwIs2wOqeSxM8fBz9UFp6XSBUgLxF8U/YOrJIoo6/wcjlz8leJjSoUhpk2bho6duogAi1ejh86x14tYunQp2krL4YI14ZbYsmWLCKQmwnCmh8QG5zgxLJdJL19hhl452dfG4wy44cNH6fwUewKy7X/ipK8Oy3Xr1hO9evc1cz+6dMU5yzijAcd5VI6tcNuAs3vpiC/UgGuOJLvr2Xr9rvO34+d1xug2Ic9zKxAxvF62FiX8vPU8/H9i3HWevwX3dWWkKK58biBq8nbmZgY+GLIU/1lvPH7Rch5eEMPv1zTgWrEnj4sZvPGHeiMwZdQsnBED48Ks+bg4ew4uzJkpx7k4N5duzmPcXFydMRNhH3+IWGldxriUECPuA6T7mhYxezXYgyeFhci+AxEsreKL7m4IknARA3vh4f0MoTB7bTOlPrESUhVT0D+dK55mwK1du0GHCFJOn9VhA90vUAz+Xr366FAoaUMeojEdEWF6vzh0xHkjd+9lCP3P6b3d1jwiDhlxzht7YpmGnU6LFi21RUlwSJVDqOHhkToPpWfPXtLKFSNMBYTBpUuXxKBvi1lSnsQiEb7M17Xr5tu8xN2799G7bz/ho5Gi8IzxbZJ4gBmrBqL+0FfN6lI14Dh0ai1a4Jy3sW+h6ZgqqD+sEhoPrYqJK3sh5qwZ0mU6mXlscOTjTs519JvdFA1HVEIzxhEjrsXYKmg7tDJ2zO6PlMXzcWaut9L2vDRwzkuru4ijn+2e5P+PuGfdPyvGzbm5s3Fx/kKcatUa0WVF0buXxonXy+Hs+lVSdMqBrBFaEudWLYKPpwsSRSZFuZWEX92/SGPCWh34IEunDxhV8N3wXQy4eaLA6WdP8ibYU0IevpFmDLjpM2bp/MzbDgu0bt1KV16aOtX09O7cuUd74OLiEpTPOC2E85U4p6mHNCrJmxwu49zaw4fNlAb2tHDebZ7VuGM8zs0bJrLKBuUcjSwOmxIHDx7SOvQoz3POZp8+/YQ388SA89cG76HDZn8zgkNr3bv3EAPOW6+NAce5gE8z4AxdrixbBn8PZ0S6iozo3RURPdshuCy3CCmDiHfeQlTF8ogVIy6xnCviPFx1scMlq2eSSD9yBAHs6XIqKUafJ2LL/hmJ9aojedQI+JV31d6v2Nq1cEnq35l5s3FW5Jejs+VZET5z5D3b/zH3Ly5YgNN9uyDGy014zxU+ZV2RNG2CFKzREflXLiO0SQNEuTjpill+ZitZ5KtY1SL38tX40ClIBQYFy+TJMpCdAI8acDZmSNlzTmRa2i0EBgajleg0NlB7Cg3JJzxyPiNpyzmSKafPSOOzudC8cOSJ+HLbVjRs3AhhkeFC17tqwLF3mdi4caNuZ8PRC0dwkUx74Uf22hGjR4/WERDyXGBgoM6z5Dw4gq9q9zJePXcTzd4So81jIhqV52a9s/CJ83is8T6s9ym3zJYopmweZgCdP5uK5ZONjOZ93TJKEHHkLOqWnYC6asBxGNUbNVzGY0CLFci3O0b14ZKeNtQM//074Kk9cGQ+LV75oWFG5F65CN8m9RHpwkrlhEA3F8QIUZFlViKyl8gm4uNRlJEpyLp2644Mh21ECH22Mr8YcMuWKnNfuFjYs8HhTBpw9hCXElDA3ro2bTvgytXrOmxFxU2GtkHBxkULjxpw9GMrwwaNtyZNW+hEUB8RbOzF47w25sOxB44G3Ld74FrppHkbX2z5QipgC5xKKuxBJLrO34Gf1Rmp+74912qGzn97rvEk/E/DyeKm4r/qT8QLtYZi2Kp9uuOZzZiXM3JQb9wa/HfN4fhZwyn4RaMJ+FmjSXih2RS8rEYcV7F6o2SDMRj6bl1pRXJowhXhQqtQ9zIIFWEZIgInxKOMdRQnwpAuVM7DRcDGiIA87VkOp8p5IMy9FE58/B6u2l/hsJaiZ8RHSuv4fcS7lEG8CLiTomjPisA0+8HZixhIx6I0fxyeZsDNFgHdVgQUJ/GeFWOZQw0cDuD8NCqdkz5+8PMP1EUMnCdEsAeN9DuVcgZHjh5XRUUDkODQNw04LnChQPSR+L6+AToniEPzBLcvMQZchPZOcOEMeYHnNi6qAdeuYBiCq7c6de5WxIBjr26vPn0wYuQYHXKwy4GDKzPXDNDtQ5qPfxtcqNBcV6BWQVMxvvjN0/qD30Cz4W9h1OKuOBy2Dxn51qfSBEmXQjB+aV/sD/wCQSkH0GR4FTQayyFXrmCtqp/c6jLiTSyv4aG9ICGiSIOFrqFyDHV/xNHPdk/y/0fe02vm2R3Rnq46wZ09NPEebjgpSj9lxTI8zLa+Eyp4eOc2wrp2RIBbGQ0b5vIKInp1xoN00/NlNnv97vh7DbjrBQac97cMOCphGkT2kKTdAxcfn6j8wRWeQ0U2+QcEKU/7+PopXwbI9XXhqxx5by6IGDV6XKEBl8u92YYXGGvEtw040yDZuHGz1ht//wCtO3xOuDR6KGuPHz+p01IOWYYiwTminNQ+c+ZsvWa4UaPGSrrDnmjA2TX98ool8CtbCjFiVF8WesR07wp/N5E9LZogw98HSf36I8S1lFlxKjIpaeYUERvmnW7t3wv/d99BmEcpkUOURV5i5DkjvmENMeCGIqism+gfNzHqhN4ix0I9SwvvkL8pw3htn9PZPGXxl6MTPitwUk/USbhg9hyWdcZpztHz4v50TvDxckbM1AnIu286GG4dPoTjlSshTp4dL4apT6XXcH2H1fsrzQZdyWrpTZ0JbOmox0GHUNt824Bj7+qw4SO0kcrFfaRZ06bNsXrNOpV3HIGiI4+EhXGKyUMkJibr6AF7bhXWYz8XPcRetsiYKF006GjAbd68WQz85iL/CucdEpz31rFjZ+3tI9hx0rJlC2m8XtQ47IUuqBdSH23dfz4hFXXKTUCDspN1O5AG5WfhM4/JaPLmOAQeKGok0ghbN+0bfOQ8CC0/mIJTIYV1Kv1aJka1X4faTuPQuBz3hZsj6c1GbZdJ6FFvIbLTTQGrraAGHJ//5HL+V8NfMeCs8hCmYG+KTuIU3D5+HCerVEaCa0kkCWMfLVcWpxYII/Aj5H+18IreZw9cNzHgONn/SVgqLTnOP7KXvBOcXMvVnVS+hG3szZw5U3vJqDg5H40rBe0VXgSNNM4VKTTgHmLEiJE6KfnePTOnhK2L0dLCpWGZ5jD8sW37DjHOWjv0wK0XZqax9kgPXOtWYmg8YsC1aIbkZDOcadVpDN9wEP9dZ4QOd3LY9FctpqFCrwWoOmAJqg1chCp9F+DleqPwfK0hmLjFDJ/cEh5t7f0F/uvj/vhz8/F4u/8SvNNvgRwXwLnTLPyq2VTdDPg5MQadJO7UqnUQI8Ix2bUMkmhocfm+e2kkuJV6ghNhJC5RBFeKZ1lRiJ5IFBofkpZmzOIlSj72fOg8D7lI3b4BJyuUFUEqwlQEme9rXri8ZaPmVZcx0JgzMvmp4BYdHEKf9MgcONKEq/64Go8CjEvkubKPE8qfhuRTp8R4b4kDIsRoyA8aNLhg+HP37r0qBLmy7kkwBlxzNeAILnig4rQnqBPJyadE6LXC2rUmL2yt0sDnogobV6Uh0aFjF8z05pAZy4ytct55iHkbRqD+kNfAz2LR8Go6tpoYdG+i1ej3MGhuWyzaOhH+CQdxN9ehRy/7MnYcWY6Ok2qh9sDX0W7yJ+g/vxGajKwsaVj7wUl6nAfXdWglbPzERRRfKSSKEo13L6H0fead8mdJybPkl7zr5YlTZT1EiXvAr8wr8OnZBfl370k5SivdmtuXGR2OE9XfRqTw9zkxEgIljaiJIzkHQu+rAv2OmCYGXEcHg+27GnDzFyxQHraHUGnAsRc47WahDOFKwTZt2oqxv0iv7VWoHIEg2APHLRyeBC7A4WgBVwnavfGsF9824LhoYViBH+f3NmzYpGBRzuNw7NhxMeAaigFn95IUGnDe3saAo4HABWBMm0ai8SssW8phI4mB1C82wKd8GUS5/RnnOrbF2f4DcEIak1lfmQ/B34+KxIl3quGoUwnEDB0kld3ogGu7diDw7So6NSO+ghh25VzEgPfUBmhCx9ZIHdIfEdIQTeGwawGviMyik+tEkWN0tjx7kqMcjJPG6aMu3oP3RF6KgXfKy0n4z03y4IVgp1L4usFnuG9PkRB9eGrODPhI/Tolxl6MpOfz4TtI9zejFaozpWy0KVtgXDweHHkiXyyytiWxcfnyJfXnViAE6Wd6Ywt7SR8FGwOUbzus7bBsgixfsRLNW5hFV+wJdjTgdu/eo8P0gdaXZwjmfdy48UL/HsoHRFRUtPIrF3lNnDwZ48ZzUYRFf4eG+jkx4D4rPxoNy05HQ6+5YsDN0H3earlNQv1KozF18BbsWOuHz5ccxdC2K1HLfTTqSdiP3EagQZUR8B62AQsn7kT7WpPxYZlBqO85TQw4s+FvQzEGaztPFANuEXLumGcXG3CPgRYDC0QYkdChMavb89yK5VIZpWJ5SiWR1srJ11/FmVVL8UAEzN9SfrYBZ88/exyWLrUNuMJJxHFxccpw9goq4u7du9pTwgm2JCgnl39Wp37B0BnBvYw4rDpShNCjBpzZ441CMgN9+vXRbUccMU+M1NZt2ONmDLZ168RYEyPBsbetwICzeukItnyMAWcWO9j2zPJDwfjFZ8PBb5w+19wbv2s2HjtjLuJaZh4u3MvBuYxcjFj7NX5ZYwB+9UlfTNkdjO5Lv8L/e78X/tB4OJYcCcOlzHycv5+H6xKn79pD+J+64/FSczHgmnnDrc5gzKjTBj7VPxTB8jb8PnwXfh+8i4D334H/B++Je//b7v33Efz+uwh/o4LOVYn3dMYJcUkTx+Gh0IglpnMdWXakc142kiZPhK+0Wrkqi6vDjr9VGVf3ivAQg95sB2Eq2dNgG3CTRSg4QlfGNWikvWYEV/L16dMXXJnnCM6J5PYvtvJkelwMwz38BorCW21tBExw9SqNf8ctFjj0MH/+Qt3Xj6CA4gKVkBAzJ2Tu3Pk6dHHuXCEPMn69ug2svZHMKlS2fCOjTS8eERIajgaNmuLzL7bqta4AturHruOrUW/w62g2tgqajK0khtuHWLRjKkJPn8DNLBoLheV2P/cWjoXvwchFXdBg0JtoMKoymtPoGyNxR/IrDOzBq4rGuvCBG/pWQa9BVbGxyTsI/MA4f6H9Y2n+jDnfD99H4HvvIILfzaxcEQmiQJPLlYG/+ysIbd8KudbH63W/t/wcOeolruz6AkfeKC9K3A2n3EUmebohfs5UMfZE+diF/h1AmeRosNGAK9LTIJg7d676ORpwCywDLs3iwZli9FDWnBWjzQYNqXr1GhQoVx6pELk/G8GV7jSY7MYkwZ4Vbvtx+vRZMdYe6PY05H+uQCUeZ8Cxd8zRj0O07IH74ovCBQosN045sRdUcN5xw4YNtHFsg4qbQ3Pe3tZiAZH9nDPMlaj2XmmUo3YDmkeaLETasSM4WdET8S4lEV3rU1wXGeIjRldMlw7It7Z6ipk9C0fatcCDa+b6ypdbcbJqJcS6/x9OieGWVK4cEsuxIemOcDGo2Pt2pkNrxLs6IbacK0KrvSE888G3eOi7uACpEwEfvP1YFyjyMqLqG0jQPLgi3MUVPrVr4U6oMXDMVlJirN6+ighpUAQ5lRZDzwXhYsT51f4E6QG+WhbmSzgsD2loPIUHqVNat26tW2Y5gvN/69Spq/KI4F59NM64hZUjqAdXrDC7LyQlJStPcaGNjfx8Y3h3795LZGOmjmY4GnChIqe4IpmjEja4gKVDh/ZixI3TTg2CU0LYmGYvbOeu3bB9h8OiGHk9M7kBuH7xFlq8MxF13aegUTn2ms1EXddpqOE0Hp96DETt14ehyTsT0KjaKNQoPwifug1H9VKj0fHjhZg59Essm7oTK2buwawRW9Cn4WLULjteh2EbVhCDUFxN50kY0moN+J1/otiAeyykhmuh6Bn04xXKjOKRnYnECWPgJ62fFE9XRLuWwd5qlZEWbj7+/V2hQ6jCCE8z4JYtW4q2bdsVMeCooAcPHiwM1hHRojBpvO0QZuJWDzwSuo1IJ7NfTmBAkE4UZuuWCyJGjx1XIHiGDx8hTDlYjQOCw2TcX4eLKwKDQ3R4Nyw8QuemcK6VbcCtXbtWV5c+asCZlWdFDbimzZsjOanogoLA06nai/bLpjPxfJMZ+N+m4+B/tnCTT4L8ufzrEHwycD5ebzsOlduNF2W/GnsiTlEkWDCVZsznR/GL2hPxG0nvhQYTUa3zDFyMTkJmbJR+But+bIS4KGRFRyEzOgYZ4ni0nV7HxiIzLBD+jT9DjPMr8PEsg7jJ46V1bFpg5IG8B2KUcQsWyiTxe3D7BiJ790CQs9kaIKJ0aRyoXRsZl84r37CnwBbwTwLpyUm4nCDN8j1z5oyuduL8C87XSU0tnCy+bNlKbYVy1RyN7SQpV+77NmDAAL22sXLlCp3X1qp1u4IVzQS3gaGiZa8ceYpzLnfs2ImaNWuKADO8wx44PoNDrIQOL4khyV42DtNyQjF7Qjgv0h5eWLJ0uW4bMWvObDUkufCFipbzV6hACQ4n2y3W+AuBuo0IV442HP0aes34DOkPCt+TijD15ll8E7QNY5Z0R9Oh76De0EpCf245YhY90GjTPeTso7hW4yqjyfDXMX5uJ9xOCEO20DsjLkpoL7R9hOY23W33JP9/xL1CF608mpMQj7OjBiNYDLdAlxJivDVFzhkzDYHDornCgIYXOTogniKbzi6ZKw1LaXiUdUWCqyv2lPdE6rFCg+S7gDKJCw1sg437/z1qwHERAsMU6YGbP19XbKZZ84VmSRj2aC1YtAhpaWnK12xccvWqPUd2+/bt4Ip7yjBiz569unKeDQnyJfmMBht7nal0c3PzC3vgHAw4LlawFywQOTnZes24VL6ZmWbqCI3DU6dOq6z7+utD+OyzOmLAGWOAiyQoPx9nwNk9QKYHbqzO46Pc46ruInVbTrlnmtR45EljJ6TGXxDjUgYhr5bFjUkTEF63Bo6W+SMi+nTBg5u3kXvzDjIvGwP30qaNOFqlgn7zlEPmyeXc1HhLEhdXtjTC36qEG7NmI+iDqkhyc4OvGOvXt63XhSyZ0YW8/TT+cvTPsvjscS47IQ7XFy9AUHk3BLn+Gf51PsH9UCMLdMGelAMd35w8GdikvoQrKfkuC98yf8aRLi2k4WCGzlk+pgf4yTLQ9My2k3KeqTIpJeU0tm3bocYae//t6T3sWeW2VBzWZE8b6XjypK/KJg53EjTgyC+UceHhYaJb7+iXHBo0aFCwAMF8iaGTTk8h7t69pyMdNPAoT6lPOURKfrBX2dvgoi3mq53o3jhrzpwxoPhPXZSL3Ix89G40HzVdxqGhlzc+85iKZlVnYMm4/Qj+JgFnYlKRmpKOS8k3kRRxHke2hmNU++UY2no5Mm8avraReTMfq6YdQk2PCeCntbgh8MdlJmDmYGsHCpavPr/YgCsC01tAZ6alc/o6j4Yh5X76bcQMHoDjrqVw3MsDZ71n4kHGbYYwCXwHTJgwQZc2pzvME3kU3CyyefMWBYaTLTBCQkKEkTtpFzN3BqcgpPAl89n4+tA3+lkuGloUuGzhcKUXVxtSsFGZck8jbsTpuHiCc+s4HKaTfPv211WMnMfEFrW95w13IuceSY4LFlauXoXGTRrjzNnCeXcbRDBxdRdXSCq0/B7inrSma45ejv+qNwHPi9H1u2YT4XvGNuBY5oW4LbyZfO02zqWlq1FXFCbk+M8P42d1xuKFFjPx37UGYcDKwp7HvwmiFI+0bYpDTiWRPHEMrSvjLUab+f5jPufqQvRGQe9a7qVLCGzXRoRXSe2NvbBhjRh490WxShlzJcNfYQkKGRpw7NGkEqTCbNWKm+uOVEFFWGTXVcFUTAzLCbVcGcW49vwNmz+4/ULdevV1oi9XqjqCSorp8zl9+vQR/mqu85LYE0dQkdapU0/nlhAcLmIPCzcD5qo89tC0adNGn2GDPXCcEzdQ+Ktbj+6adtMmzXVXdGPEmryZ/An9c25iyOwuqDe8MhqPr4x2Y9/FnpNrEZUShD0BmzH78xHoOa0Bmgx7C42GvYFmo6ugBfeGoxNDrcBwG194zgUQTcdVQd3Br2LLoWUmYz9hnJu/AF+X+j+EST3MEaOe4Abj/BwaV5ZqJ5Aw4sMHbFpIuWbfR9LUsTjk6YxjouQTRoxA3m0aWUWVwtPA/SfZG2KvMGWPHHnFccUpV88zjOOm4eypI09wdTThPXuWrpjuP5Ab73bXRkbTpk10BaENzimikuQWIQRlEOeBNmnWFL379kHHzsJn7driqLWPIBsoffv2VUPQ7hXh3Dlu7tu//8CCOsJtHfi9UvpnWvOLOem8ffsOmg+mQZ4fO3as9rQQrBPcyJy92TbYWKGi52pEG2vXrte97FjvuDL/UVBTaC+cGNYJo4ZrI58rUZNFplybORF+5Vxw3F1oOry/aGdT386vWYWTb7ymxht7vGi4cY+40+V47YRA8T83oA/OSVkGlXXSVamBzRsh/46Z8/pj4Nb+A9jv7gy/zz5BRpjZ7YBzevMfZomtILzHBqzFVpnRYfCr/Sn8SpXAyb9UxfUj+1WO6qbdUhRsYDyNA8+ePa96kNvVcL/Tdu0o/9pg8uSpasQTNm0jI6N1SyTqPe7rx2k87BG19/dLSEjUtNhA5d5uHAKl3GIDl3PXCMrQVq1aq8Fog/PrGI8rSzmSxTjkc3uLEFuuclSEjdshQ4fhjjXsbd8zms1MVZkxZDM+KjMKdd2nofGbkxB2vFBPPha5IkMnbMei6WbfOUecjrxi5tR58luqM1DdaSR2rzGNctooZo8+y1EO/JvgrwyhUunYzlI8LB+2eEWZaxgRVoEDeiNy0kThYn6XwRh83wVMLzw8XIcVHLdnsGE/My4uXhTlcTXMeO3YZX/69Bld0EBBws+62EaYfZ+ggXXS11f3/7onAnDQ4CHSOh2iApDhOO7PScJcJchrOy73d9v8+RbdSDYuLhGXLl/RFVoUeAyTmJioG8Ryqb2NhCTxE6Vu55U4lXIKh44c0i0w6Mdv6+Vbww/LjoXiuTrD8csm/CzWFBxJSVP2y5Yfmk38bi9nmrAKsYR4Tn++ZabcyxDHMPKP0ZsP4z/rjMLPms/EH5qNh+9pU6GFXEaC8F+decfHOeJhxj1sadMMYSNHUaMYvwfZYrixfHhOGhiDXnmDQkqQm5KMQ2IkJy5nK4/zIYUP8iQOjTwr7ceBz6WBxG0MaBCxTHmMiIgooCdp7kh39obs27dPh3+4XP7CBdOKt8PQ3b59C4ePHNWtQOxeQNsRNPg+//xz7Ull70NGhjFUeZ88Q35iD4sdnoLs5MmTOnTO1in3CnTEosVLdAsbDqHu/+qAhqNQZA+JpKp5K4RJc5/fJtQfXBlNJnA49E20HP4eWo76AA2Hv4mGQ19F41EV0XQCtxnh0OhbujKVRhqNtcc5frGh3qhK6DzpU1xMM8NyatqwdSqM4FgGz6qj8n9gKYHwGd441LQhck+bnjc2HjhB3DQqSW9DL+7AxQnfinu3EDxmJHwHDwLSaZxIWVv17buAfMfeXXtKBfduI3/w2s4j/TjkSP60/diLRj/2ShHTZ85A1x7dEJ+YIA2CPcoPNKIc+Zg9zeQze+ifuCOy4xsxplYLX2758kskWj33jENjjZsABwcHW+kIWfPzxS9Qe4tNz5CUhoQLDAxQucbNh+3nsXfmS0mTPM/n2g1n3meP8TfffFMw0kE/m+ftPejoaNTRyONXSBw3yy6AWiumvNP9/eBT5VXEuTshqIILUicMx9l+vRHgUhpHy5ZEysTRuLxoAU68XgGxHqVx2otfZHBFQgXOO3PBec9SuiglqmVD3J7njdAqbyDZvQx8xIC7YG3YTuUtOTN/Vh6/myPzODrTYSEparoXdn6JHXU/Q4b1jvzWNaWafu2Uww/sAZWDRhHc9TmJwy2b4up+81UClXsSRh6ldZDF8iSwB4zzuWkccX4bj5wXmZ1tFozZYL4J8g31HuUfaWEb4f9/e+8ZXVey3Pd+eLbloGXZfl/e8lvPlnSvpKvre2VfS5Ysx2VbWXeGJAgQBEASJJhzzjnnnHPOOeecc84555zT9Ktf9a6DjcMD4JCDcDhzeqZ4sPfu3btDdfW/q6urCSgKUGbQzrQbbb1kyZLIZIM04GV41TS/li5jmvGHl4l+RcOeE/CHCNBE3lnwz6VO5V9TPexdf8b91c/aub/+3S6uWYVxfgCTGHq2dlDXOpZI/Xk349LXdp5zzbIGuVeP37tXT965x3deuGtn7rpJfTbpJojUn/cTQNjTVfwvXd31M962VAEc75OHIB8/llCoDZwnYUKYEQ4M+JtreFgDu70ExNBssQ50zy+EmSL0pwaeGYVD+H70Mwt2H0E8f/5C6RxeEBPwf8Mg26dPv0/e55J7KhiDe/mFT74t1/xngedGuUE6v9Qhzh5N+N6Twf3X7Ue5f/zrNu63Mvu6v+g43WX2mePSes50ab2muYq9proKvWa4dLmu2HOq0Ez5e5b8TlGqEDyv1He2++OGw9w/S+/p/uHft3PNxgdqb/kIQEsP2EbS8FH9O/hTiGY1ogzvXj52h5YscB8f+NktYF1EeSCQJI5EpBQIMeSeIkT1vijfEpCK53LlBX3GN/gj/xAe0GIFnhsRj99YwZ7HiuMdRuZNJ1aI9czSjBXC9/G4jwaOUz+iw4cPAFmJq9HJm3/v6esbrvXQbFem1Z/oztEKnf/MpXUR0Nblz1xmRzRq/11A2X/TkxjSBeRVVDD3ZzHAG8up/9VV7PJfXZlmf+LmrcO2RTqofMryr2MUWUhACvOgtIAANfIsE7StMhk664GonklJu1J9wlfCxfQkz4NB2VT+8Csg6IMAeGLxSiEsmG/Q7wXB6jF8j8B19D1CP91QVcs9DI5nCwefVnARBFuWixW0bPIs/I6/538tWF7C+YkVLxxilcnKGg7R6VqIjkf9YystqQoLvnenO7Rxu3/6e+6MAK99//lX7sHAPu5S4wZu+y9+T4/VOqguQn7Pnf8j3FP9gdAf6u7PEz//XbdXQN3JzHT3eMQQd/yv/9Kd/ulP3JGf/I47mJUh8uk+n1JQT7XxtxJ/x0m5L0WR/HP36EH34IDfxARW++7DaymRSG957qXqW/9d2k1l63v3nlN63no4oivc8gf8rHyqH/w05HffQvg5fxeWDgAO7RnL89GBONFtaO0aq20J3A9/Exti7Ck5+ciCf877xqNSO88/uEYVhrn//v82FwA33msh8gTi5/3mtVN3XOqfdHWNvhnjGpYf5Wr9erBL/y+93d/9u26u3C/7u7RfDHF/8W/bu6Ed5/AJ+ZYHbx7ASQLc80n9KELBNnBB3UqTaEX5EcBXkM56EChBo0vzq02KCsrPqEEaPsQbnwT/3MfJ/duTF3hBRAl238KqVavcX//137oJEyermwqWx2bMmqOnOqxb5+08PON+mn5wQ0nvwcT6Pc/M+ZLWVV6KdADJK/mF3WREF4Eg9yRsPnvN/XZWZ/fPUjq73yzfw/1GmV7uH5Tr6X5Drv9JSlf3T8p1d/+kbA/57SLU1f1TfuXZPy7Hva7u/5I4/1Du/WYFwFsn97+bDnfXn6EFkLLJN3DtAoMrkNL6Qrzw7U+Jf9/LjN2pNsNrCr0/o6AMGk3+0TJ9DJ5JGeU34ixVH8s97VT2zfxDuE4t2LWmHXoeTRb427dlkE+7p5SbnucZT0G0SLBri5sfWZzwtwjYxwHgrgUaDO0jfJt4HwEfFpe6Vcmu4ciFHa5Kh//jUtr/xwCk+U0JOOXlWCzVvul9T/6ZB21o3CBckWQIeEtp8Seu66i67umb4Jg7vsnyIn3TN17Ck9Ssbx+W3lW7K3kXPv7IspXwo7qmkTr1ExF4TOIRVQjg551Nkxbl9zzBO/GG6HYuiIwHwmQBP3C4lbkX2MRZ0KxLtGiy+8Yn/G2/hRHveMrNj3+Xvz+N75/Zb27eY5UnFlngb94JB556UEU7OPfu2hW3J6WcO/wTv6t433/+E3ezWyd3u3c3d+Dbv3W7/8MvBcj9rjv8M5z1/sQd/v3fdfv/6Gdu/1//T3e9fWv3cEBvd+Cv/5c79ge/K/QTt/HP/9Q93pHrQF7dFmmeio60jAEbURbVg9GPWBYlCnUd/IccBMChmaMmyBOrFbpTn/oM/ZdfyFu3uX/bdThEtzEhfG0aOGzoLPDISPtWEN8oNt/kfY42FltkjuPCLtJ2V+fGo/S0BYyM9HFu95qz7q/+oLVL+1VPN6jFPLd01m53dN8ld+/qU/fs9kv3+PYLd/3cQ7d//Wm3YMw21y5novv1H/Zw3/60m7oK+fb3ermyf9jXlf33fV3Kf+jv/u73cUXSy1095TXW/vgyJgsUTm7k/vwoQsEALqgF/xNVJZFnWnWwsRDC1N//nCBtH1eASaJDrHctHgaeGN+yuwZnldgLpKalqw8x27Dg48ZKxH6DPyyaXcp9+044X+G/CeF4kXf5J+gw8o/em77zuPvXae3cbwhY84fa93T/MguXIP3d/53Zx/0LXI1UGqRHbf3zSgPdb1Xq5/5Fpf7utzL7uX+WNdD9s8yB7je+6ex+kdPX7Qk2QqgApU+Fvxv8XVCQrAX5xuaNQVJuCuV5lTjy4729eR7wxbFyEQkJGET8wpCn/qJC9P1840H5PMsvxBs/HA/D9vKpaXrkTSToY80BfwSBRhGiavhTwtr9s11G6//mUtv9J1dRgdufu/SufyqA7k9dxe4G4v7cZQhxqD1gDWe/GRI3o8ufuYzOf647WpsOyHLX73qbwXfadnwn9KGvJVCvABn5/U5t3igLfIak8b++TkN1yyv6E5SX1+1B8FdRhGjeyI9X2AGNnZFtcsknmoaCnoVDOJ7WR3DNr7+OM6F8QmHvx5W+RGEyx2YG47sXe3e5nX/5v9yhn/6OO/nzn7pd//5n7kx2lrvXp4e71q2Lu9S8sTtWP8cdr1PVXW1Q113r1MY96N/TXalTy+37s//gDv+7f6tHcm38UwF/i/1OcT1vWej7lZl3PyXSpNtwkgc2l/oNigJZNA3wmedIbvooQUTNlwcynxO+X3m8acg333yjZh4Ekssvyfy+Fb5vf0+fPt2lp1dU7w+ckxodiPcdRj4ybvjVhrdaDaO6rnL/+/9r4/7mdzu4v/xZG1fuP3V1Vf5XH5fzF/1c1b/o6zL/R0/37R91dH/10/bub36/q0v5pYzZv+zr0tC4/XJQ4EdugPvm3/Vxf/H7bdzyaX4zCeOLr/l8CvcjCAUDuK84GNOhdcOeCk/TM2bM1HX9sC+v0grK7AGZkJu566T77co93f/1TRf3mxkC2gTI/VbmIAFxA/WUBs5L5YQF6LcE2P3zSgMEvA1x/zS9n/tHf9vK/Y9Gg9yOC4GdA5qLoA4+N4TzFsljMhQaOCifs3zZkBFPkJpVjKIaJRnsNuxf5Kp1/BsBYv/BpXf5UwFmwYkMAamWTQkA92cC8rB5+3OX1uFXrlyzX7m2w2q6i/ewy6PN3grJABpMFGjBr7EVo/kQ+hoC+cROjZ3UZkv3owmKXbD19fznNXQf3dO929yucr92ewTEnfnD33ZHf/5v3P5f/cId/5u/cedq1XCnWzZy51o0dufq1XJHUv5egNuv3LGf/VR9su3/vX/jtvz3P3e3l7AsKHyAJkw1YvC3frXIQ5jnjBI9kEfsKdl1ij2b3fs+ebd3sd/E1hxbZewuo9P0lwBWaRN4AM2o8ADOdrvWme3+92+3cWV+3teV+9lAV+YP+rhvftbT/fpnvd03aNh+McCVA6gJeDPC3xsuSMr/coj79g97uv/z0+ZuYt+1nr/456uUaEUbftAAriCmjVb7l3Sw/EGqvmYkl7Dn4h2X0mWy++dlOrh/9E0n95tpfQSkDRYQN9j9y4z+7l9V7OP+ZcV+7p8L/UZqH/cPft3Z/T9pnVz9EfPc5cd+oPDb3PXPLwrhvEHxhHDceN/5oYRY9RRPHchb7j1LACxpBO118upe13lsXZfa8s9cCj7iOvyZy+jE0Vho2gL3IZ2598cutcN/cr9u8ccuq9NfuolL+7vHr7ztnVrcaLq5fPW1h1h1nKghOq9fS76LKlBcr3sXpkYWfcAmjMHcubdXz7sT7du4Hb/6927fT/+1O4Wz5t//HXdY6MDPf+oO/+wnQv/WHfnFb+th8Qd/8ttu0x/9zB2qme2e7/NHNpGu31AlIIJNAsU0kFs7hinRQ/ikGEJR5T36fa4/GUOJovGkXbTp5bsfsI3+4F4+eu/6tpzt/vInbdw3P+3j0n7ez6X+gh2lQwS4DXblOC/1l/1DAG6wPkv5+RD3tz/t6P7+l03d9CGrPWNJ+9uu/h97+MECOAuxmFcHtgRqfXLyTvLjTzdwjsXduTtPuMxeU9zvZ3dxv5XS1v3jb9u5f/hNB6GO6vz3X6W0c7+s1dfVHjrXbTpzzfO1BPxjYXuFWEuGkgvGT7H4Lb9ALL80GCw1BfLw1XfP3IbDS133SU1cTpdfu/TW2Lb9Rz2svpyAuvIt/8RltvlvrmHfCm7kwt7u+HV2yQWCW3e9IVwDwe3vJkMphHj54IcWkD7IH9jZ9wd4Ej73z7GvfbBtizvasqXb9jd/7bb+6o/cnj/4Hbfv93/bcbbybvl7669+5rb+r//uDtWv564vXeDcc29HqDatyuNckJZ9KRkIvr5z+c6uw/c+N8RKI3aaXCOHAvguzaLxgg1uYPhFk7a4zP/Z2f3F77R0f/fTru5btG8C3Mr9QsDbLwYKDdK/v/15L/fXAtz+9++2cnXK9HE7V/szrkmfoxw//faPM/zgAdzXElTACeP7LfE+wPYnbt53C/eedGPX73e9Fm5zfZfucuM3HnYrDp11Fx49i8RFiGEPostxcjPJ4F9BoIl07PFtT5uFJ7VvBMpfunfa7Tyxzq3bN88t3DzRLdk21W04tMgdOLfV3XvB0XK8ALFk6me+yfZPhtINMogLL8Lf7NPCUknto9EGo5Ux1hQg9/rKJXd7w1p3a+Y0d2vUcHdz9HB3bcYUd2vNCvfizCnpBLlbF5nsoMlTpbLyOUBOLiy9ZCjlQNvSJsgjWt1PKrWJYIQg3Ln6wM0Yud7VLTfElfvjzu5v/rC9+6vfa+/+8icd3F/9fgf3dz9v7dL+vI1rWWmwWzlzl3t+P/BDp22OnBSACBMk2z0J4BImwJ2B1kR3dMbLoB9FoH18797yjs588mpzkiGBA+2LjAuaWkmllLRhvDaMGhdCw+F1H7l8Y6kmQzKUXPBc6AdvxWx6T/4A1MHXwq/vdIAvnDeVgxFnkpAenYZpgKbJF97qb1LUJUZQoBYQLe41cQEfANxRMATXBHy9XTxy021ecsTNGrHOTey/zM0fs9ntWnFS3Yl8jByqI1BQ3vcaPTgJeReWcz/ekARwCRlymbykQlJjkygh2Q7J8OMKpcHxJSXvknI1OhRFfSQhu4ViAXCqRRKEjN+YFy9f6k7QJOUljrcJ//1C6PkrqatX3Hsh957L3/iue+1eEUeJuvSEt3fefW5pyDv8vpD4vOPTKYD4vubhdeQEiuIK8AL5f/nipXstv5QjTDHz92Mh2lzbGAraN2iXT4g21fi0tZDyC/eDZxLHp8PfPCN+QHKPZ598P2HJl/mF/B1rx9uXBNJAJlkf8hTr2yVB4TyEKVbcr4tevfB8SHleSZ/n2vOvyDj5fR7w96vn/t4L4WPPs0JRPI5M9DwdpKFxRD7yDf0Oz73si4dwH2Un8BSnzAsH+FfrQsoalvs/OFJ5FB63rN14FrQfvBC0nW97aZOQnHqlbf8yGA/9uOjTkTZXmcd7geyztH+wRPm8DHwlciuWHCw2AEdgyzHHVrXv0ClCHZKUENS+Y2dtj1at27lDh7y38eISaLhR4Ey9Nq1bu44dOrgO7aMoKm9JSlIH4c928tu6TTs9XJtQFPw5Z84cPfu4ffv28h14r2MpyKWOQnw7FvEs1jtJ+hIKjz2cZc0B/+fOnVNeKCkAxxFWnDnLofSx8pikJMUiHaOFkIH9+g/Ic8a7hWJdQu3Tu7c6/eNAeCPOUEtSAlCVqtoeFdIz3PYdO4IWKx6hxnmRHKyNd3AOAP+UYuQvST9uEv7MqlTFVczIihz0XhS8OXz4cJdaPlW+kct3Sbn0w6Xw2KPyrkJFPce2JMPVq1ddtWrVXGZmVsw8Jil/snZDHiiFnv3QycqeXjFTDyF4+tSfuR6Wg8UK4AYOHKieyGvUrJ2kBKPqNWq5nOo1tVPs2rU7aLHiAXAsW7Ru01a/xXd9Hvg1+jR/SUoSvJJdNSdy4HZRhDFjxshAminp1/zke0n6YRP8xMDISQWEktLAXbt2zdWpW1dAXE7MfCUpf6LNcseMHydVya7mWrZqHdHAlRiAY9ksq3KVSCN87URlxrpflFQS3zCKBeCKI3gA104Z0Ziyeo0wfZq3kqyHJCUe0f7wJzxjA25RhNFjRrvMrKyY30wkSvJ/0ZPKOxmPipKf4gkAuLp16riqOdVj5itJSSqIFMC1zAVw4VD8AK5S5ZiZSlLpEwKtUuWSAHAvXKvWuRq4JCUpHoI/0cAV5YA7aswYl5FZKeb3kvTDplIHcNVyYuYrSUkqiCoLgGMvQcIBONPGxKLvE7c4qKi/UxpliKaSA3B5NXCx8pKIVJptA9n3v6Y6K0oqFgA3eqzLzIpvUhld98XZDj/mdi4xqp53CbWkQrwALswDJcELP2Sei67LaIqOF33/S6go0ohF0Uuo4ZDUwH0BMbDEuv85FE6jKNL7EippAMdMIlY+oilWfZRmHZXmt8O/Pzai3EUN4EbHAeCszY1ixSly0u/UdDViPUtS0ZDUcalo4K5jA1cwgAvzmv0dvlccFOsbxQFASouiyxb9d57noWdfSnnSK0IqNQDHJoZ4ARwFr5ZTo8AK4Dm70sJLIMXFcFWrVdfdHybsrXHYGcf3+eX6c78fC6WTHuUK3ysJIv+JpoGz5+SN9jbKL15xEt8wPmA3kPFArLjFQeFvx3qeH5Hvkqif4ibquqgB3Jgx4+LWwFl7F0W7F9geAZ+xS5tNX1zHjJeg9NXwmrQhu49LGsBdFQBXu17hGjgb/6Dw39+X9woj2+nIN79GuWHyzoh7lKlCeqbKD4tHH2OshRiLkAOMu1buGkG8zyHeqxSkQ/qx4nxf+io0cGQyq1K2VngshqVyatWu6yZMnOyGDB2u10XF2KRDetYA5KFR46Zu2vQZrv+AQXqfRsaGq3uPXm7Z8hVu8pRpkU4WnV5+RGOTljGVvcuyzpix4/U5aYbfKU7i+4loAwcv0AGNDOCGAWBRtX1BRFs1aNjYTZk6PcIHfNfyUJwEjzRs1ET5bMDAwRHeLIzIH++WJB8VF1lZSgPA2beZqMG3XEOx4n5fom0bNW7ipk+b5vr3H6DfLa5vFSXBY19LXpUkn4kM4KhH6jQs+8yVDjxb1H2a9OC9vv0GuKnTZqi8iVfOJBIZH1r98Dfj9LTpM13TZi103OBenbr13cRJU9yq1WvUz1q//gPdpMlTXb36DbXcn8vHxM+Rbw4ZMsxNlTHiS9MpjBIewMGoQ4eNcLt279GBElARXQkUonGTZprupctX9doa7PsOqHyLgbp+g0Z6TWeBAQgnTp7WTsQ9Gvz16zd6//SZcxo33k6ljS1EI9NRDMzVrFXHPX7yzD1/8VIZrCQ7EPlJhCXUajUlL0JqoyKDJWB2585dbvfuvW7/gYNu2/YdbvqMWdoZaQveKW4QRfrwZcdOXbQMx0+cysNzFif8TlES5ezcpZt+++ixE5FyF0bwE5MPeCnW86+J4E8Eb2kAOPiwa7cebqf0jdHyjoG4cJwvbf/o9+AzvkU4dPiITFgqF9u3iorIHzyGTGZiHStOwpHkudQAXCFLqBB1Cs1fsFDl3569+93efQfcps1b3bjxE13tOvXingTHQ8gyeG/f/oOaT3iQa3tenPKtqIj6gv+MD7kG8G7eslXLNHDQUNUuMq5u275T7xEwpTh16oz+3aZt+zzljpeqSZpVRT6dP3dB02nXvuMXpVMYJTSAg0nSK2a5ZctX6jtz5s5XjUt0PANwrwRAnTp9Vq9pLJ4Z49t1+J5dhyl8n3QAVOfOX3THjp/U/CDg8dx97/4Dt3bdRh08yRMAkzBu/CTNi6UV/Z1Y3+Ue39qydbu7feeua9uug6bLgHvr9l351n3poPUjM9pY6YbTKuh5vMT7JaWBsyXUWPkwAJcjAI56ts73/PlLrRuOByPcun1HAVU0mCmoHmLVU/g61rvwAERn5EQAwoGDh/PwHBTrXSgs+AqLn18afLtT56767f0HDum1xbVfvsPfdk299OjZ290Xvp09Z55eh9+xv8NpJDKRx9ICcPDh2HET9B0GUK7DdWZ1b9fRf9t1+O/8iLbtEoD1PXv2av6i3wnzVCwifkF5svfzex4mux/+jY5LfaDhuP/ggRs5aozyWmF5LHWSMpQGgLt2/XpcAM4mh1evXtf3Hjx8LGPFPff+g/f7dUImkQ0aNhI5FJ5MFMxf0c/sG9amAMIdO73879K1u/JiOL7Fjb5XGOXHC/GmZfkLx4/1N31l2PCROlYz0eIamjd/gd5DHqZVqKjjObV44eIl/buOgOEtW7a56zduueYtWuUZm8LfCRP3w32MX4Ah7UJgTC9KgG1E3krNBk5tOmJkKkwg5kWLl+o7M2fNjggwCAEOUxEHLRlnoQHgDOjwPpVIHIRIeKZsFcw9GJd3iENcY2T+rluvgWrA7t67L/FraByeMeMB1fMeAuusIO2Xr97Is9rKFNy3tI1h+Q1/k2uIvynD8RMntZygddIAwAHoYDa+5RkwbzmMuKYxyTPEd6LjfA7xLt8pSRu4mPmoJZ1CqLqAOMq/fv0GfW+cDKDkD83o4iXL9B5tQH1S9/a+tT8U/obdD7cPFG43rq1eY/FG+w4G4A5pHKtvS5tl//B9fnmf9IkD8Tdxw3k2vrBr3gvngxMyEDT2bd63OJZ/7tm3SQt+6t2nn76zctUal5qWrt8nfcuTz3MVTYP37PuJSFbWIgdwmYXLJPgQYEJYs3a9XltbUpfki7q0a96J5iFrX3vP+IHnFofnPGPwJIQBHGTvQqRv71i6do9fS9fe5R2uo9+D7Lnll7TsPnF5Rhn529IN8wy8tXDREs3zxEmTXfnUCvosmq8TichflSpVZMA9ofkuqaAArpAl1BpCLMfxe+HCJffhw0fXUSaP3GvavLnbs88rDzZs2ugyK2XJhFfaqyYmPHl5kXaknBDp8szaMcwP9l3u7di5S9MOA7gwTxEnzD+kxzP7hpHFD98P84LxMjwXnSbxeM+ek074uT2zsvAt/obv0E4SMDdJKZ+m32FcRUPMe2jgbEWNvvztt+X0fRvfNf3gO6Tt8/BpfUb3Z/ppJcnr8eN+TP8BArj4llABNiYMwgCOyqgng3dPQdEMZk2aNnfPnr+MADgqm4amYllu6tWrj2vWvGWk8UmDwR/7K64BgL1699W4lj6NCOOyjHnn7j0FVrxDms2at9K/iQtKv3zlqgK4rt166lIo+eEsUcpAHH5pXDR6ABbS5rsQDEV88i590w0cNETTNg0c3+ab5BWbBLMZs3IY01C+nlJONFE15F3u2bc/l3gvEWzg0MCpFk5mk7T9hg0b9b0RI0dr56NDc//QYX8EDsvsXPMubQ0A79Gzl3ZS2ph71Jdvn7Zax9Sjfkt+aTvu0z4mjFq0bK3gB8BGPO5XkvzmBXBeAFs5aAP4Cd4I8xyCo5W0P9/lG+SL5Qmu+Rbvhol3fFtkC+801faFf9DAffzuuzwAjm83aNhEZ5Z8G37gHuXluybMNm7a4ho3aa51Q1mIQ1zK2K278K/wXn7tkShEecl7aQO4tes2qIyiLeEb+mmduvBcb+UB6p74LF1b3+QeBE/QBq3btNf3jB+QQXzH2qZLV6+B2y0ADn43foBnOnfpruliQmC8zXPkTMtWbfQbjZo083zTtr3yGPF4hkxERnGP9/impW2yBD4jb/A7z4gDT5tNFLIXvuH7xjP0odVr1mme581fqP3OlrB4npAkeUMDdyIBl1BrCEUDuNbCa1nCVxmZmfr+nXt33as3r13zltIO2cIjNQBuVXQ1CF5ExiADjH9Y0aCNvR1YjsoUGyNpR/iG32gNHG3OfXjA+Jm0rO25j7yEZ7S9hUgLfoHXwvIWIg7mM9yD1xjf4M0wT6I4YSxSnu3dR1c+eM/kJWnyTb5BX+NvCJ5j1Y4wf8Fi7YPcox4op72Ldo6wfcduTYN7jL/UDXVOPJZEq0gZ6ePIVvje8qDllDiWn06du2k/pm8fDsalHzWAW2QAbuZs1XbRSH37D3S3b9/R+5wecfz4Cffi5Ut34uQpP8AKs8FMaLXscIlnz5+72bPnaEWS7rx5C6Tgz1WleuuOT4uwa9cejcMywIcP30Xo48fv3IaNm6Ux2ul7awWx06AAt/fSqT7Ic37XrlsvoHOxe/78hZRzcB5AsXXbDgWEvMc3uMegSRofPpLGR/f+/Qd38dIVZSZmaHfu3NNvvXn7TvNHOTC4JF1lLGnEGVI3z+R7BOrjhJQbhid9OhMUXbf5kcUlf6WtgUPzBjELQvgYgAu7fKAt2cBCYLkdHqHcvXr1dTdu3tT7hDt377rBQ4aphmDZshXaPlwjCFWQBO1DPXK4NOksXrxUNbsE2v+gACaEYkUBj7aEelCXUD3PIRiOHD2mbUAgrbnCZ/Ak6Q0fPlK/u2LFanfy1GkfScKRI0ddo0aNXbbUQ7ityFdGViU3bMQIXUonwGOnBezzu2//AQ9ihYaPGKWaYvLJ9588eaozT2aCBw4cUsAHvX333r17/96NHTdetXnY1aBlFtbTcOvWbddvwAAZtBPzpBSrn2IBcAFPFUTEMQC3TgBcSkpqpF3p92fOntdnyIMlS5e5IUOHuUePHkfuAfoYnDIysySdUVr3yKBzgb0MYe++/ToApEuczgGAUw2ctCXtjW3OmbP+4HXCY2lrNtQwyJC/pUuXu6cio+Dfu/ceaJyXL1+58RMmuClTprpXAU/T/6bPmKm8S574xaYU+WYBPsXbe4b0sybC+zdv3lazgY0bNruPwRIeS/P9+vZ3tWTwu379pvKg/O/evfugpi2ACPIdqz4TgrT/l/wS6vU4NHAQAAcwcfHiRT0uqZ0AAi8za7r0jEyZlHm5OGr0KJEXMrGVsrAB7sHDR3qfgJKByQDtWFuAzNlz59358xfcipUr3Zs3bzXOQ+HTkTI5RiYiD3fs8Bo4JhXco8/NX7BI+YaAnDl46HAEPO3Zs889fvxEwRi8lC35rin99fSZsyKLb2k80rByUYZGcm+/yDHSIiBvl4p8pszZVdGsVXWLFi9R/iUK8Q7JN5HDfLNly1a6XL9l61Y3duw47YfYtB05dtzzoQi2dyLzXksZAbKz58zVMRTwuWLlak0PuQgwhlcBaJgzPXz4WPm+UiWZgEvfYMywfkPcffsOaN6R2ZSjadPm7rDIcQvXrt9QWfpOxvM2bYsewCEH+W5Cb2IIA7gZIlgYfGk4lhW/k8ZBQE2aOEkdIhKOSqOB1hFG2K0RiDNKBO7Vqz5OfwF/5cqV1wYhPJXCL12xzE2YNDESB1QOyl6/fqM22tOnz3WHyoBBg12nLn7gpgERsizxPnz0SBrqnVu/cYPr07ePdIKRGgcBz8BNRTMTRajCyMxayCP3GfRh0DsCIj9+/OC2bt0mA+90Tfvy5SvaYa9cueamTZshZVmmTEkHQphyAPPgwUP1W+ekQ46QQXzFilV6TcfiG+EZT7wEcGDWXVI2cIUxN/lBgGzYsEnfGzU612s+y8q2PLhn7z7VzHHA78MHj9xLqadJk6bKoDVdOvZLacdnauPAgEtYtWqNCjQ6IfcfP34qne6Ogh4GdAKTg2HDRriNAt4J2wTkpQvwYbcSAXAEz9GWxnMrV63WDRfXrt3Qa9qobNkUXfolANIxgh83Yby848/zXLlyhQ7qVl5+qZdWrVvLIP/cvX77xs2dP89NnT5N7V8IDOqAsGYixF6/eacDL3mFHjx46N4K6G8lQJ5rhCu8dO78Obd46RKpdz+bJJwVMNBXBuCpU6dJnI86cahZ2/OotUEiEfVTLADuMzVw62SyliKyZHyg3Xz16oVbL32enWd3ZcLA4PFcBgvi+XsehPcRfk1JSXETJ3p+eP36tfT77QKwJkpbnNF7ixYtdeXSKriOXb29I20Nb5MHA4nz58+XfI92N2/c1EGlh8z8U8tXULlFePToiVu4cLGbO3e+5O2lDNRvBGzdcwsFtM+du0D545UMjEx2ka1o/wkM7MiS5YH98dGjx7X/NZF+hSwknD511k0YP8mtXr1Wr5FV9es1dFMmT5UynNV7R44c0xUUNCL0j+i6TBSCn0rNBi5uAFdTANwF7Z/t2rVXzRX5xiXG7NmzNb2ZM2cKX5V3HQVAvX37VscU+Jr2Z9y4du26AsFatWoJEPeT21u3bsrYMt0tWSJjiwDyp0+eKRhhksqGCUJnSa98+TThz0l6ffbcOUl3jNu00fMZmyrgn8UyjhGmT5/pKop8zhL51bp1O7136MghBfHVquWueDDhQGFCYKyE5y5euqzX9LGyZctJ3wrk8IkTMhka4dYFvA3I4putWrXSsj6SMZiNhADIqdNmulHSL44cPaIy7+iRIzLGLnKNmjQRmb9a32fMQP6h2QYYXrlyWftKC+kLx475pXTGJpZeJwtPEw4fOuKGSR42bdqi1xtlPDKwa+Vg2XnMuLFu34H9eg0oZMJV1AAOUgAnfSuhAVxkCXXmbPdtmXJukswgCUuXrnBp0oBlypRxgwYN0nvHZLBFyDHjIyDIUlMrKGDr3r2n3tu+Y6deL1nibevWrV/nyqelujJly7ihQ4frva3btwvDpsrsoaYwxGN3QwRk5SpVXEpqquvSLTAg339QB/9UAVFnRGC9evXK1apTWxq8vFRqS2UmgBezO8qBepiwXhod8EHnMxSdKoL68OHDymwIu7KSP57R4WTOIQK/r+S5nJQ3TYCjZ4yePXspgIPZmGHAeOWk89LxWFqTpBSEfgnjkLeSAXCF+4HjfrQGLgzguG+7Mml/7L0Au4SxAqIATrT3xEBLx2Bbt259bR+AC7OrTEmra2BrtFJmpOnpFd2lS5d08G3QoIEKRUDdmTPndLbaoEEj10byTUArB4hiSYGwUzoy12XlHWZ8tCkDGW3FRIKAtoXv0l6NRajQAR8+fKiq+6pVc0ETZZy/YIG+M2PWTFdOeKtMuZSI2n+vCE5sPfoOHKQa6AkiYCkrZZ4/37+HUPy7v/t1hP+XLV8meRNekvyguQXUYijPe6mpacLX+3VG2qRZs2IROkVB8GeiADjqDT4jHDy432VKX8eWZtq0aXrv0MGDyk9lRHbNmD5L782ePVfilBFA79vx5MmTMghUlXZJca3btlEeQ5NFv2jfyU8YAXDlUlJlgthfr5ctW6YgELnQt68H4mvWrBW5VV5A1Rq9XrJkiTxPUS3hzp1+p92CBfOFP8qqXGQyQoB34Qc0CHwbWcI7TFRsGQitTz2ZVDLJeSWAs2Vr5E2K9L9K7rTIP3imfccO7m//7u8EMMzVd6gXZHaiTgSM4KfEB3A18gA4A8SMd+PGe/6jvctKe6PlJbAsCn/Slga0+8k4VLVqNdX+EQYM8AoN+AEQRUCOANhMA9dJeBD5h5cHNFnNW7RQvqsidXbmjJ9wMG6h1SIwWeSsczTIJnenz5gh46CfgEDIFmQ/Ew9sxUi/jMit7j382L1z117pj1nuvIDFx0+euLr16yv/0/+Q2+QDjV7Tpk1VThM2btosMrSx1g19afToUXp/vNQP43t6Rob2EcKAAYPcr78pExk71q1dK3HKKh+wgvX+wwfXQsAh4/71GzdEPj/SST51BfC8ePGSagXpEyxpA5DPX7gscqma4ITykt967pHIdFZKihXAJbwGbrEHWjNkdlGufIrbum2bXneVmWlWFtqTbNekSVOdxZ46fUYEUboufxJYCmKwSs+o6GrUqukePXnszkkn4HrJksUaZ+iw4ar5gIG6dfOD+K49uzVOo0aN3BNhntu3bys4q5iV4br18HEOHDio4IGB5LykiVAD4dPgVatWVaZE09K6bTvJd6qbO8+vxw8aPFSZkPIZaIEhjh3zgrJjx046cLMWf+vWLf0+IIJyZmZmKsAgILSr5lTTMjEjIr+ozxGqDPYE/OJ96dIFDFfaS6jUTwTASZ2Fl1ANwKGqN8HBrh/acv/BAzKgfBQQ0lTrJa1CBdehU0eNs3nrFr139ryAMZm5tWjVUgH8zFl+cO3Xr6+2O8DroAy+gOasSlnKRytXe+1m1+7d9D0CYBkQxdICgR2KCFWAGG3I0ufT589UozV85AiNs3zlClehYkURzNhRZLujR3PbHpU95dJBpUq2DKp+Ftmmnbd7oT07dgq0f/sPqOFyzbp1XOOmTeTdSsoDlGfSFC84mQ2WKVfW9evvB/6Vq1bpO9VyqquWtyG2gZImxKRl0yav5cSehnbJD1iXJiUKgFu7dp0OjqZZnT17psuQts/IqKQaCsKcOXN0osckweKxKlCmTFkdWAgAHgY32iS7arYOUG/fvhc+bKr2M4Tdu/foxM427fTu00fBWkUBh/Ub1Hdv3r11p86clnQqutVrvJZhyNAhrqLIDPrK2vXr9d6gIYPlXoaWY9my5Xqvj/B8teo5KkuYjKanp0d4fvJUP2EeLGkhA5+9eOEuXbks8aup/IGX9uz12gdkI/Jn0SLfF9BcmKxLZDIAV9I2cArg6rK5LX4Ah1YXMx76JvlG1oyWCS1h6dKlUt9Z7sLFy+7R4yfyvLrIugwFFEOHD9M4M2fPksl5ZXfr9i2VSwAj+hI8wthEWL16tQC6XNDfvn17ASr1dTw7otrYLFdd0s6QtGfNnqNxRowcpWPf3bv33IOHD1w9GbPS0mWSsH275rlT5y4qq61MGcIXtsoxa9YcnSxg64edGqYtnQRYtRJw8v7dO5XnqSLD4aWyMiFg4kTA1gxZzdjPBLhe/QYq/6mXigoevWacyVSG9C/ep88SAHBo12z1ZvPmzSo7GbvZzPLh4wfXrGVzKUd9AZmsmOzU/pBVuZLiEBsLkMvDhnu5vmTpcm0P+hJLv7Yp5gdnA/d5AC5Qy86YroJFK1cqlKUlBUsyu2OQYWv1aZkNVJCGXrrUC7mDhw/psubGzZvc1u3bVFV649ZNZfLFiz2AM8N31KDdu38K4J4+feru3L6jxqI0cLcgThjAXbh4UZcnMI7XziD5nhcAtlGjRyvzHT5yTEDeW10CDgMWmM0DOL+U1lFmO+SnVu06qgJnKaZOnTquWjURliKM6VyEXr17u4aN2X37yt1/cD9SzrXr17kLly5qHAzX6ZifOwiTp5LZxFC4Bg4iP9EAzgYGhILt1MNXVuXsqjoIoRHYtmO72yQdc4PUjam0EQblRTgtltkqYciwoapZ3X/ggC7psrzQoYMfNFleWLdunXbudRvWK+8QBg4apACHsB+QV6FiZNYLP1HnCF1mY+cunHdv379zDRo1VFs2wuy5c3RgpVwM7Js3e5V8jx49lKcoF+9Xr1nTXb56xb149VIBGkIAUAfvv3/33h0UHsRWLVMGn6rCH8OHD1c+2L5zh0wqPA+MHjtWBU7/gV4DvEr4h0EX+xnyyaxyypRpkodtKrDhOYBt85YtlZfD7ZAoRL0lAoDTJVQBcLaEOmPGNNXAAeDGBks/TKZ4h7oeN8HHA8ChBTMAN2bMWFexYpb0AU50yXK7g+UY+kbbdu31bwAcA44ZlsOvGzduVLKBVmWbvG8AbrCANQY0eGx90HcAYsg/8rRypR+EAIONhL9eykD4QAbCDRs2RHj+zDm/HDpm3DidhDx/+VKX4XMEdCCTAD77g1UB5Gd54TWTrfAV5Y5VjwlFwk9fhwbuYgTAGSAAMEyc5Jc2582bJyCouowHj7SdNm/ZIvJvk8qE4yc9mFgiIE8B3J3b7p6MG3Xq+Q1b4Ynw9u07FMDt2OH5qm3bdgriCFu2bBXe8W0Kb40b7ycls+bMlr6Q4rYGrp66dOumsomlWuwm8eWp5QjkPGP70mV+nPZ9z49TxIFnkKmMcYRbt28L/66X8mxTG3PSIyBrGzZsJMDyvTsvPAloUrmpeauUB8ChzYPnIwBu4CCdePcONNpbpK50Yis8jUYce3Rkrk38r9+47tbJJGjTFukX8ntNrgngAexKCdgcUy52AlcSoLd37169/yMHcF4Dx7o6wOj8ecDSe7XboFKswWBamz2uW+fVpHfu3NVlSJYjsEe6cuWqNNR2ZRbUzYRBg4fooBkN4CrK7KJxo8YewMmgVrtuXQFwWQUCOMAZ16Rl2rw1a9foQMwuWXP6ygBkZeTv2ACurn73/v37rm7degGAE+EcLI/06NFT17+ZqaPKxUeQlRWDVXYseefHn+9AkDwlOoDDqSnvUFeUk8AmBNrkwgUPXm7cuKXtzhI49YOdzpLFy3S217u3n3ktWrhEBTi2HwhwJgDwAVovbMp45/p1n8aVy1fVPoglR+qegA0cwmZTAMKY0ZEH+JJy4RQS9ToGr2Z7x4wTXqZc8Li5R+nVu5cKV8qMNoZJw/WbN9zjp090uYD04Hk2qLyTdj908LBMNLJcLeGP/QcPaRrYWZ09e14NywljxoxXkMFSCcEAHHxBOvQJAnyD5gdhYDvakgDuU4Lf8gNwM2dO9wOFyBcDcAxsvAOoMwCHXS8AbsIED+BGjRrt+YHd1pWz3M7AsSjLlmENXDkBcNgbEdjEhe3vjRs3dDkMPmVwRTtiMmLo0KGR/Fjf4V4lGYDRuK5c6YEeS6gtWrZRO0psdrwsCXj+yjV36dJltZEE7NNnL1644KrLxDlH2iBb+Ojg/gOaTo9uPVx5GcS/NgAHP5WGG5F4Hfkq8IkB4Ex+ANwIkwTI1ahZyz15+lzNaq5dvaFjAnIQ+276OrzKZM8AXC09TN/vLsXkhoDcDy+hYsfWTdqWALiHn8kXbcvkgzB/4SJXplx53QRBmDh5imvevKXaqm/eJOAoeAeZTb7RDK4NxmnMPOBH5DBxeI5tM6sGyGGWSK9cvequCk/in+2yyGHGN5Y/Gzdu7D588ACuGpOKPADOr0Jg40cfIA+FA7gcAXCnFMChIOklkxsC4wP9AjkJXbp0ReUsy6fIcwIKE9oDNy4AuN27/fj5owZwZgPHbinsu1iaZEBk4GcQQpCzNZgNAqdPn1EAt3y5XxpA6JiBOjtv8I4MoU7FhoSA2hjfLqRlAA47JmY2DLoewN3Vbf4YZsYEcJdCGjj5Ht+oXbu2gq8zZ8+4Xn09E+BENVqgeeFREIB7oDZb3larcsSWAfsGNjKwQ5adkDyvVbOOlhNVNI0LM5N++HvxEO+UDICL7ygt8hMLwPEMHmHmQ5i3YKFeA/IRYM2atVChUKd2Pd0hR7tQT7QRbcuOpUOHjqg7GgKG5gzIZg+3VWZ8lUSQUKe0AfXKuwgbfDER4AMAnLlOYEJA+1H3CEYGVvKC3ZwBuDnwgeTTl6uKzngJ3XTWWllncKjhc2pUdxcvX1JABW/RpvApAgHByLfLlUt1s+d5ezc2sFBO+gkTHgLAJBrAsYRWpWo13U1IYGmPsjHYb9261X0n/yUBXGyibaMBnC2NFgrgAqDnNXDlIgCO5VY0cNWqSxuI4D8okwKWC1rKJLVt+wDA7fEauJ2B03BsYJnU1alTW9q8dkS2UQZ2rROw6aXfkJ+NG/0kQQFcpUrKdwbgVJYIf2GvwxIZfQSeR26iOYHnkVEYtwPgGDzhb+JxHz4ksKMee9GvVQOXiG5EoE8AXNu8AM40+PhXxf8bng6uC/im/dgFym8NSQf+oC3r1qvnbt655e49RAPn/ZkyltF+BNILAzh25bdp4zVwO3ZsF372Nty0LRtvCNNnznLl09LVfhJ5x07QkTIxIQwfNlL7QKRMwlOYDCxZ6sd2+g88Sh5Jl7ykySTbNHCsKFSpmu3dgEhZbHxDFrKJ4f37dyLzzws/fh8At1nLBU+fPHlabfNQyHTs5G3emWTD63zf8kBdIseR5wQ2T9Ae1URuszqI/SvhRwvgaAQDcOxChanYrUVgRoAKl3Qw6gTUofpEgzJjhjdiZ/cfGx2oaIhdWmhPqHTsBQiDBg0RgZadVwMXAnC4Y8AWjY7A97p19zMRhBbv0Snw4ozxrwE4BALGvaB6dhByggAuBGJtp4dhPYA7LrMN7KA8gEOA3hYAhw0VHY5OTpqr1/jZNRsbYHhmW5wWYWVAYJMPjvdi56sx9OcQeYLhStsGzggbOOrEdtexGQCQQr3BI2jBCGi/aG92zVGX7MCk41IvABsMeNFq0Ea8C/AFIAP4UcO3bddRNxuwQYHldvzL2XdIA+FEGvBCZBfqwUO6Gwq3NATO0IN3qD/aEKNvlvcBczY7ZXcfGx0QnMo/Ef9O+ECq6mrUog28L6YjR49qXhAC1AECwjZM7Nu7X8uHE2O2q7P7Ft6mDtj0QwCY0G8MwK1YsUL7CG5L0NzevHlLeMebEGBsb23eooVfQi1IM1paBH8WC4CT+o31PSPT+OYCOO9GJBfAzdL2gCdx00LARoh3wgCOVQW/w87HYRchAI4l9xoye0dj8kz6NQOF8ZltYrBd5uym97JNBvKc6q537z5qbI6ZhQ1SQ4cO0/wA1nI1cN51jtfA+bTYFUv5kCVoFXgOzxMHnoLnMdZGHr548cqdDwAcPM1mJ461IwAA2JizaJEHcLg7oi6s7sJ1mUik8q4UllA/x40IJg8qJwTAsYOccQQAU1Mm7fgKRZbSp5EnrMAA4pB5tCHxmEDSjk2aNBcgVNvdlDGNgb9uXQFwIg+RWaZJZjdmGMC1b99ReRFgdurUaU0ToMNKBnEJuMshDdI6ceK0u337ro6jb968i7kLGb4YM9ZPcpCdFSqIPJQ49es31F385AWgCmA9eOiQxBc5LM8pN3KdVRfK17IlAO6DroyQJ9qyuo7VlXQzBsGWNrmXC+AGCoBLc336+pWYrVu3KN8bgOO7KACwEWYsQQNuWILyswKDgoj4yA4Cni0qiAzFrjknJ0c3wsmw/+PexBDZhSoAjp1cpllAkFWokC4CNEUQsB+sjh87JoKwogg3j6oBezAGQta0LOyQYZaYC+AGK4MziPUINijAeAyECC8P4G5rw7FTx3bzsQuVhuT+RelYr0NLqOSdmTizXVTAr1+9cleuXlejdoReuIwwnAdwJ5RR2rbtoPmFOfUkhgf3ZJZUx2VXq6oq3lWBfUu//v0UBOAAGH9LDPBlypZXJt0XABpsGihb+HvxEHkqKTci8WrgGARtCzmarFQRMIAOGzzRutWQuAgVA1PMwNg1hJZqaqClY+clfAXxN8AaTenFy5f1W5oXEQDXrt9UoYjWgTRoZ/yvUdfwRXgXKt/EoJYA6COvZcqm5C7t7tzlykp+0RwSSAc+oJ2ZiADeGDiZ1SEQKAd5IY8YxhJwSokGBrDIln8Cgzp8asu0HTp0FmCQooP24cNHNA7ChfxjtEsAwH3z7be6S+r5c3a/PhCgWUfjIDypCwyHWf6omi0ALshLIhH8UBoADqJ/jcgD4NIiAx+TTANwY8YGtkGzAgAn98wNA3a9ADjbhYr2nf7GjlFkIwH3NUwecOFAoK35FgdkE9DEM6DAQxx0T8Aejo0Na9d6Lf2QIUOEP7zx9oaNfnMKWjmu8SmHHywCYJCJCwMXExkGbNKlLDY5AkiihaZP0NeqSRvAw/SXvAAu1S0K+JPysvGC9opVl4lC5C/RbeD4BTgjrwBEgCVkhYFwXFsgC2gzjoIiIH+of2QGJw3YPUD/9WvXdWyCd+j7yFLbcYysgLcMwKFUYKw7fz73JAjkDLKBpXaAnfkdJQ9z5sxVeYQLLmy/6athRQL1TVxdSZAxD9MN5Cvju8kpygCgYtkXU5amAjwBleQTl1msPCGbIQ/gLqr8hFCgIDvNPygADnlMna1dFwA46WfY+fUNVsdUAyd1ZwAOO3u8SQCIAaPgACYw9AvusQv19WvvkQAFEnUJYGNzR0q5ctJfOki9vFW/m196pmphlNAAjhlbeABj6z0AioGTpS8CGpn169frLlHC2TNntCNSieaLCP9dc+fMc/fuPdBKZrYJw9puTgAcy3GV5L0egQZuz779OiNG08J6NwEVKktrJlBxvmozVexEYFgDcOS9SpVsQfDN1A0JASfAlCdamCkzS+ewzoKbEDQ1ADh8mT1+8ljV7AA4lr7WBHYDzCAoh7mmwNZhxozZbntgP4OtTHTHiZc0T1KukgBw8WjgID8IeV9saJxQ0bPrmIC/K4AQHZD2YOkJ9xhoRbE3YlMLtoIPpD5tEwkzOTY/BL5IdWcogyxlp52mBq5IcPkxY8ZMt3+ft/OBnxjsTDOCto/OyZIkwoqAoTmAi07PgNi5W3dXVjq+zdQQWvtlYFywcJHwpfcNxu5Vvg/vmLaCPOIUEwGJz65VMmhv3rxVnUwS0CAiUGxSw3ItIAJegh8JgAsEn9mw3Lt3zy1YtNA1a9HcbQt2dANCSePYMe/HjjyjbaQua0S1QyIQbVQsAK6QJVTaBT4cFbQjgyZ90Gb6CtakDRnETNuG41DaFUIjRUCmsQvVAByDIv11ofDDo8fe+SpAiyUe26CDpjdNJqNodbHFIaxZs04nKzgKZhBDPsEP5i9x2DABa/JdTD84t5XArnuuKYeZY+BwPCxLsH2bOXOO8Idf7di//5DKOnb7w4fIO9PAAeDsJBQmMUwy0EITWJnAI4C6x5G4seo0EQh+StSjtMibyfBL0r8JbNbCHRZuPQjnL1zUkwYAN7QTGnr6MI558X5gG6zYnUo6NWvVFh7y77ICgYzcvdsb3DO5BADBwyg7CKxaIUPMXQ78Aa/bJBE+5Nvkk+8ja5joEmZKPIAT5QiXi7jZVaur02oCGi52Y+OuA/CEiQC8bC6hAGjINvyvEuBxJs7YoBGwiwNYAeCsn+LcnHDl6jU3S/ADChTTwA0cOEDSTxEA513wbN++XSc7pAFAJLRp01Yxh9m44X8RfkZ5Q8Bshu+wdGsmUIcOHVT7+suXL0s53qusL+rD7G2MUAAnYL7EAVy8Z6Ei9BAGaMDQXqjaWAiAYycx4GZj4sRJuqSJE1y2AWPj0bpNG3Xkhz8XArthxo4dqx2VZQZ2pmAAjN8ZU0d36NBROxWeoLnmPrNImJwBERCJZgKwhBNYmJaZAwPmufMXdMmSSsVRb3XOopNv4VeLgO8uykO5bIA2Ih2WdzE0ZfckdlkMnJTp0JHDrmZttpr7LftsA8cvTVcBmwhnvk++YHwCsx78O2mHFuEa/k68RGdLOBs4aQtsCHVDwc1b7s7d++6qtAM7kzC+DXcQ/karAKAhgGXw4UYdWzwGFGwqGDjZYdS7r998wDMbnFjqevLEdw40DwgNlpKodwQH7bV6zVoB19lqu4Z/pD379qrwJNyUdsLbPnZN6QK+zbUEPHEq8J/E7HLBwsX6TRPURlyTXwZ+25TAJgUE2clTZ3QAJi8M6oAJtMAEJi8YNsPfI0aMEL7LlMlILXUR8lzqnHi4fGjQsKH6H4S3ETS7du2NCB+WKRIRwNF34IfS0sDBI5gn3BSZhINUNBWYYTCo0ccZwCBsayP35B3Sxj0CsgyZxiqAOSkFSHP6CgGfVxwbiBzBLKJd+w4qk5avWKnpQGjIcJnzMTg9g80MaKVZKuUd5AH5w7bN3uFEEPKD81LygpE4dsU3b95wPXr2VJlYJbuKDFaz1CkqgQkQOxHRPMBn/J45c1ZtNo1fySfn6yIT6YfIODbcMJl5++6dHgcYXplIRIKfEhXAQdQzeUTWqYd/qVOceQPI4AvqmzYmDnGRpzgSh9cImFfg2J3JMm1fu05dvzlKeA23Sm9kckvAEblqiyQt+j6aftoVsxPSZ6zB3stOFmGsQYmCsoFnmlfkqlxj5E/AbCi/fkU+8TfJpsE3b73suiH5wvVRpWx21ntAhs2oyWFOasAcADlMP2M8vij1wJiHzFYNnKQNvzFx2CuADz5mSRmn+VOmTtPxE3vjtLQK6o6MpewFCxZIGeWbAio3bdqs9obNm7fQuiDNpctWqlKAwOkpaDTtyMXKlatIHbVzbH4gvBO+x1vEqlWrdDkbjSllpX2i6+BLKA+AS1QNnBWWX5Bz+D7MBFhixgfzhgdvi0OFVcvJUeeS+O1Ci4UPFwzDqwvhpJeZiH/HKpajP3IrmXRoIDYLwMRqvBjkJwzCrELD7/HtzIwM3eKv6lgGRKlwnoXjGpFfzhHkiKaw7VqsuJF7khbMBZOxrIfAtoGXfEfnK16y+ksEG7jo/GPzUSO4b/mEwnG4D08QFw0GWiy7Fx2PX3wEVqueV0OAMIDPUNEzo23e3J9rapoE3vX1K3/DU8I3GNpWkQkEKvXu3XuofQl2ixi1ZsivATiEBUau8C+7qUmX9rayhsts+WYQJD48wrXF4bkKEamDNm3bqaNp8kL6uH3ANQUEP8Ir8AcChXd5h3tolVkWYfbJBIg+UIPvB2W0vCQCWX4oc1ECuLBrmvwoXBc1a9XV+uHvXF7I2252zd9GJssA1eMDO7kJEydKearrEiRnMMJ31v+h6HSZ8PGLiQRaNyYiNoBDxKtF/oJ3jDgjmd/ceJIf4ZEckXvwcFXhEVYiGjVprBoQJikqS6R/1uB9IVYlwvmxv8P3aBt+0TxgjxsuSyISdVGqS6hS77HyFSbySB3n1rOXf7S7jSuQxeU+fh6RGSxVZovcor8jv+qIXLp5+5Z7+PiR8E4t1eIgJ3nPZDF/h7/HNe1IuigHmAggR0wmEo84/O2XGC+rZwg2GBo/GFma/OL6A7mJP7VuwTitG7l0nPbp8Q34SOVwIC/DaYbzaPcg4pBnQKmdfwpZXo24tjQiVFN4VuQgf5MO5aZvkgfSis6DjUE4b2dM4zos04uaSFcBXGlo4AoDcFax/E0l0IgmBOwZmadSqUSuq8pzi2PENRVJPNKwNJVkwOa53dN0RZChDtW/Q8S3bLAjruZH7ltalkfi2jUG4U2bstOR3bGnI8xkccJk94xZ+eWa+FB0XPtWDbmG9J6kD5DTmVCMb3wOkV4i2cAZaf1RJ9S//Go7RNWPkdaJPKftqVN9N0a9aBrBjs/oZ8SnPnVGKr9cWxqWfvT3uTaeM3u2HAF5GcLvZgOHA1V2rpIv0s2vDGEyIWL8zjvhMvEbzev2y/MaoTjKy/aepMEgDeXkSPly5B0ZUDi6h3cgy0OiEHmnHkoawEF8Gwq3vV3zawI7fC/8rn+PHXwYjXsAx2oA9qy0XTx8xje4hn/gTfgs1ncsHYj44fzEumekvCZ1ka08wQ5IzwcQ1yYHjSwdu7a0owe5RCXyWxoALt5dqEbUqdW1EXk3io5vMsPkH/d4p06duu72rVvqYQEHvWhXdVIQxDGy7/G3pc8v6dJXonmVtDEvYVKBuRLmHrH6VF5QI+/KWIzJEW3A+Mt1jeryXU0795smL8PfhPgu+bR74WfcD7/HtdWbxY2+1jg5Mo7q5Nenw33SoDzkxeIbWTqffEsoHK8oie8ktA1crF8jq8Dw83Cc6PfCz/Q6onUL3dPGygeRCzH79PFiP4doXGYLy5YvVzUsgWUsGt7eK4wsLfs7fC8WxXoendbnEHXLIF+SGrh48koc2sDaIR4Kp5vfN9DAoaViVuvvhd4JSP8O3o9O07QS0enrPflVACftPzYwbF+5YpXa2UXHDV+H79uz8N+xKPpZ+L1Y95T4W8jqlX5RU2afLLn669z0EoVyhD/pZ6WhgYum6PvR7xiFnzMoYW9jjkY5wzJsXkH5wu8WRNZ+MZ+F8mN/Wz7Cz8IUiReQ8UCeX4sT/OZ5L8azRKcc5J2Ah1I5iSGOJdTouuQ6Vv3mV+cWH6Lf1K5Txz24f9+9fPnSNWzYMDLRjFBUOvZu+F70fWQ4GldMizBvwq4TbRQAMjp+mKL5K0z2XpjsvVh/h3/jp+j4QZoRDVzuN2JRvM8+P1+FU0IDuPwoRzqbNu5nCLl4qSgqGQQOI7NDBRuBFStX6cwGNM5z8m9xw38bfUkeipo5yFeibWIwoqza/kVJ2lEDYuYXAvd8K/y9WHWtcchXQNHPIXb9DRo0VA+Znz5jVmTALkri27Rd+F70dX5kZVTNGzPP0L1EI8pU1AAuXhu4MJEPKNazgoh38DnFhoL7wg+jx8Sn/cuPvqSd8uPTMIXT5W+jcJwfBEl7lIYGLuJGpJAl1HjaKj+KfhctEaZDuCc6c/ac807iAXDIVeJ++q14vg//ssP1/fuP7snTZ7rDHyWAjXsF0efwVM4X9DcjK4elwYpbWNbnpU/vR96LIw/fJ5/x0lcJ4CCYApUvy4axnkfT9+kAn0vkDTsXQBx2b3QYyJ6TFwafsFo7/Cx8XVoE8yWaBo7nRREnP6ohxHmzCPKc6vBV3g74pekaUae16tRTOwrsQuIRbF9CfAf+YuYbXir9IZGVsTQAnPEBfZr6tSXr6HhhiuYdrikDRtBNmrZQvuD6+/LY10b0e+RgafMo3y+tTQy4iIrHBi6avoRXjO844grbxzr16us9v/JEethNfhkPki5yjY0s2IjRN+gX9s1Y73wuRfLP2F9InyuIkL2VKldR27uwrVtB5Osp9/uFKR0oPxTrWVHRVwngWFPGYB93IGwuAMTFwyDEKYpBk3Ty+57d9wwiYCAYQCFrfJ5hVMnuHIBefmmVJpGnktqF+rkauOIijq5iJ1HPnj1d3Xp19TpWvO9DtD1l5be42p302QTDLkgcG+PTLlF57EvzxXulqYFjyYs2ZIlo6LARupEq3gHF5AC/YX6IFff70vep4+IkyxebMLp07VHqcpBvl9oS6mfYwH0fsjqvXKWaayNybvDQwWp/XCXbxk+AG5tcvnwSAR8buLH2tN+iINJn0sPGDMZQrj83fUuDXfht27dT++f8tXB5iW8BUtnIwLhFn4/+Ptf0bWQDYPZL8hgvUc9fHYBDyE6aNEV3duK7Kj/XHNFEZecya+w4UGHpMHBA0fftvYLe59vM2Dmq683bd3Eb8BeWp6Im8plIZ6F+H8ov3fB9bJIQPHv27NEt4J275jpALihfPLPn4b/zo8KeQ+E4seIX9B3qkdkvzp0JOIJm12o0uCgsH7HyUJTvwF/0IctXvN+AiGPvFzmAi+MoLd83stX1i/m6GjZ8ZB45FE85oin8TjiN6L8tjlH0vfA19RtLVkVTrHS/hArKpxHPGNT4G79aLCGzqzGefBYbSZv+kAEcdW5jDxO7h4GbGPxq4uSXuuc54C2/tiuoTaMpHNen+2mcWFTYNxgrAW4c+cYYSnmi048nDTVxevPG7d2/z1XOljRqxN4tGn2Pfo+XCFx9ce42WMS+T1yIPscEmh24uHrimjiWVqzvhClWvPze+eoAHBVBpeEHi6BnSsZhS0TFjxg5Ws9+ZNb3OapNayAagsFw67btbtnylXrfBFF0fCo8utK5D8F0+OQhwIyfk5eSIvKZSH7gwpQfM+dHseJTvuhreOToUe+QFLczWZWreLuQAr4Xb16KIs/5kZWFXzZGzJ+/UMuwc+cu9U+GTyYGqBrECd4Jp29/R/9+DvFOrPdi3fNCp436Z8KvH9dWhni/TfyiBnDx7kKFT1q3aa8e1u/df6g++gDNsQBIQeUJP7O/4yl/OG5+8akf8kn9MtDhTsLAckEUnZ61S6xn0VRQXqLvmdzkcPJXr1+Xup848lgaNnC6CzWOTQzxUkFtRPtT7/iOA4AwAcG9CM5uccRscjhWGgWla+3Lb2E8UhiF34+VFvlTAPf+g/I1vgyj+auwPFSpUk0xAOHo8WMRABcrLhROj+8rgPv4nduylTNhcwGcEXzcsFFT9/LVG/UBlwuOC89bNEWnHU2lBuBw5Ps5AI6CwIBkmO325p0Zh5Xh3XzEoZKJFwZXzDIAXYSBMqjhGdqekTaVzDvhyjaySiddlkpA/wge4ptQJA7fs3SigZ2lQdoAODt6Bu0TTGDfDse3d6zcsdItLiKflDdRNXDUCfXFr7UXv1xTR+G0uI6OZ+1k96HKVbLdoUP+2KCu3bq6jKxKkXq3d8PEu/Y8ul14ZmnzLPyt6HJaOsZ7seKRRjjP4ffDcTh6yY7RwW8h3vUVvAmxkaaKpEE6ll++AXFt34UsL9yH7F74+3YvnF6Yot/hmvvwe+cu3TSPR4+d0AlYOE3+hvcsD5bHMBEXbXppADjkz4CBg/UdnHmWKZuiZeRZuMyWf3vPymb3+Nvq1u5zHV1f0XVo9y1New7Zc9JBxh095uuHiSd1as9Jy96xdK1ew8R9fi1fUHS7WHr8QpafWDzBPZ4DLvmbkwRwLJ0EcPGXnbq2/kEdhvsEFG6DcLvY+PXi5WvHMYGMm3//628jR2zhB457pGkU/d3oe1zbN7gOf5tfu2/PwmnwN2R552/esffCZTLiXXweklcAJ9eWLr+QfT86r0bUA0ubhMNHj6jPOc4gtvoKx7U88jfpkTZLqCyPmn27fYdf0kCGoIHD2e/FS5cj5SEOv8Sx/BnxzMpr5QnXBffDZG1OOgmpgQs3HgWkw7NujRO/bBHcnHFJMABHIYlTUxq3qcyGEQjYylFA0qBSlwYAbsjQ4ZH7VBTvMUMlbRi8sjyzRrOKIn0qk7SfPX+psxgYifsQTME7fBcjdfw8qcAMyhAmANy+4CgO4pIuM3jywM7PcINxzS/xWGYg36Rrz4uDrLwlswv18wAcvED91ZZORJ3Vb9BY88n7tEftOvUjbWLxaQs6HenTRtQfA1qkzqX9lQ+qVHEHD/p26dCpo7RLNddMeAJv3qSv6QZpkkat2vU0DdqF942niMe3sOshb3Xqet7iW8oTQd4gn05dfU7eucZBrNoEBWnBH4CVhvId+MDe4xvhOiMuedi507cZvpjMJ6B+V/INf5pjVe7Ze6RDPqwclNnuaTmCPtK0mXeGyTXvE488sQSt6ck75Jv84jiUuqFs1D/v8F3Sx4aFcPDQkaA+cv2a8U0chNqyGmRlDJe5pABcdB3DfyyZEtau2+DrVu6TT/JvvIW8Ii7l4jlkmxWIR51ApEtc5A7PjC9Jl3jUP/VOXPsW72gbyjvENdlF3Vp98ffBw0fcu/cfI23Ou6SB02Du8R7l4zu0oZXTiPikY7KtWXP4tF4Q35eJ9+Fd4kCkC9m1pWV5a9S4WaTPIEefPU8CuHgBHG1Xo2YdbTf6HXXIPXtOHVLPAAj4yPoubc8z+tWLl68UwNHP4HeO5yNgk01avMOz8HetnSHSsnv8Epf74W+Tv7rBpCESPxRXZbjwDDzNc/JIHBvnLC3u5aGa/rs8p+yWNumqGYx8j35A2bmPvV+e9/VeLoA7ePiQS8+o6Oo1aBB5h+/yDYi6gHiH9Cmbr0vP2/xNPN4Bb8D3yET6JCc/XBAAZ/HIM0T5rH9w3+qaeiEt6oK6IT+kxTVxw2WwtuC7CX2UlhUIgQmaZXvy6bNn3a7dfpDijDJmmjDEUIlz4cIl9/jxEz12CPDRuElTrfQjR4+r00KcC965e0+PVQLBZ1XK1jPSrt+4qUd18Aw/NjCWVRp5gNFZKrlx86Z79+6je/X6jR4xghoah6xspuAMUo6zeiTf56w0vPGzU9Zvzc4dCNj9sn//AfWTw7LuiZOn9IgOjn3iOBzeYdCl3Jwpd+z4CWGGp1Kmh27zlq1aHhrO0rPG5O+iIEsLpi1tAGdlgzwvVJE6GyUzd+EFqZObN2+5+fMXaJ21bdvBnT9/Qc+nq1pNZoZ0mOyqeog35/shHFgWnjlzlr737NkLPYqLdkWtjuNSNHCox6dMnarai6fPnuuxKxMnTfIdWzocDm85E5CjYh4/pl0euG3bd+ggZJ0N2xKO6MJNBO3KcVmXhH/R/sKrVr+cnEHe+A6H6c+QvJ0+c1aXQXlOuTgsmfNX+Q58AD8wA+S51RHf5PvHj5/UOuVYLHwx4UiTNOjknHXIETgQf3MiA2mQ5ylTpumB0u07dHQLFy3RgZX62rhps5oMUN4bN28rb3M+IqdTzJw5W/uL3tvr7wEYoYaNGsu3t+g5r7QTB1JzNigaQo7FuXPnrvZFtC+0wey5c135tDQ3dOgw+fYl6Q/P3V15d+3a3ONqwrxAublXlANufpsY7JvwH/KCc0xpC+oYeYTMQduJQ13OPeWYN8pMu48SUGh1zNLP2XPntS779O2vz8eNm6BHHlH3I0aM0rNtSRPewtN99+691KP9E5FdHJ7Nuc0GCmlzViI4Wo537kpboE0hzywRkS8Ga1YMkG8cSo+vLQYQjv57ILIKuXPy1Ck9SgsNdLjM/MLzDCQ7RQ4Y/124eNENHyFySp5RLo6so99xcDjfV/n74IFbt07arnYddcxKWyFTOTPznqQDz2BDRD+kbLYZzb5f0kTbJtJRWsZz1g7kT+WF8N5PrcAAAGRrSURBVMSpU2e03RhrkDscb0Y7QUwqOQYS21d44oyMlQMG+oPp2WzDUWocq4WLK85Vpa/RFh8/ftR3OP4MnuUsUM4wNXlWr15DPbuZo/YANLQVcnCZfAueNvDD2Enfhk/gOcZnZCYyiFM9iDt58hTXrXsP5eepU6frKgEn5RyRb5MX+IxVBOQZZQrXB8obvoWMXLxkqSpv0EDRfxYsWKgKHcZJeBCZ1Kx58zxyEgLkte/YWeUPAG7q9Gkia7wc271nr8o9BZgCrHaLrKOO6d/Uzdat20VuSjn0e4u0fqBm8s6OnbtEtj5R/l63fqPK9HPnLyrvkwe+vWLFKu2n5I++wqrgyVOndQwkDsR5xJzrSvvRPziuj/anz1OOPPUhaZeaBg4AZxmJJjLpB+xsna1zltlrAU1bt29zR44dde+/Cw7KlUGkXEqqzh5YF38ggmPRokUyyHjgwQG59WUmsE0qnoqj0a5cueL2CYBCe8MB4gQqmgY5HRyOziCGMCcP5IV8wNg03Lu37/R0BQQfB57D4PYe6dqhwNeuXXUNG3rtjVZ8UC5AyN69exUowGzHjp2IHD7OIf2cc8hAx2HiDIB0NgZwzkcl7JL0abhwg0Kx6vFLSetemKkkAVysMoTLR6caIIMFm1fu3rurh/pfuOQdJQN8eM4h9wSOJOLwZTuomAOQWfqyQ7bhAQ411kPhZSAeJsKNc/H279+nPEJHZDBFm4Vwe/v2rR5eD1jvK4MvbYXA4xBo06ZyFh95oG3sXMtbt+7It/cK+UOhEboICC942ujh+oTdu3e5A4cPCp/78wC3CPDKEB5AUO4TIEjgl/sAf8ANgowOT1vBg8w8OUQfgAa4YADnLEMAIH8T4J19+3x+ORwaIUWZAEqEo8GBzA8FmDJL5ExUwnWZscOjgAkCkxfOZKXM5qwaHrWzeeFvAu+QB8rN+bBdu3QTAT7VpyOZfPzksTt+8oQbP3G8a9GqhXv56qX2YUAegIOAoLNyGo/wd3Fp4PLjQe0TIgeY8AE6pYql/95zh4RPOI9x1kx/4PUVqbONMmkAxNFWLLdiwgHoJjB5BKASxo+f5JYsXqZ/PxReOHLkaIRX7t17oPxzTCYS8BDh/v37Co7hZc5oJly+dMktXLjQnTxxWq+ZVMJbCgZlUvpBeJUBb+OmLVoeBiUCg+TKlavcW+G5hw8fuibNmgooy9XmwFOU+fgJf77j1q1b3dKlS2WweKp2ax06dtGDvscHh/a/ePFKvnPeTzZkQCSog+KMTAW3dsA+Azfn9lI2woMH9/WQfHg9uu5Liihv6Wxi8CcxsOM9Oj9hgv+RG/iQZIxYtnSZ9K0dmsauXXu0fpE9a9f7Q+sZjzZt3uxevXrlXgqIb9euo+vZq68Cunfv38m916rUOHDwoACuOyrzLly4qKB6wIBBmgZne8MDyKquXT3vIlfaykSEyS7AjEkik9MakseVK1drHPotcvHGjVt6DXBEFncRkEbgnGY7axdZwPGUpPNWxlXOID140Pf7AyJXGePC4xz1wNGYBA70B5h26uS1acho5BUTRybLhJ07d+SRHVAWaYgsfyuY4sXLl+76rRsC0ra7c2f9Afb0D+qSfFl9X716XZ/tEfnZsUNn/RslTEbFLC07fZSASQi2cQ9l/CDQ15GH1CF1QqBeNokcRwtKQEa0b9/JlZe+xAYTxhudjK1ZE5GtgGnyRP4pi/FJqQK4wmzgaDgFEQEgGjlqtEtLT5N7ld3+gwf0HgDu2zLlIvZtffv1F0RfTmdTFP61CJomTZu5smXL6yHdBLR/FSv6Y2sOHz2ma9UMfswE0CK8evVGd0dFNzzXxHshDXr+wnk987JCerpq0QgMgjQUGkGOSiJMmzZdbXx0OUzVvwLgpNwGMPWoEXnO8SMgbQIDHnlZHpSJg/sRlMxiYFoCNkTWoEVNMAblZrAqaQCXH5Ef6v+EDFKAnDZt27iUtPKufsMGMuO5p4AGZkazQcDANV0GuRMnTmrHBgyTzgMBbDpYNWkiPFHO9es3UOOjuUoXnrDBc926jZF2Mb6ZNWee2jsxuyIwG+aadDk0+qUIy/oNG8ogWMWdOuMH09mzZ0saFUTgZbmdgcBlCb+stK/xLDPHChXTXUZWptu8ZbPeW7p0uU5M2K5OYPCFjwACaMsIdGr4zeqI/pKRmaUHoxM6deqsZZwyxYPWJTL4MvCTDoMsYcyY8a5MuRTJywq9Rohi+O6X1mpFBAjaKXiSmSbgljBK+iMHsjeTgZ92RAjjEBRtCm3EhhDqsKzUEVonwlIZeHTGHRgR7z9wwGVWypJ+XcHNX7BA73Fe7K9/XUY3XwAcmcmjhWMwsbLCD7R3SSyhhok6rpCeqZpUwloRsqmpaVovDJRoHxo2aigDVnl1c0Q4cfK0qyjtgpYB4E/YK2CcJe5qVatH+rkNxJmZGTrxJOzYsVsAUJZQRgQU9+s3QIU9GpE3wttt2rSWOi7rGjduIrLsubt05bKe65smfLd//37VuLAUA68AytHIkacKIqdSyqeK3JkrYPQ7N2z4MCl/7oYw+j9aQ4LvT+n6nenTp+u9adNnKh/DGwS0BiwdkWav3r0UFBw5ckT7IQMUE2w0sRzdhDxjdYEd3wzmTUVGl7YGrjQAXDxLqOSNPmvKhrlzF7hvvy0j+a3kTp06rcCZZXtWlGCvczKJBVylCA+OGj1K39kuE6m0ChmuUcAjTMDg5dTUVLdihe/7nbt00ckcWlq0uiwB1hO+QebYtwn0ZdqvZcs2Cj7gW/o9u4mvCNAhz8jFHoHsYgUkRQAcZy3bBJWVDs6K5uD4hTLhIFi69AH6BwFbNzCA1QVa4nYdPE/u3bdf5XOHDh2V117J5K9z584ik1JVviPnnzx5onWDOYelUUkmKQA4eA9lQN/+/aQ/pbm6deoLf17T/sEEqLqM1dQD4fr1W26wgKu69eqJ7PIAjrGRfj54sJcFAFfGMfomWnUCAI5xGq03MhLNG2dqUx+M4WCN589fqrylv52W+CiqAMnIVk7JAEQymUO7GpaBEN8rtU0MhWngyByCxy8fSgFq1fagSQa7GbP8LlRUtAxK7AzBCzTnqSFoUlJSpIJ36SwZIQSAWywDGGHAoIEqFDn7sqcImm49e0gHyXTpIvDoxAxEV65ek8rKi/7JjwK4Fy/cxUsXhSl8XvYd8MyGQEJIMgh06eJnG4cOHVbgwbmpOcHB+aaBI/Ts2VvzwiH7HOYL+sZDduXsbJkBnRfA8VAQfLbMNNJcmTJl3Ljg7MRJUybrgE96serv+5CVl3yX9BJqfsTzZi1a6s4/ZmhlBaRT99+WLeM2b92iaTFAAp6PCRgj3nwBRgTAdDkBKfhEI6DFrZhZUQBANQUG8xcsUk0qguNA0JYMvn7gzHLDhg3Te6vXrtFvclh8vwH95f2qAjzSFcQfO3ZMOv4H17R5MxE4ldzZ8+dUqOBXDvBWUQbgGTP8wIcwhE/Oy4wXIdJSysWB9+mSp8GDvXH8cgFUfmKySq/RKH4rQhFQ10B4EK0K6n6EAwKeOooAuB3b9Z2OnTu51AppCpI+fvdR+QuwBK/36eOF686dOyXNFLd0mdcCrVotgEQENgMGaV67dk35vWGjRto3qlWrJrPRq3oET4MGDaTOZMCvWdPdvH1bbZlY3q9Vu44bNGSwCJZWCl6ZUHXu7AHbunXrtG/a9cFDB5X3qdd5C/wEBkBLHwa0tGnTRv014XQUh5s1anl+9/2x6JdQqU/juVjEd2k7ZsqENcITZYW3Bg/xPLJEACo2NfBGVem35y9cUG1Vvfr1I5oDNB5169bVMlasWNGtWuXbePTo0cK/FeVeVmQCOHLkKI0HCFq82E8khsoEICOzsq5M9OzVW3mHeqZ9rt247m7cuqFHw1GnB2Wi++HjB+GZhiov0LK9ff/OXZV2rVOvrsqVOnXqSN/oo88YIKycAGTakwkH2h8AIQCuX6DVnr9wgfbDsWPH6vWKlSv1m0xgmFg9f/nCXb56RXly/ESvLVywUCYr6dSPX0G4fvOGe/r8mWvc1Ns9Rdd3SZHyU2ktocahgaM/jg6A8oYNaLqzlC9atmylsgotD6YgBCZ4ABt4kLZl7Lxz557IiRrSjxu7F9Iu167dULnB5GOltBuha9duwtuVlJ/QtjJ2durS2ZVPS3Vbt22VMfGqjMVP3Oo1axWgDR7i+wBAnrGiv4zpgCt4OEWAYaPGjXVisGPXTuGddAVwAD4AO8AE3mMZluV3zJs4/5T8fPPNt2748OGa9mQpC7zu66G2aojx3UYwANexY0e9PnPmjI7/LLNmyUTk5MmTMnl5L7zr7c2sbsmr2cBdvHTJZedwmL6M5QJwFwV9bPjIEfJONXfjxg0tA/IyVeqBPoSLKcLO3buknOXd8pUeAA8bOkzlfCXhf/oSbkouSP+H323T00ZpO1bXyA/mPCyHM2lmuZjJ1QcZ/9EAMulFyfTtt99GJtvtZBIUVtpQFsZF7BoT0gaOimabM4xEY1SVAdcPUsxGPJCZPXuOXhsxMEyePMlNnzZd1anMUNnyn1K+glsSDFIMLr4iZDYtAidbGqqPCKXJkydres+lMrAP4Fs2OJIfBAwVzeB16TINX02FFTYhbMtGy0OeFWwI0zAjQPXKu5qWpIMGDs0jQIEBvkWL1srEgEGEGML+/MUL8ncTd+/+fffg0UM9LxEaM2ZsREOD8KwgHYX8heusqIh0S2YJNT43IoBiA2CnTp1SLQ11wqB3+rRf4sE+CO1O7959VOtGuCVgnEkAQGbs2DF6D6AAWMqp4Q1VSRt+oF1sEwNgvFKlbF0qGDnSG6yvXr1aBGem8FmmgrJu3bq5ScIzM2bMcLdu3ZIO+1oBHICEgZs8NG/RQvkB3sRnIYG8I6wQZDdv3tSJCR2aPPQOZq3MissKWDPtM0v6zOqwI0NDRp/A1xvvwVvUEQfR4/pkx06v6QPAZVfNFnB1S2fdjZo0Vl6vLANVWwFGTBYAQAzMy1Z4wIDbEUAwaXoN2HX1GVW3fj31Wp4j+WbQecTMVgAcEw0Mbpn0YM/WVARXlgCJ1LQKaroA+J06dYpbu9YbSq8WgMislcGCgEaZ+mH22bZde7UpJGyTAaN3794KEOFz7y0dyu2PxQXgwnwXi+AXA2ws7wJQpwXgfIyAGeoP3oJPtm/3YLqVzJLbtfeag207dijIYwKZIXy0crUHcEOGDZVr5FhlBUOEocOH6aABaAQcEnD7QB7QBFJ3vXv1Utk1Z85sHWCvXLuqgDcjMyOw6fzoGstgykQQAL5tm88T8pE+VK9ePVdeBlxkkB3cbYTMQ6OA4/QR0g+mTp3qNm3yS6Fz58/PA+AAZ+SViREaBwA9bhQo48LFizTOKOmvgA/4C949c+6s8g22ygy84W+XJCEHEskGLppoZ8aem8Gy8z4BL6xiYePLhAuAz3I4gZUB3GswvlVhNUBAAmY4tEn9Bg3dy1cvVKtNuukCLmwCgV0a/bCi8K3x89ix41wl4Ulsv1etWaP2t/g2Q/M6J1gxwt4S+YYcqV27thsyZIjyCcvtBPiNpU4AHAGtMPKTvCMjMBN6/Pix8vCECRNUpm/Y4JeCMaUg7dx6qBrRwFEHHsB5MHb48GEFcGgf4XUwA1pfA3DhukThQyAvmSKvOQkjQ8CrrVbMmDFT02Bi+krkOhMS+gf1iaaSADAFP+BLjtBF7oMHSIuJJjamlwQgUvaJk/ymS2xeAXDYuFMutHbkEcWQ5QmTKuzgJk2apHVB+xEY/+j3Vg4rS6kAuHiWUGEmtCoEBlYVQNI4FNyWLVmiQsAwSO/as1cHTQAWgyMVA0Bo06adDBoySAUADi0HAzPpg8SxD/nw4Ttdy2cAEVyl6/8KuqSi8wVw0qDVpLHQ1r1990GFHECE2RDLGahvWe/mfXaohJdQKc+bN+90yRYAx/IBS0+oVFm/x+gc+yyWXFia4b6qW1+8UoGHxgih/kMAcPEsodLmtmxlbQyxRI49IgyMbRoaM+qT2Rhh4+bNMqBmiVDKUKFCmCgAn4EG3z+UE6Kt4ceIG5Gu3R1L1nkB3FqXlpqu7cQmlXfv3kseXrvHj57ozJJ2adIMAFdZQbhfum2pZSP/nH9KAMAh6LBPYYaWI7PvatX87lo2NRCWL18us9F0/Q6Brf/4FQrzAJskDMDBY9pmALhgqZaZKUARWyyEZP36CCG/y5TJBvyHrQxAwJbxMHhGSJAmxsoAONT+9C/e4xvYbrC8gnYGfq9jAE7agaULNGeAIdT+OLqlT2FHQsDIGXsY6pdgGmqf92zXo0cvEbwekBOwM2E5g00mYX4gPv2xpJdQoTCAW7dugwK4+QJmCABWeJD80eYsfRMwgmYySuAeqwakRZyVq7ztELZCXJO+AbhhI4YHAK6SLj8T2ECAzCM9ltCwLfSy64nKLrQKNWUAYSDOBXDexgyqV6+BtsNL4SPCbZl8jBo1KgDoufKEv2mbyVOm6yoImgIGWtqZwADOQG7L49j4kH/ahT6Cdp0lUwCbaXnM9plBlrzQT5EB2MDxnn27pEnLKv22KPkpnhAvgINsvDLbUAImItxj4mqami5duikPoXEDcGBXyfmkukOyYUPVwOUH4PxEtor87XeJAwobNGissmKY8B2bFjjfu5bIm61btynf1a1bX9pY5PPAIWp0jyxkk4XZeWJr6W3VPPBhZYyJGWALPsFml3GOpWDkKTIO3oEvmKyGJ1XwYzSAMxu4I0cOKyiMBeDCS6ikYWCSCRYALjsAcNjkEVjZYxy/feeeyl7s5Wkj8gxQI+zYsVO1oMYz9HGTZRCaTzYqUXbOhSWwDKvyQfJIGyHfDcCxysLE/M1bxhXGfE/ITmQ45jTR8gmZnLA2cFSGqTqxp0EljEsIhIStyWMki83FhkBQrpGZfosWLXSApEFZ427Tpn0eADdo0CAZ1DN0+y7G5jAPu2EaNWqqtixsLLh85ZoOYmGBRmUxi8kFcAjE6u6iNBIAEENm4kBNmxIPVfV1TaOqDNIewLGTzWvgyBsADkaB+JuOgg0DadE50OC1lfyzJo4RPWCUAQ1bk/CsoqiJfCaKI1/yAuOaGppO17x5c9eufTvhjw7yfiuZhXj3BnR2GPrJk8ca9/7Dh7r8wzLAxIkBz8yepYCO41N8e4jQEuHIEqoBODRw0QCOgZbOaJtUsGGDX2iLs2fOK1hBSJIey6MMeAAl+AGeDQO4WjLAUvbLwkfVhTdoS97rLbNnAho47EFMWKMZA9S3b99ReQEeYDJB/iGrJ8rAxgECQopBks0GGLM3FMDFIGk7whC0DACACXZHEfICOGxhBMDJRMTAGhMQABw7pHQ3tNwDwLEsyMDOkg3AEVsX7AIxiK5dq64KLgK7EMMADofWJvTIG5oEhBtg/PBh71QZuxDd+Rbid4tf1ACOdrJv5EfECQM4bFVmBSYd2AUagGOCxQ5eAv0WAU9gJ7lq6SQOJz/kBXCVpf6ruBXBoBoGcNjGEoYMxVatstrpAthmCz8zYUR+3L59V9sHQM/3AcgAOGyf4AVslcgfAy79Dq0eqxQs5WML5AdLP2HlG/36D3QiHnVFolevXsK3NSOa7LnzWEKNAeCE3/MCuMyINmb48GHSpyppG0Pnzp0LgL8HmNF1XVJEW5SaDVycJzHA//AN9dSzZy81fyBcv3FL8w+4IgAEMqTt0JZXriJlkj4OKMC5bIOGjdRwH8UCaeYFcN21/elX2I2xK3P/vgNukAAzTg1C08NyOgE7THgNcIhGCTkIaEMusJu6bt0G2sfhz+3bd+TRwO3ZvVvrGpDFxIJx7ubN2yrb6Cc2zrFLnnwgi6wOsIGzJdR9ew/kWUKNBeA+CDhCJocnB8gbvkHYLXnJrGIALktxAIGDApg03pIyvnr9VmUdaSDvzDyKDW7IK9tcSPlIm3ZCXgFMUcagITXZz2Y56os80tdNAweuwN6PwM5/+nL79h2E2ms9MI6AV6LH/IQGcGQO477XwjwIEAptTIwBN2HqtOlaMJA7znURHux6Yv0YhI7wigZwA2WQwtAR+zMCW4MZVBisUW0qco4B4GhAGO6lCKaLFy6p1gRBaCrOTh27aAdgptROKp/tjbiioBzYwOkuVNXAVdG8EXB9oe8IwbSASXaPsXyFQTQzGpgGYUoc8kNHAjSEGbuoie+U9FFasfJhRJ3aLj40TNhU0Jkxuq5Tr54CODpNRWmP9Rs3qT3a5i0e1AO0vi1TVl1UEFavWSODmwAFmaHS3gxSqKfRXtkSatduXgNH+iwdEdieD0h8LSCb5UvajUESvkETAiBHkNFO7Oh69+6t2qhQNtoPtTyBZQnMAe7cvatakwYNGmocOjZuRwgIY2bVuKYhdJTZK8KKeoAfAKUIlTB/wg885wQGQufOXSP8iZBgUoCAId8IeQJb7csJ70cAnExuwgAODYHmEbAWtJEBOGalHsD5XWQMxCwHz5tn2ii/+4x8W1/DxQsGvBEAd/CQ5ply0NcRVtqHJd/0L9PG0fbk28pK/OIAcJTdvhGLAEbEiQZwmDcQZs2arQMB9UddszkGYI/csMkoG5fgG9IjrZWr1uj9ocOH6zUUBnDwIPFtCXXAgIEiK9rq37hTwv4NmccSOjs70a5giE7bI0vQvmD7RPuhSeUYIWQmQJGlbpZqCBs2bZKB3wNYA4D4uSN079HbYegNDQlsnwBw8GgYwJF3AEYYwFEfmKYQ2NTFoAeQpO9hY8QATvzwIFviJHkpDQ1cvAAOfmfXOaCb+q0o7Q1f4PWAgB2caY/Y9EbbYcOFBh6wxm535CNAnp3eYQ1cxAauW7dIX2T1BVtiFBDsHmbpFifggCy8MGCjiSZu+vQZuqFicmB/B1ApWy5VJ4X0ZzRK20SGAWI6Bsb/e/bsVVlLOZAd2OexCY3xHZ5FfsIfGPszzpEf+BF3XNjA+bE1bANnGrijKldJB7mE7FAlicjKMG/xzN45fvyEjiPYIOa1Mx2maSHX2FRA/1ENnNQPcpWAnAWYbt7iN41huoN2WTWLTZt5G7jzFzSPttFnnvQZ43/6IztymTw1btwsMsGjvsuXT9Xxh7EFTwHUJe1HXVg5tCySRsICOMAaDcfOECqjdZs2IkBSFZxxZiVh8pSp6iYBDdiVy1e1caiwmjXrKPh5I4MoAIFBwwRg33593a+/+VZm+QP0miUNnsNkgCg0E/jB4vtWYfxSWaqBe/FKXTBUkspNJd3FfnY5edJUTQcaF2zxx3YpMqsnLSEY1HbZjJ8wWQYA+XZqBTfB3lm4RK+96vuDalzYHcS9efMWqnoVbZQCzlB9FSVpJy5hDVw0c4aJDsjSD7OaWzfvSFx2A1ZUHtqzb5/aCzZo1Mi1bttWwRvHNJEegseM6/kOAuX8uYsuW2ZXgAsAA/YhdGQ61v5gEwMADp9fGP2PGGUAbrnMCBvpLiWEG+2aJu/UrVdf8vXQvXnzWv0OATQUwL0FwHmtLG1lAG6CtDm8xuBKGD58lLYtA50BNgAchqzssiZMmTZDgRZ8wO4lQBX+yPgW5aSf8Mu1ATiWUiijbe8fOWqMLr3BnzYBYokCLYoBuIGDB/tBmL6XL4Bjh9pTf0/aLRfAvVBhww5aTUt4lDzzPTv6buWqtXptbgmYgVIX5BvNJn7lELhM0tiwYTt+WT5IBAAHEcc0EQAc6tROljhx4pQOgrQngJmJJYMg9WSCf0uggSMteMgA3LARaNb8JqgVQZt5AFc5CsANcJ2DZSOdzKQhP4SXhb/fvn0v8vK6B2AVs/TowPciG7FTpD5HjByj7cSSTlpaRQWf3br5fDHQkh/rh3wTdwcEtAPGO9glEXQJVXjUBicMwAGFtAuAjN11V69eU94fMsTXF/IE0IDLnrZt26mWmj7N0ju2c+F6LkmizKUG4OLYhQpP0Reoq46duqocYFNTuK/ZJAkNPJNBeILlRb8b+JiCIzSdrAyxu5u02YRlGrgOEpd0mXzAB8gXNOm4rlGwlJ7p6tat527dviXEpqVnrlef3q5sSlnhhbmaxuQpU+Q6RfikvBs81AP9LVu36kSBSSgBI33GFr7Dysd+mcSRRyY4ACL6DvKCCQCbhcL9HhmESxQCJiTk1zR7uEWB90iXSaCaF8hY8IkGTr4JgENZwo568APfpI9iUoJJAqt4gF9WFjDTYdMFbUQ7WD/eJXKWsZvlVsKCBQsknfJyr5zaARIwEWByZRNmcAV58DKju/D/G2mPl665yDzAKn2GSQ3fZjyi71Bfd+89ULloMtiI61LdhRrOTJhMiMBIaD4IGCmixsfe5PVrb7/BEirMejbw4cLZqFSw+bV6KZUPgEN4YXRLWLdhvdqPsDuVwR03Ivh4o5I5E47AEhiNbvmAuGbQwscLFY0xMTNaBCcqZlTOCPaBwnRsqUZ48w2b1Wg68kujGIBjjZ2lE2ZNDJQIYGwFYCjzr3RUGLO75I0BhtkAnRjnjbbkoLMTIctnUZAXGomxhGplo97WBe1K+yKc5s2fp9csfWJXYUbj+AUsIwIOW0HC8hUrddDE8z+B5SgADv7hCGwwAOwcPuJBVddgOSFT0hwZbMXH2BxAx846Akuxnbp0UX9LBHgS1TfvoTpn9mcaOPgYB8IEABygybz50+5oLwBvZjfCLtRUGZhbtGqpu/nYSIDmg1kevEkAxBvgoI7Q8mbJAMq2fgJaLiYz8A6TEuzgeAceRYMGMbMDQLH7lGAADk/jpHnz1i1dGjEbOL6Fo1oDxbQb2mLSZkYOmEPzRjhz9pxqboYNGy587o2v0X5Sz2wsYictSxR9+w3wu4EXekN3XB7QP7F5xBkmtqDYiISFMPzJdWksoVI/BuDWb9jo0gXoMGgcD/lhA/CYlp3BiDKb1nHL1m15bODME75p21hasfZgNxxxAFNMIAgMDixlsnOPwWXcuHECwrqrWxECqwfM1uF37IIJODhFc4/2DbcitD279tk4Yi6N8CsXLj9/TwmWlDCsRgs6Zuw4lXOEOfPmuzJl2MTgNXA4VmXpjnYBwMEPuGFATmGsjjsEBk1kdr9+/SLnDqsbEQFwaDzs2yVN8FMiAzh4jh2ZBFZ1MHhHxuEvDB+pTES9RtP7FkOe4aaDDV8ExhcAAfKJiSbmDaSdWqFCxE0SdpeALF3JEH6zndYEdppyjw0pu/d6frlz766r16C+8H+m7ohmcnzz5g1t2/4DcFTtfbHh1gjNrQE4wCBjIt+nXKNG+yV56r5Hjx5qj4mSAhtyNFnW75FHyBt4mID2MQzg4FGAG3KQ3zNnzuryfzSAQ47xDsoRAoAX22Ob6B467McSzLDw84iGLBaAQ4nkNYtdFPQBotjQg439+fMej2AiAGD08sG3Bf0UzweAOdLmPcxjkAkbN/kJE6CaDZn4piWAS8IKJeoCUgAn7yakBg5ipxm2PuHdQXfv3nWbZdCk8PgkwkUETIPfFwL3qbjjx4+5ZwIQGAyYbXYT5nj02DsQBDixsw6D9jeCggnYghwUIIAR8PkLl+T7uceGQIrsRcjgQNbCnHnz1L5qwqSJAgT94Et49vy5CLsJEfCmJGnwi+aO9XPU2vhXwj6BgMDza+9+UwMdEm/mLAPDINgT3L17R8sK+K1RwAG835c0nwmkgYPolCxFmW3Ue2lnAkKKGTwuOxjQAHMwO0AKGwq0cOwIAoRgO4bTZgKaNEAEKnA6AxowBjM2H3Tq0tUDOGkrdgLSBkuWLdVt44OHDnE4oCWg4T11+pTaW2BoyjIH7+FnCwGErR7HuehgKAKYAQyNBcKQdp4/f5ECOIQJWjt8AdLOK6UDY6eHz8Mx48ZGOuhHAYUYts6Zt0CFUpg/qT++jSNLNBtMBOA/6o2ljZfCXwQE7UOZBAwdNjJSRrQ7AM5+0i/RolB/LPnj75ClfOrO2oi+cefufb1H+gA4fIBhO4qdHUsYdpwX9QvQQFNEW7OT1y8x1tSZpQVcJPBNdt2SPzTu7z6819k/GwOoB3/gtOcR8lFaAI44gEvKtmLVSgX15A83IRcuekfSPKMdcVir70iZEfwAabR2poHzdb9cBprvlK88gKvkFi1eKml80HvwCoR7FVwaAODYycuuPXiBwCCOkGdQAMABiHlHJ31Sl4RjJ45rPsdNGC/A+Kl7L+mz6x15ybINfUDbPSgnO5bxe3XgkDcr+PDdR+V7JkmvZLLCbu5yKeV0wEWDMnfeXB3g2fnMrlccMrNEhJxCC8GOOtsAQX/CXIHn9+7dc40bNRI+LXgnenES/KS7UBMQwNUQYsmNZXE2KiArWDVgE9VTkQscK2nLbdjQ3hRwRkDWMG6gpWM8IQ7+9hgnOYGBtNkpzW5v+IGAGRKTJeQCgB9wDY+Z31E0xLPmzFY+ZBcmG7awA4dvVgW2nPACWiUADu/DL6yWALwwP0HTa7IE+cUmLuQC8gciAJzACKxWhesCwIJC5rXwu/m202VdqQsm4zwnTX5ZwULRwqpZGMCxc56NEM9kvOYw+3MXfJ8lXLx8SZ8he+vUresuXbniHgpmYMe9ATjs5+gzbOKgzrk3Z85cvUegzjfIxA5NmveekaP9nHxz6hITKAAqpj2YkKDlBIDTX8E6R496Z+qkQzgpYwltQZ2F6wJSAFdaS6gKQoQpY5FlkL/JJAgY4+8pU6aoYR9b3wEyzZs3E+auprMn7ttWZDYRMHgSh6U3BhXiobUZP368CMFh0jFA6tmuZ8+ebtq0aTJLGaUCi+3+zCj4Nkxm+YBYK69Xt54bOmSomzB+gmvXtp2mQefv0LGjLulOmiR5lEamYWEme1dJ0iIvMAGG8tiiMBjgw4dZuzGgNQ7f4zQB8jdOZr8KCKSs1avXkA4d2AYEZHVmFH72uUS5YZiStIGLlY88RJ1Intj1hC+s6dOnqb8geCErK1OXK9HsUkd0WMrAL4IDbYMJJn5ZTsRgFce/Fo92YVNEH+EZszGEGgs4HDBwgGvZupXuPGarePtOHdQX39jx41zDxgIM5dt9+vSV9vTOFpmV9erVW2Zx+HiC96q7Zs1aCt8PUu0EcfhuVSk3BqpoZ/i+LYPocpQAg2rVRfDK9zDUxVYJ/mcbO21jfGL1w9/cY8JCucx+hHvEh7+YxbOlnTqHP+2dVq3baJ9kGZpr3gMs4fOOY5bC9hcIc7TVfNPukTYaAfiZtuQXOzFsZNAa1q5dS+qjp4JsyolQA+xh8IymmeVGhDWDFBspON4Gn4e436BvKXgL3IjwPb5bHAAOQRvhtxhk9YX2EZ7CT11ODpOt6tovAS4AFcqNbSX5tD5Ne3APrTztT3q+7tsKcB7oGjaRupd0eIaTVHwNwltcU1aEuPEx1xDtQJvCz6SPuQU7eVnKpp6ZBPYWvhw/aYLr3bePujjAjUw74XMmndOknhnAiUt6lA/SskpdVxHZho3p8JEj1bUEk2A24PSSd1q2bq2gi8kT/Y4d16SP+4oaEgcfm/jMwl0K5WKXK7wLDwP66LfwA3xBmsi0cF2XJFHm0nAjYjZw0X7g8hDtIUT7wE+ANI5QA7jZzkfrs/RpJpFs8ps6fbrr2adXhFd4jl1r95491ESEDUlsdGBcZGflOBk3GYusr/Pt7t27u55sXoGf5B7HojVp0ljiDXStRWYg12pI3gA3AHVkCGMV/ECb4mqpU6eO2t85Sg25hDy29CFvt1ZNfa2hkEGjzBJmFSZtIZ6wfk862CyTDn0DvmfTE1o1+Fh9rsov17hUIe/G0xCyBOUN/aFZi+bq+mn8xAlu1JjRqvHDJo7v8A5aZ2Syvke6Qow/4AqOyuSauicffIsVHzSXxEdO4kWD5/RD6oDJLvdpN2+jekgnWKyE0I4Qjq5xqo3JzTCZZFM+2tXyHybaNWFt4MKEQSaADyeDCA0YqXJljB1hHM/gDO4MAmYESYURh8pjYACw0UnxQcNshPuQzV5U1YmwFIFLRcbKB5WG9/QqlbJdpSz5jnyjZg1JO4e0vYE4gwDv07gx0xDiG6ppk+9hMIrWg0YKv6PfksbX/Em6EO/xvqVjcYuayEeiLKEaUV6INoIXKsmAyS/8QNvCC1yHZ7OUg7SpO+qS9z1f+F2n/NLZuV+zJu3iz63UTif3fBvgdJF0q+mghgBgFsfsM0uEjDptFSFk7cc7DNoIAvKF5pX0czTfvg0Rkmyv3yGzUcqDMTj2RCx1EVhWYPchg6H350R+MfCFt/LySZisU4fLQFyIPBkfRfMnmuVKlbF/8u8Y4YaAbxOXtLnHu+H24pnds3jK11rHTG6oYwyAMVz2Zec92iHcX+mj1QN+pw+F+d0PNr4c9k3KWRwAzspVEFG3lI8ykD8j8mtlwr4nzEfkWcvEO0Fd+rry7VW1uucv7msbCm9VlYHN4nKP96lbrkmPOrc2jcguScvyo/ItiGPtA+XyAnKPTSseQJBumHz+vDYbQmbRX8gv+aHN2GxCeS1fEN8gDt8J31NZllXJf1P6E/0NmazgTfqKxS1x0rwl7mH21B2/xneR9pD61WehtsttW6nnbKlnrVv/nP5dSe7huNbHF/4EXEsbYC5C2vYtTUvuM4bavRrIP8kr94z3a3JfCE2ajtHSvvwij+n7yA/b8Q8Phvnfp+nfJU3yzLv6juTL4oSJdMK8BT/CVxFZIcSvypegPHm+xy95kWfECfdZS8PiwO/E42+9J+S/h+Yxrwy0duGXvkBZIdJlkwn2dSiOMDvApAJzEzZMYl6Cxtz3Hy8PSN/yxP1YfROiDhJSA5cfkWn79X/XiVQ45IFa7i8M5395n4aEmYWEacLphg+c14FE/s79Riiekd3nV0i/J1TQe3aPuEbRce06fD/W39Zh7b2iJtJm6S/RNHAIC627UHtRF/oLkNbfvPUSiRf8alsF6divT5O/88b1xN92PzfN3Djymye+vW/k71neiUvHxhaEgLrdbBzZkYeReYvmrbwwEeBi7+TNU3QePyV7Hv41ir5WASV9wwAE5ayueaevcO/TdMNpRN//5Fr+1nKEri0OFH6Wm14obhDPKEfyy0BQlAMuS9vxaOBi3Ysum8ULx+fv6Pdzr+WZ1nVuGTlNQbWOQRy7b9efpBH8Gr+E/45+T6/1b/JO2/PcP4smey+SRugauck3bBDPTTeUryhiJ76mESJ7P1b8kiDyWmoArhANXLge7W+t54DCz4yY8NCXa9SCp0Jp0Zf1XvBeLfmV8bCm3NP40f2csTIA1jrWSpwIrxNX7of5jbbXb9u1xLG/CyLiGP+F3w3HMcp97n+V/wKK8BC/QrG+nSduDAo/z/NrpNdBvQT3wnmKJgCgbXLCJ+aIEaNVc44tLAEzjFzgLOnRJpK+fZs0It+OImQgy68Jr4EriCKFDP3a32YzE/kbBg7u5WiFBc/0vsUrXorOr/4tjWF/fymF0/i+6VE3iaaBg8J19jkUbuvoNOw68it1F45vQuhzKFb9k74R5cUeD/sGbKXw/4fNCoe+44WbmVf4vXA6kftFwDO5RHmFQgBCSYV61L0SJKuv6Ps50j7FAeDQxEd/q1AqqnYIySa7DjubDseN1fbRceKnqO+GqDAeo22Iw2/M57Hel3zqe9H3S5MkT4msgfsykjaNHte0f4fb28B73slDLoXjxrouXSqIPwvir1jP7F7kNwZfR8BpHPVgecuBt0TesxGETWrYx7LpkV82YmC2YtrEXPJpx8pnmEpNA6e7UCsXfO5gcZNWgjAtyxTqhbyGqWxjx09EsobkbxiFQc2WMqLjfg7xfsJp4IqBwvXE8gT5CC97fV8iHUvLlrjsHp3a21MMcOPHTXDDh4/UHUURlX1UWknyRN0ZrxcHgIv1zdIi4xWI8kL8bc/hVfgoegAIp1EcFP4WZH0nOn/hvxOZyGfC2sCVANkklTYML4V/Le2X6GT9o027DnqKFDaK2MxhThJWXsR6tyAizYTehVrchH0AhzpjyMj5gQwMhrK/JiLfNCi7WNgdaNex4sZDvJ+IGrjiIMpKB8M4FgNgjF4NxBUFKU9JerhSYCMDhqykX0OeMeBRdlToaN3okMQHwMVKK0meqKOiBnBqAxfHLtSSJuUH+aVvs3lC+UkIXoGPWkr/wUeU3Y9+v7gJ/kXWMBEjjwCA0sjH9yLJLxq4RNyFWhJEe9GGetyWjB9FKf+S5Ik6pq+Y/aLZyn2fvqIA7oeugaOg+d1n2/6MWTPd3Xv31CmhgcpY8ROVrCHZyYKX/A0bN+ngZowR653CiHdL5izU0tXAQdQRHWrS5KnqEZwZkhmzx4r/uaR1KenjLBeXHOxANsDK81jfKapv/xCJuqFOixrAJYoGjvLRH4xHKCfAjWP/cJ1goB8XOVy/ev3GHT12QuvEBoRY6RYlkS+IfDDpwbfV23fv1Q0MblAgnaTEeDcRSctSWgAuATRwtCO712/dvqMOg+E/+Oj78BJ1yq/xa0nw5ddCVjfWj4yi4+VHFr90AdwXaODCmY/1d/i3sHtQBgctr/aeqL0fpth5svcKuheddvT9WNfhuPZ3mCxefmTx6CC4JyDgMJBO831mUXS2ktHA5QVwsfJSENk7Vg9hio4LmRAJ3+Pa+97yDi1xy8B1OE44rv2G/y7sGQDOnDfrOavSXtw3io4f/XdB98LEc6NYz6FwnGiKFSf8biIQeaId4Zmi1sB9rg2c1U+serL6Mwrfj/U3ZPw5Zeo0N2v2XNUGM7lAs0XgaKrK0i85eBuHwYRzZ8+r+wLehWKla9fR96OJ5+E44fein/Et8manZRw/cVIdouNCBx9XOAmmjSx+mKLTCt+z+7F+o+/l9zz6OvpZNCk/ldYSahwauHA5op+FKTperPf4O5poR1wBERg/0A7Z+MHz8Lux7kXf51frVNof1yTLZfKan5y396Pv/9AoXL78/v5coj6/GgAHQ8BU0YzFfcjiRd/n2v7m3XBcANzylf6kh4GDB+lZgOFvRJOlEZ2O/R2+F286dh1+NzperGdGPKcD0kFwgnr4CAf/ew0cZf9cBrH6SmQAR/7C6udw/YTrnPtWf1D4G3aPdDgsfP6ChZonfPLlB+Asfvgb0cQz+6bdw67N6hIAR3tFx4EsT1CsdIy4b/Etnj2ze7Hegyw+z/NLmzJG308kIt/weHFo4GJ9zyhWf7L6DMeJ9dzq2p5H1z9xrB+gCXnx8lWus2QBcvAldpK4YsHlgj+o/jv1/cZRRdHfMYr+TjTxrDCeJk502sYjFy9dlby+lrw2dr/+poybEZw4wkkjOCwu6Puxntm11VN+5YLsfXsWHYdrK1d0u4SJeIm+hEr+o8tKG9h1mML3op9zbfVpdUJfwr/gtOmzFHBZuvYu1/l9C7I0w+3EL85pOaqSgH80rsPPo99J0udRqQG4z7GBo3HJKEb1/A2z2QAIA3Jtzyw+Go7K8o6lwbUJx9z3a+YBcDjOTElN0/hVJe3crb25adg9iDRIy57zN9/wefV2ITB9WNsS/j5pcGQRS5W8Y2kRh7JZ+jgm5LvhdCCeWX4AHNjBiDwXAHdMn4Xz/rnEu4kI4KzeP21LEQLBc6tL6ov65z39W+5ZGr583pcQNo8ciTJ7jvfBFgvAET9c39zjb+6F4/h28nxH2hbfAzh/xBUOJu0oJeMPSxOyMnGPcoW/Y2WGt3nP3uXXvsdznxfvc8nStbSsTsL5Cz/nnch3JF2ehfOXCER+yF9JAzgjeC1cf+G6NT7mXoQ3g/bgHZ6F65d37F2ec5/TFDiyD/9QrAqQRoUK6S4zM8PhUy8jI8MdOXJEvbXjtByP+sgs0uP9cF65Jl3ywHfDbckB5eSRv+kH/B1+n7jc40QcjS/pGE/wy3O893O8Fm4mvvm2rJs02R9sDhDgzEfjcYtv3yIty5d9z9eJryOrP58f6svXE/etHFZeyxfPeJdvhuuec43D5YomTasU3YjEA+DIo9UZ9cAv960OjO+sPsJ8xTOrT9rc6g6y9ImHHAyvQvEO19Q974S/q98Typa8Z8mEgucQ3yAt3k2tUNGtWbtBy8qReaTPfcsL8UiLfFi6SYqfqLOEB3AwDV7IOavs3LkLekAz55DCACwtcNzUzNmzlSmMaZmp4melXfsOOliyvo9tGEfN4H9rkAgXBEV6xQy3IgBww0cM16OsOGpp/4GDksdBWkHG7BxUvnz5Snfm7Hl36vRZ1dgwQ2ZnIfFw/7Bu3QbXqVNXPQqHI4c4cBfP6JqOlIXOpec+zl+oZ7Xt3btPvjNQz+bk4HLKSxmIhxdmDjw/e/acW716jWvJuZoyCOAbLLtKjqtbt4GbO3+B5odjRBCc2KEcEsHO+wBUOpl17HiJ+Fbm4gdwLyIALr+8hMtAnti9wxFktCX1gzd/2p4ys1GAw8E5DYPTNOCVc+cv6Hm69Ro0VEFUPYclzaoKpDh2iiOsOHsUPiJQjxwJpH7Qgt1ZpF1L2o1lrdNnzimPLFy02Le/PDPh1rNnH8nbbndR8saRMXjyBqDDq3a8FHwFf5DGrt17JE5P5UWrc7Qt+h3hsVOnzuhhyWyw4Bnl5CDyhQsXS/67uE1btrmz0ic4jgm/QZzvylItPLFYeAov3p4XRGhWq6Ee+w8eOixlvuR27Nylh8Src1b5Nm3AWan79x9Ueyuek3++y3NrD2ub0iTyQ7mKGsDlZ0IRTdRVfeGnhQsWSf+84E4cP+kmT5rqagmIwdE3kwUcmZImh2xzVvMy4TH19C58Qp2OHDXarV27Tu411XNuOTh++MjRIqc2i0B+4V6+eqNtQHvT/kuXLdPTODgHmaPWOKqKI6n27t2r55EOHjzUbdy0WX1O0abkk2+h+eC4OE6H4btWBv6GfzmXER46e+68HlDPt5SnhWdwWM0JIzslH+eFX8ljh05dVLOGyQbf49hAvMkjb+l7yEYCZzhzKD/e91evWecmTJws9RJocnKqu+kzZrply5brSTl8j/7D6R2b5Rt42WcSxckVu/fsFX687A6ITOYEFnW+KsR71Om4cROUz1fJt/XMTskbJ1FQb/Sfk6dOS3+SOpT+a3LG+NlI+b8UllCvXb8eF4Cj/yIXFi5aoqcwcEwe9obItiVLl0r5c9uMI/uoF9qW822pT/Pmz0kejH+MTYxVbdq0Vz6gTtlMxpFqo0ePkzGNExoAbTWEt8a5Y8fg4XMqUxrJmGt8xNhXr15DN2/uAuVx6ptj+3Jk7MFGk6XT6zduqqskjrZi/GT8gy8ZL+ERzo1ev36DapJJN1FkTCKTjYm0eeksoRbiyNcySodjZ8zVq9f0vfPCsE8e+3PbJonAhBE495TQvWdvPdy2YaOmev7ifRFwMD3g7/adu8pECCHOHOU8OYzVy6WUF6Zapu/fFEbjjMfr1/2BwIALjsJA7QszXgjOTOPQXAZowh4RLjA/QoNDcQnXr93Us1Zv3PRn0nEYdxsBKTbj2Lpth97nnLhbt26658/8+YDkjQ6YKd/jmCfCwweP5Lv+YNyrV664Jo2busoym6wmHcxsqjg4/+aNW3q+GoXcf8CfCRcWUrHqOD8iPu8mwiYGyz9E/fXrP0gP9MefDuCNc0Q5e4/jmDjvli3V7999kDp9IXVy2127dsM9lb8JGwWsZcpMsVJWtmvfrqO7f++B3r8us2B/aPFbvWaQRKOhPpMELNvEgEGQgM0R4IqwT8AOdcVg018GG3iLcwoRZh8+fOceP3mmtiVpMvM0/iBPt27DH7f0mnNaWwg4xxM6Rw7t2GXxrrubQRx4hjqCOHf044eP0idu6DmvHPhO2C0C/abwHAdV26H4nLuJUMQGb8aM2XqPsxIPHTqivoiof5Z00ZQMksGT8/zwRXfgwCGt5yeSTqfO/kzVWO1TGmT8ifAqDgAX65tGfJvvAhCOHvHfvixg13hplQAWwBPe6BcsWKD3OOj/ksQhnBdZVb9+A5cqvMoh34RNmzbpL2fVzhdg/kDkxfv3nH/80T2X9oHHOM+R8x5Pnj7tmrdore3uz0f+qDy3ZvU6PVqJsEbAku6mpY4kLwyqBA5A53QIygA/w9d79x7QZ4AuOyMYIJadnaN9YMiwoXo2MGcMWxnIH30Wvqb/cX4leeGc6fsir1hORdayBIwcZNKAn8NbN++o2wTquFGjRu7pE38oPgfx07fRfjJ5IHC8HO513kuZHz16rEcOIdP5DpPz9AoZrlkzDmZ/o2PCoUP+fGTOCq0gY8B2mTwRGDdu3Liuf3MmJ+WGTKaE27U03YhwBFmYz6IJngOEPZKxD2ffyBBkw9OnfuDesWOnVyRIe+Px/4PU09at2/UZzmOZ3GHjCeB//uKVangJbKpq3bqdyieO6CLs2bPfZWX6U2qWLFmq9+7cuSNy55L+DQ9yTqhuQqxRQ9rM8xB1fVfGTwJAns0t5POttL3xA2Mr5ZkwcZLGQ14B7MjXDRnDWEVCxkW3T5LyktUPdVVKNnDxaeDo7KB4wuTJHrDhefieCEw6NkKKM9QIHI5dLiVVtRsEztvjGk0IYYzMUrMyK7u+ffrr9XVhGA6ZXrLEG69funRJd3LSwVes8Fo5NBtly5VXvy2EpTLbyczMUhcQzFgJnGuWKgPgli1b9frosWPqnI9z5jZu9sKZc804LolBnsAhzggxjgvZuNEbATOoIsQ4sJ2BFeZvKuC1SnbVyBFLs+fMc2XKpuhMlXBMBjDAJfWwZo0/ZN8AHAI6Vp3GQwrgSmQJtWA3Isas5Achz/IwAU/WCGpOMKDznzhxSgctztREe0HAEBxwjYB6IAMLgou6BWxzjBVh9uw5qilhwLBJggI4jrESAMd3qUu0DfIZqe8TEX9uaAQIqmUTvmSAY2LQq1cfzQsaB8LefQdUQJpAPSJlYHZMubYGg/jkqVNc2ZSyAqIG6zWDuh0vZYMamlz4Fc0tYf2GDeq7sH2nju5RcLg+B0rzXocOnXXw12W42vU0HYDeExH4TURIpqVXdOME9BKYVQPgDh4+onXZoX1HzS8zccJ6mZVT99RFuG1Kk8hLUQM470akcJkEWI+ApbXrlT+YZN69e0/vMWFsJnUMuADIN5C2hg85VJwwZcpU922ZctLGm/Ua0Ew/Q/tJX27evJUOZk8E/AO6atetp/ZJTNBOS9tTbnalnjx5SsDTez3LlP7PJBGQZxNBBnPOm+VA74sXL0VAm/UlM1qHP1kC4xnaZULbth2Et2q623fvuNdvXuuZlhyLZOVG1tJnW7ZqJYPwDfdMwBXnCLOkNm++B64TJ0/WgZ7TJE6fOePeyYQBDSQHkPfo0UPBGIGzM+FHePSOAL6rMnGhf1F3BLTKLB/37t1Lr5lc0A84U/jRo4fKs/TvuXPnq7wE+BG2bt2hmj7O5Ny/30920d5zbOEnvCzXibyEStsB4G4JcCcsW7ZCtVwtZeIHQAUgde7c1aWns7TuwSwHvqNR6969l/IjYPuRyIN2HToFY8ocjcf4k5JSXs9uJqBtRbayW/6DTBThMyYd8PCKFSs1DueVli1bViY9o/V685bNKkfRDjOuEuAv8m5yb4yMoaxiwCMsuz97/kIBGwfdz583T+PMmDlHFSbR5U9SbCo9ABeHBg6mRYPGbJMZAIfGp6enuzJlyrrly70w7NGjp95j5vRemG3I0OFqjwFAqlylsgyUDdzT58+lo1wXBqumM2POMFu3fr0uw9FxFi/2u7kmTpygxsAwlDEzmg+WYOn4LLNxeH5aegUBUWXdMstDr56uXPkUmbl6ADdy1EiXWiHNVaiYrnZ1hFWrVkknSXVrReATRgq4TE1Lc+kZFV2nzp31HuAEDSKaQQKHjnNuGvfovHTIUzL7Ie31G71dwaAhQ/Q5oKRjx05679CRwyrkTUjFqt/CiHcR0KWtgTMiPwww7BCdNmOWyxTeoR04M+/OvbsqCDlonmXuVzLg3BJ+4SgiDoSvWLGiCH0/S+wsdY2/v8dPn3gNbR2/yw+NCDvnCJMm5wI46g9w1rlLV322d98+4beKAthTXadOndz8BfMFEDV1HQREEfbv26/2SZwryoHJ+/bvc6vXrpHryhGNy7BhwzTv0PBhw/XekmVLBcCVc5u3CQ+JMOaQ9JTU8q5MubKu/0AP+ufNm6+8bhrnDh0FaEkanG14/sJ51US2bddOhTgTn5OnzuiSOhrpGlKORYsWuxHCmxUzMzTt5i1aaDqbtm5x6VJHZ8+fc2/evtHDyVNSUmRAreVmzp7lBg8dqn3xS3mpqIl8wA9FDeDi0cBZv2Dph/oG2APoFNRNmqKDHfxsGoaRI0f5PiyAGMAB2Nizd59MClP1CDXCrl27FDzwbc655cxdJhNo6AFAyIjG0iYvX3kABz8yyDFQA4I4RB5AA2jDxARA2FomRQzCLNcTMD9BRpB/6o9vYZNE2CztX15kEXKFg84XLFygh+hzGD0BvoXv0OIyObDBF5lE/7t27Zpqx+oK0Py2TIpMgDzIGyyyqXxaqvLbqtWr9V7//gN0Qjxt2nQBqE904NmyRb6fmq67VqnTrdu3qTYa3psybar2nbQKFRQIPpX4LO9XqVJNtZIPHz+S7vKdTnzIP7RxswfGbdq1dSkil8uJrO7f38thliAzBKRbPVi78ndpALjIEmoBGjjy5gFcQ3f33gMB8q+Vl5gkMl5Nm+FXa2bOmqMTsUMBgFu+YoXWfTmRK8OHj9B7y5Yt8zJD5FON6tXd/fv33b1791T7yMH1hJ07d7ry5csLwPMae8yNOKe5fPkKChgJO3bs0Dj7Dnhg3KlLZ+HJTM0TE8OTp07pJBtlw+rVXrHQX8b88iI3a9Wp7e7Kdx8I+K5Vu7bKmoYNG7q5It969e6n/Zoyh9snSbFJAVxpOPKNRwOHoEQj9vbdBx20OP2/owxaLVu2FCDkmYL1eZikb9/+KrhevnyhM9/effoJs6S5rjJzJGAnAtMiBNBaVKvuAQ6CD6YmsDOWTQ3ki1ktAQCHwCQvadJZagvDMdNk8NwuTExA6JWTARHBQ+jXv5/LqCTMLOChd1+vHVwtAixNhCSGxwip1m281kkboHUbnUFhKwNYROtHmDJ1umqnOrTv5Hr26K2apbt374qgzpEBRIS3lLdFq5aaBgKtefMWItDfSTq2CzWvgIqXiE/dlMwSaq4NXDz5ZKDE/qZR4yYqNPDdhyC4cvWqALhq6pD5zbu37vzFC7ocySkbCOZ9wbmjHTp20DojHD12VL7r7btIF/tHwuTJk4OD5L2Qpy4ZrJgEENatW+fat28vA1olHVgA6iNGeAE5f8ECFZocgcTxNGhhyQeTCQQjoZsISg4qZ5BiOYiweOkyHZQvXLyky029+/SVmXJ7qZs2bvxErylDKwc4PH+e5dkPMvNq6bKEp+Hli5cu6WDeSmZj8BWa6hMnTsq9j6qVhIfhLQbDFgLcAJ+jRvuJwlaZeKSIMF60xE9kmPwMHDjI1axVSwfESiLcE825NW1WXAAu1veMmETACywVsTRvNpD2DLvTTAE6aD4IyCfAFPY9yCjaCG1YReE3NKgEeIdJgaYhvFJLJhiAosePHwv4bqRtDIB7FQA47CXpL8eOHVM+aNu2rWrb0N5jS0sYKZNABt3FwWoEQI7B1YALeQYA4fcQ4cOKQxuRSZmZmQL8Kihgox8QxowbqzxN+aifPXv26X3MS9gRe136BQNIo0aNBVCkKzgjDBs+XPtRhsjBseO9NpdJCOAVeYwMY2KFaxT63+AhQzUO3+M9vskyLhMkJrn9Zcx48fKl2m9R/kZNmrpnL565Gzdv6mStcrYATKk/JiLvP7wXOdxfAHZb11r6xNixYzXtLVu364TN6iFCcp3oGji0syxf6zKk3AOwM34NHupXY9auX6fg7IjwBaFL125ah0xg5871Gi5rk+oyBlLekydPKg8xaevSpYvGAZwxQd0qwJ6ArZrx8MCBfoXg1KnTqiU9L7zM0igaYTR01CN8Qv1C8Nz6dZ7Phwigz8rKkrbLjoydhw4fdr169VKlCrwT7ziQJE/UVykBOO9GxABGLGIgwqfQaxnQUOVi1wOI4fft23eaDip9BiZA18GDfqkJbZyfpVaKqNM3btykAg6mIm2YjE6hu1ADTdqgQYNUkNDBbVkWAOdnxlXlWxNF2FzRPLC8wUBLYGkrJSVNZqpeVYzgYHCG+vTrp/dY2kIwAkSxJ2FpAyEKcSYm4ejRYzprJq8Elj4o6/OnL5QIt2/edjUFGFy8cEFnsHXq1dOy0JmaNhXwIuDVABwNHF2n8RLvUuZE0cBBlIkBk2UrbG2UF554W68L5y+pAGGp4O3b9wqErI0BM2zyILRv39F1FABO8JqPKiJ0vJ82lrYICuBk4LADn60uunTroRoOwps3b9327TsUYKeUT1MbPMLEyVODJQB/IHI4D7aJgSUh+BN+jAA4GXi5h30bQXlM2h7CpojAsi8CmzwoWGvdSgb3yjpoGYBrLZMBA3B+ic0DuDTpIyyxYTcJ78JXZie3aeNmzTPGxevXb1QtEYHNHWwWIj3KEd0epUn0Y/ihpDVwtCXaD/omNq6sEHAPHrFNSux4NHvH589fRGQWv4TLl69oHANwuqGLTTPyPvWMnRj2j/Rvlk6RR2zWwmFvfgCO/g8Ps3xPQONWXvgSTSE2UxzZRj4pA98xngZUYsNHQLOzadMW7UOAvznBruyBg2RiK4M+Bu3Uj5mKsAGGVZH8ANxwAaaZUi42QjDpha+wTWMXJMvNixYtlEnTDF32pV8zgWIiSx9FW9i4UVO1acNUhjKg5SNgf0p5vanJC+kP5xU4cA/bRExPCNT5kydP9T3iEbaKjDYAF25X6iORbeBoOwNwbEACvNWQPAOQzCyHiVhFmUwCjAlsWkGmIDPgBwLt7ScpftPGoUOH9H7btu10dYIAgGOs2rPH75r3/Ovp+fNXeu/UyTNqmnHr9l0lZAe8SztQt/wNIeOQKQQ26nBdNVvkdNMWkYkA4fjxYzLm9tP80haU2X6TlD8pgCuNJdR4dqHSmNiAMJ5cuXLNTZgwybG7EFs4/mb3EfZwxGMGc/r0aU0blTACj6VFA3DsNgzPvCg4Agy174oAwA0ePFgBHAzet6836MR+DrX0aBHuBOzkyAMz2oMHPPN/CuAG6rcgW6Zgh1RahTQP4N4IgBNhx44sZs4gaAQXAI7lr82B3xzeoYyTp0zRnZHjJ0xwgySPeO1mV9YTabR6DRpo50Z4NYsCcFbWLyHeLSkNXDxHaSEMaDN2XhFoF3afomlAUAN8IgBOBgR2qFIG6gYwY4a2DA4dAgDHBhSEWHUGJgHyNvAYgAsfVkxa8EadOvV1xx/giIC9B7uBmaUS0JoChhjMawhhRE7Z4AUDcGwagGcRZiNGBABu8RLtD9ev31BbJ/LC5ARe55fdZJ27dNe0zguw+vD+o9Yb6VA3AFYGc2bKxMkFcDK7loEOoHHl6jXpS9+pMB8yZJjuFiMADDU/kkf4sWfP3rq8x7scuIz9J8/C7VHaRHsUF4CL9T0jeBDZwqCGvRYDF/ngmQdvVYSXKuuGEgLL1oB72hG5MX78OJ3gsYxnNnBMHNGGkAb86gHcDQVwDQTAodErCMChOaPdWN6sX7+RAh4GeezBAGWHDx91lWm/kDxA+BsgY+c28tRsenkXnrL+MEj9Y/rlV+KbTVP+AG6GPh82fIT2GdLiexisM/lo1bqdahOHDBksvNZT4yIn2b2NLRs7v+Ff8k1gFyVLgNhd8R6bFgzAseLCRINJGHVQR0AF32EDDru3J0yYKBOzyVL3E6XuJ+iyHnVMWawulOQ6kTVw1KECuKBtAXDVhZAhphVDQ4/m1AAcO1W902eUFN48hPFQeVzLm1vHyA1s6AhMTLE5NLvBhQsXad1NljFokshGxqFevfsIgKujG6bu3X8gclEmMsL/yDzq14/J3pWLATg0rPZtW45nV+zOYNMWYwF8wLux6iBJn1KpAbh4jtLymWsjQuo7NfwG3MCwRjAMjAwIGzPGq8jNPmjZsuUCqspHDHXZyQXD4lMNxmrarKVr3aa9MFjliC0b4AgGqySz4759veaMHVlZWVXUMBihAGBESwZgw5CUAIBjtmsAjhkRjAsZgNMlVAFwx2Sm8fG7j66NzHjID0KnjXQegmrgpIxmi9W3T1+Xmpqm9cSRXyxlUScM0MeOnVSbP5ZiSYO0EOTMcmM58v0cMubgO4migaNT4x6BgBsM2o12gAfU8Pnq9QiAY0YPwEVQKPCTchiA69ihs2vRorX+ffz4SR0I2EiSITw0PzC+BsChOQh3FAAQRL3aoGQOKgFXNlHAtQhe8nlHjYyFXyDaZ1cEwHXX8ngA55de2UjD8igaXgRZnTp1VAtRKeB18sm34V0FcLQ9YE3S4TtsxfeDufBVwA8nAg0cgh9NGgFNH/XGpMTqgWUl3qF88AzfQ+gPHTpC+QkwTHkoM7+x2qckSetW8olvsqIGcJQ91jeNqAOWUO/cvacgrlGwdMRghFadCQJ8h+aI0KlTZ5UNDFikzUYA4sIjmwJbLQAcS9ukT/tyVq4CuMeBBk7eUwD36rVuYKGvwA+4dvj4MQBw8LHUC99B+0dcwAsBQMWkIlwO4gIUa0qb8649x+0RAVvioYF9ptqEYhYggA8bYjbvYAaCqw/KcuPGDamL55rXvEuoI1RDZAM2LpMePnqk7kOeP3+u9lSsGiBXFy9Zqu4mtm/fpRvC2JxEQP5QV/AsNpnsumQJmvKjCUV+AOAUOEg78C2eoyFn8whAhJUe8p2dnesnLpqPuWYyV9IA7hoArl7hR2nBF/RjPBqwwYXyUhb6KXaWBGy0MfOBLwgAOG1bkSO2YYGJJvJL20RkBBMCVrhwydI1GCt9G6S77du8yQemSzoOST2yqoRGFUJryMQRXkMhQZvQL8lne5Gz/JI/A3C4s+HbyndClMmPt1UiPIPLGMZN0olVD0nyZDxM+yasBk6FmQgYXIDcv/9QBRsMAZBD3Y5WDoGZnV1FZl031SATp5bYjzAIsssT7QiCFs/mpAkzw2gnT55xV6/d1EFx8VJvJzJosD9KKzML30cewG3eslU7CrteAQowFnmAcGNBMA3cVgF7BANwpJWrgVvlyqWkRAyXGfTZ1MDym21awB4AAGc7XmfOmqW2CAhBlhjYabl23QaNg087AjPT8uVT1b4OuyUCavHsquxC/Ro0cLkALlY+jOj4tvOWusSAlnpgVxuaiUuXr2pbsqsJDRyAxgAc4GRfAOCYZcJTLCMiDPF5xeCFtnZb4N4FI2wVcvJdrQcRdGhR0PIB1Pgu7W3b7hcsWKjLWIQjh4+oNg8wVq9+A+Xdg4eOaHrm2gBByRIaoNwAHLubMeY1O7nOXbrI4JOh30LTAa+zixq+YzLx7v2HkAZOBi0p73s0cAGA4z4ADpCPIMUnFoGd2covIpBtkrJ+3XoZDJu68+cuutWr1ii/8R2AL7ve0IqYb7Dodiktol3gGXZhF1UwABfre0bGD5w9ijaTCQHggk0KDKBoT5FJ+OIiaD+XPg6PsVOVAXPJkuWuvPCPuQ/hBJgsGRhJPwzgWC5jSRB5h70aAyXv0y7Ybh6VgfqDALjWwnu0OXnjO/AJYP4MOz/fvXMdO3fWPIfLgXzCZxp8wy5q7ErZXIBWmwDos01R2Kmh2cE+jh2d2OGidWEQZjC5IcALYGUAbvp0r4FDM0S9qK2WpI/MZtcs7ijYsU1+IfoqrnyQBbiG+vbbsrryQKBvISeR26xUMDljyTQawFEmwCS8a26aunTprvmhb/fo2dtdvnJV24Oyh+tCSfJRahq4Qk5ioI6RY/RjxiF4jN2etBlg1zYJAM4AXri5IuCvDxnOOIT/PAITC+qDd5mIsCsdlyLUG+MYYfuOncKz5SMT2lECEAFw+Exlh/U5kRMc40bdohghdO/RO1LX+BUElOP/D963o9b69eunGxC7du2mm3RmzpwpfMUGPJGV9RrqJj342yaqseoiSXmpVAFcYTZwdG46m+3cnDdvgTpjxIaIGR/AjI43YcJ4fT537lzp/N+6aVO9LdPSpUuUwW3pClcc2CWxBEY4cvSkaiKWRjRwuQCud+BqBO0Eg++Jk355FuGIUMVpJsKE4AFc6icauDCAQwOHzzn8mBHuCSDFUzl0WwQi4aAAL77Fxg1ACTtvO3ToGDis9Fo5Ok6ZsimRJd1Tp06JYGvhWrVqJaD0pN7DFpDZJvUXq14LI2MOBoVE0sBhD/nh40cBFbdkkGyvoGJVILzwYUUaADjADXZGYQCHY2YCSygIGWZ6BHalIRjROOB2gxAGcBDtaOARmyKEZ20ZvHCESfADf5ZqzwjDhw8XPqvpFi72R3ORR7QwsZdQPYDDDpNt+bxL2L1njy6f4UsJIEZgJzQDNEbcLG22knojHQDcJSkvdZMXwJ2We07BP+UjHJZJQuPGjdVomb8JbMrABQCAFo0dwJRBFzMBlvaZOCBUv5SfippoE/JCe5e0Bs74gd3QBE7XMO0FMonBtZ5MGtmdCnhmYsEmJQZL3LEQAEdly6SoWQdBARwbrCRt+JVfdloiA3BGzbW6EREAd/bcOW1f6OjxY+7Dd9LmCuACDZy0e8tWbQVQeXsxTD4wBWBADJcD/o64udm7X23kkGv4EyOwxI4MwUUI2rahQ4cqeFu0aJE+XyugHxAAiEMjlFcD5+tmkfQt0gWQUq/ISQAlgcku9aiayGApGa0ZEyxAH9ojeI+BHk0zy7y2MUS1kFL+xo1l8ib1jcbN6o40OcKLgHuUhgJ8Ac7Wh5DHYQAXbtfS0MDZEmq8GjhzI4J5TR3hKcx1Xr16o/WPXAKIHT/uARzyEn6gn/AM/47Ucd9+A2USWy8iO3EKjnwy+8ntO3fo7uEuXbtq2+P/FHvbBo0aqkKDAO8wDpmyASCHnGnfsbN7+Oix8i6yC35YGwC46dOni1zBZVMLTZdd1u3atZN71XWCTGBVgzakf4fbJ0l5yfi3VAFcYRo4E9LNBNBcvuwd5z58+FCNtbH1YlcLAyWMib0IGjeWwvBZg5dyNjo0a9ZMGYZBn8DOLgLaug4du+isE2/hBNboEWzYp/QJANz2HbsU5AG0YH4CywB3790TIesdX/bs3Vu1azA+gXV9FU6SlgE4ds0y+OIgc8XKNXqP8PL1K7dD3sNZJm4BEMwImOmB01Xu44iRwIybgYBOSf0cDXyiURcvX76MzLgxCM2umne54EuI7ySaDZzN5t5IveDTCC0qLg2uXb+pQg4AB2i5KrNK+Id7lOPAwVx7RVwmdO3eXV0SEJ5LHvCjxuBIYDNDesXcJVS+zfIRtiEEeA0tBAFtZ926dWUWicuGAVoeAk5NCedF+KE9QYtidlEG4BC2ZgPHLkAMh2vUqCHxfJ3j4R7XEYRlK5bLO5WlDrLdpQAoUm/wCmXEvo3AYMc96NRp78CV5Tfq4mQwCWH5igGewR1BymYONHKASTbY0L/QqsBLT6RecKmDA1jSCAuP0iSTDUU54Ho/cLnAPRZRfsAsAyAacwJ89Fbq6t37d7rbEjDGjshFgXuiV1KnTwJAtXf/PkmjpmrtbDMALjD05I/gG7QdG3UI+BVkAku/x/Ey/ATvQMdP+oEaAAeg4V14gXrBPo7AxBGZaLuIrf2IhybaJjbIVWQmAf6rIaAPjRvLu8gWAgMugV3QjRsLWBAZhw3g7dt3FbiyE9FrjHtpvgk8gyexC8RGjr5DQMPmZW0l9ddIgOeYYKNdg0wjjmNsfJhduXbVvX77xl2+esVVqZrtGjVprNf0BysTRH/dvsP3IXYKs0uSgJynbmLJRfgJDVwinoVKm5FnABz1iSbWb+Lym5CYdGGfhtYc0wnr5wrghC8oGzzFpB8ekrmfe/zE8+OxE/gRrafyi92gBHaI4kGhivAwKwOEVzJOPXnm38EOmXwhs8mbaeFw14VcRiuMD0DkFemMGO21ugQUDoA4wByy57Wke/v2HdVmMxHgxCTaKLoOkhSbqKvSsYErRANH5uwXYdW8eXPdFYXTQbQV3bv3EAGSJeCspR7/AlAinnZEYay+/fq7efP90hbLWfjVWrhwoS5h8st94hOXWS5poB429S079+bMmadLZiZQ0Kyxm3TtunW6pb1t+/bqqwjfY5kitPv276+2BrxLOhCAgnToHKj4mYnS0dByTJkyRQBFD/mugI4PHyKbD/g+vwhPBDAzT4RcvfqNIkCHX2ZV+OrZsHGDmzVL8iFglZ2yAFtcS1gdfgnZN0pCAwcQgRFj5cOI/Nigg6NddvDhGJWt7WgLGBDQuDHQTZkyXZcT0CLBD7wHAOeoMgyf2bKOLRJ+j+Cl9evXu6FDh6lWj/ps36Gj5CevQMW+Bg3E+HHjdcmRd8gHvq8w5Ka+cQ3StXs3t3T5MmmTjdImMwU8NVE+oz3RaKEFZukHXiBf2MfhnBkeZNmbekCrwcaFDVJGgP+wYcNV6OHHEHs9fAiixUErQb4oJ5s5IvcC/hk6bIRuVKBOcF7KcrPyi6SLthq+mzBhgvILgJ8BjMEX+1F2QqNtQQOMjQr1GKtdSoNoD/JDGUtaAwfxfdz2sESOA2Z8MnKeMi6DABbwQrWcatpmaFQ5Lgt+oW9i7A3vIU/YKEV70A74MAzzGjyCLOFUBUA+wIZBmr95DqEVYyBkwmqghF8miitXeo39yJEjBTx5cGh5N4LX0JCRL/IHsVGgVq3arqrwNJoRgCETDux9MdtgYwB9SG0vA55gRYMNGvRNeA/bqCHSnwBMaLjRzDFxxTEwS/izRWY2btJU2w9iAKIeBg4arNfWtmjY2RS0TuQfm3xat23jho8coSAZV1BoriZJ/XMkWQ3KRH7kl7pF60cfwv4KMExf0LwJWfk/bdPS24UajwaOvo05w/VrN3RJeKWMRfAHtmXUF20PoW2n31PvVl7qFHneU8adFStWqXyaPkPkRcMGOtnAJZK5zmIXamUZz1QJILyM78g169aopp7NDLQz3zMeop0mTZ4q7bTBrVy9SsdB3w+8uy5cd42TNluzeo18c7pOUgGH2MGvXLVSxzfGSMZf8kh5o9snSZ+S1X/pALjAjQiZiIdgGNMsQAZkYEyuGSQtLve4VlWsMLR1an1X7jEgUXDiWdrEhdmtcniPuLzH+1wjzHhX35e/Nc3gGwhY7rGURieytPnbpyMMLd+ZMH6S+mZiAGd5Fyeftn2bJRVmpPYenQrjW75H3i1/Vk5mbbiRwH4G49Iq0uG4pvNUl1m+xftc0vJrHZbMLtR4bOCMqAMzSqZeqXMGE4h2QohTX1zzt70Hv4Tbirjh9iQ+Pq2oc+o1XM8Q17SZxpe4pMXf3NPviJCizivLIEBbaLtIHklT/fFJGsYv4XxRHtoWHrRvGq+zgcHypvkmH0KWbx2wSEvI7hHP0tYyc494knYVyUskbyKgjV8wSGaZjXi0ufaTgKyfQdF1UppEXqmnotbAafvE+F4s8u1EO+e2E+1jRFtwj2e2GQV+sedMJJAX+Cq0/sr9WlLPADTe4x34xru68Zsg7H0Ah7ofkYHS2gbeZGkTc4zXr165pk0BT7ltGE2+PwXtHZSDb4fjwBPIR+MJyp0D3wXPKSNk1wzc8JW9gyzjPr4R8cUJVQ0BFt8H0B7lLm2SvvUDS4d82bcoP3zP3/C+1YkR9czOW8rE5MXykS8Pa1qJawNHHQHgMHNAY0VdMFZQrnAdQ/RZHftCbQQRh/qqRH1ovXBIvd85io0hpkkEltGRg4BkwLjKC7muhMwVHiQv4XStnYzgwfC3+a7yg6SBfDQfmWzK03SDPgSfR+c5SQVTKQK4wpdQY1FBDRx+ll+8uBhE4tQI/4aI61hkcZld6HWIWI5AyGZmZboNgeHy0qUrdJbItn8703SEzJYNwPn3JC15j7TzpBcIPvsuwh2/Y3niRF1/LuVIuom0icFIfbMhAKReyGOkHngWRdxTdx4SJydoH5+Gf0evg7rNvWaALZxHcuQ9iLRiPVcKfzOKLE5O8P2Y1/wdurb3on8jf4e+VxDlfPLNvM/9vTjKV4pE3hg4ShPAQVrfAIOg7iGAtk0SrA3tb/2N3EdWSP8G/NcKBmDuB3Esbk7kfT/w0be5riHvQThlRQaguUXrwtmjhD27dwuIwXlvkHZA+bUp34l1H+JZ+Hk4DZ83eyb3AaNCn6bHfcoLAOAZaUDBffp1KL69r79CfKcgIm6e6+C9nIDCaUcTzxN1CRUCNLGEiosYNtPR1gakostWWFlr8BvEIS6E/SPaVQIaOvqByQX71cki78Yg4wf7diwes2+Rno1PXNeQX0ivg98kxUdfHYCLh2CKWPc/hwpjJGO6MPP5+yEhHbnHLzY7VV3L1q0j9kpsZMBRKwGgBDgJz258WgV0mhj3iopypA4TEcB5+rRerL0KAhzx1JelW1A68VJsPkhSURD8Cc8YgMOe5vuGeHahxqJwu/J3PO3s48BrYfo0Xl6Kjid/A5Tkl7oAvHHMFYFdoR07dRZQglYrnrS/H+WWubB+4/Nc+L3YFF3X4Wffh3KEn0oDwJkbkYIAHHljsoIpxLPnL1ULR9mjNWHxUrjeSButmW0QYScoy7NoYqPfCb+XpMSgHySAS2RCvY1R+ew5c93mLdvcps1b1X4LwEAnjfVOaRAdm7yWJIArCtCUpB8HwZ9hDVxRAbh4DrNPRGIwZ4DH7gxXQ1269hD5mrusmaSCSeVdggI4iGVItG64fpk8dbreI8/R8b6E6Ee4V9m4abMbMHCwyuKiSjtJxUulBuDi2YX6QyPrFFQ6sx4AktkrGHhLlI6jAi1hNXBJ+rET/JkEcHnJ+iw7hpEvXCeKPEl0op6wxUpEGzgj8mg2ZuF74ThfSvQlte0N+CZWnCQlHkUDuLAcTAK4YqZwR0H7lCgaKPKhAi0J4JKUoAR/FgeA+5Il1EQgkx/JwffLiHorjV2o165fj2sTg1H0vXC8oqTiTDtJRUeMm+zeTWrgkpSHFMDJjKz4AVx8fuCSlKQwRQO4oghfuwYuSV9OiQzgjJKgKknRpBo4AXDmuDscitkGjtMKksIyUQmBVtJLqEkBlaR4KQngklSUpPKucmIvoSYpSdFkAC5hNXCsyeNaAzuxJJUcUeecQGGnDxTFElWsEO8SKgI2yQtJMoIPOBLtyJEjASd9/xDvEiqa6SQf/rBI5V358u5oEfJTPCFeAMcmBvKY5LskhYmjyho0aBQ54aRUbeBsXR9iwIaGjxjld95MmZakEiQ8a7Mz6dz5C9peMEZxgDhz5Iu2L5YGDh5ghx3evjl3D8/ssfKbpB8XwZ+cx3jtmnfJUxT8OWYMfuA+PUorLJPgRU71mD5DZJLkIVbekvT1kfLThAnu+vXrATeUTLBdqAWdxADP4blg4qQpMfOepB8vIQPnzpuv4yihVAFcWGCaZ+klS5e7PXv2uR07diWphIjzX7dt36luTm7fuRNhiuIBcIVr4Fgq46BkzkHduWuP5g+Klfck/fDJ+HPL1u3uwYOHRQLeCGPGjI4LwHH02Z69+5M8+JWTyRGl7bvcVuEnzoQtKn6KJwAYC9PAIRvbtG2v/L5j5+48+Y5VriT98Mnaf+u2HSqLOA89mm8TYgkVgckADqDjeJQkFT9ZnaOu37lzl7ZXcQm1eI/Sov3JE0T+oFh5T9IPm6zt4QOW1Dk/mFAU/AmAK+wwewNxxoex8pikr4OMl4w4o/rYsWPKC8Uh62IFBXB1C19Che/Css8oVrmS9MMna3+WUTlv/cnjx8pPYTlY7ACuUuUqkdltfhSLmZNUvISwADAxQO7c5QEcoTiEmmngbBdqQTxAvsJk95P04yJrf0D/0WDA/fjxYxEAuDGqgYvFgxDftt8k/bAIfuL0gZIGcPEsoUKWx6TcS1KYGDebt2hZcjZw9gEAXKYIS2PKJCUWRQO44hJoz549dy1btVHDcL4ZKy8waqz7SfrxEryC8DIAVxT8OXr0aNXCxPpekn7YBD+FAVxJhatXr7radWu77Gr+9IMkJSleyg/AmSwsVgDXu3dvl5ZWQTOQpMQjAFWF9Ay3fYffhVpcgTMbmzRt7tIrZsbMR5KSFIuYXMAzhw8fVj4KC64vDcOHD3OpqUmZ9GMklXcV0iO7mr8vL8Ubrly54qpVr+YysrJi5itJSSqIkIGNGzfJs4RqodiWUPnImTNn3J49e92+/Qfjov1JKjGyOt+9Z5+7f/9BpM2KI7x7984dPnLM7dm7L097x0Ox8p6kHz7R9nv3HVDj3ccxBNeXhgsXLuiGqWg+K4hi5S9JXweF21H5ScYj+AleKi55lyfIN56/eOH2Hzwg39+fJz/xUqxyJemHT/v2C88IIQOPHD3m3r19+wnfFiuAS4ZkSIZkSIZkSLSQHJ+S4esPzv3/X/LUvIFutXMAAAAASUVORK5CYII="/>
          <p:cNvSpPr>
            <a:spLocks noChangeAspect="1" noChangeArrowheads="1"/>
          </p:cNvSpPr>
          <p:nvPr/>
        </p:nvSpPr>
        <p:spPr bwMode="auto">
          <a:xfrm>
            <a:off x="31750" y="-682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 Placeholder 7"/>
          <p:cNvSpPr txBox="1">
            <a:spLocks/>
          </p:cNvSpPr>
          <p:nvPr/>
        </p:nvSpPr>
        <p:spPr>
          <a:xfrm>
            <a:off x="588464" y="1348266"/>
            <a:ext cx="10407071" cy="4854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ROADMAP FUTURE PLANNING</a:t>
            </a:r>
          </a:p>
          <a:p>
            <a:pPr marL="0" indent="0">
              <a:buNone/>
            </a:pP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Establish an MVD Certification Program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Develop Independent Validation Guidance and Tools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Provide Ongoing Education and Support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Establish a Standard Governance Body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Establish a Data Governance Plan to Manage Data Dictionary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61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 UPDATE</a:t>
            </a:r>
            <a:endParaRPr lang="en-US" dirty="0"/>
          </a:p>
        </p:txBody>
      </p:sp>
      <p:sp>
        <p:nvSpPr>
          <p:cNvPr id="5" name="Textfeld 15"/>
          <p:cNvSpPr txBox="1"/>
          <p:nvPr/>
        </p:nvSpPr>
        <p:spPr>
          <a:xfrm>
            <a:off x="9082355" y="3182755"/>
            <a:ext cx="2938409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INDUSTRY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INVOLVEMENT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9082355" y="3182755"/>
            <a:ext cx="2938409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595" y="1075822"/>
            <a:ext cx="2274318" cy="1935710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2449797" y="4823791"/>
            <a:ext cx="6626799" cy="3923793"/>
            <a:chOff x="1907601" y="2356872"/>
            <a:chExt cx="6626799" cy="392379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7601" y="2642550"/>
              <a:ext cx="2274600" cy="91115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3011" y="4349946"/>
              <a:ext cx="1308309" cy="118169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01052" y="4201154"/>
              <a:ext cx="1042874" cy="132797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11484" y="2356872"/>
              <a:ext cx="1140385" cy="131714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87396" y="2395743"/>
              <a:ext cx="1505261" cy="1231577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1993054" y="3603966"/>
              <a:ext cx="2103691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Bridge Engineers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29657" y="5529130"/>
              <a:ext cx="1271852" cy="751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Software </a:t>
              </a:r>
              <a:b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Vendors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791205" y="3603966"/>
              <a:ext cx="1441654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Fabricators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028956" y="3603966"/>
              <a:ext cx="1505444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Contractors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678580" y="5529130"/>
              <a:ext cx="1463827" cy="4121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>
                      <a:lumMod val="50000"/>
                    </a:schemeClr>
                  </a:solidFill>
                </a:rPr>
                <a:t>Developers</a:t>
              </a: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>
          <a:xfrm>
            <a:off x="908966" y="1779639"/>
            <a:ext cx="7625434" cy="399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AutoShape 2" descr="data:image/png;base64,iVBORw0KGgoAAAANSUhEUgAAAnAAAACcCAYAAAD/CpZzAAAAAXNSR0IArs4c6QAAAARnQU1BAACxjwv8YQUAAAAJcEhZcwAADsMAAA7DAcdvqGQAAP+lSURBVHhe7L0HYBbHtTb8/bfkJnGJ45Sb5MY0dSHANgZscI+xTTG99957770jeu8dG9Orsemo914RHUQTIIq64PnPc2ZXeoWBOI6d4ESPNO/uzs7Mzs45c86Zuv8PzwIeWsdiFOMHwHdjp8JQDx/KOV0xivFPhvJiMf4lQFr+2PRk6sUc8++LH8eAeyAsZXOWrRwfPpBLcfTLN14P9Npc0Pt7gekw7Qf5kgzT4bP4OOto/8m5PE6PElKOclGMHxQsYgVPbGeBtMkXAuSR5gV0IP3z9J75k2v9KxL1O4NxHjCtB+SsPLkSJ9f0y0OuSVkTl58HvJdr5UGuhQ2/10OL8dMAaUxHsOqLI+2V46xr5JI36WPc34IirGM9inJGuBsP83lh8bXeI0/KXcooG+JHmfS3PrcYzxaUxtaJyjWRbyqHVMDQm3d5Tr0n9NZwcim8QJ5Q+WhS+JvAGLbTH6Ynf0bXmWfoc2zncOrg5XBSjJ8CfnADjsyXR7YhtwgTUW3jQa44YSbxylNvMhUZ1QFigOHePTy8dgW5KcnICgvFneNHkfbNflw/vE/cftw6fhgZYSFy/5SEuybh72u6juBVvqSdr4YBny15kuexcuTqUa5VcBZ5ejF+VLDcHyCH3ECeyBfRIvSgI/2URxyRnyO0vYP8q5eRfSoJ90NCkH7kKG4ePIib3xxE2qGDuONzAhmR4cg5m4KHN64q7yiDWeCZii8qTj5G+Y3q1Jh25AljUEpIMg2NPgYsxr8mtO5TPRoeEHZQ0UFRIOwosoGyierOgQfy5fzeXUBkTd7p08gMD8edE8eVB298c0DdzePf4F5oIHKSE/EwNRW4K+HzyWEGaiJKQ4GOclF5TB7IA+sBZRT5kv7Mk2SzGD9lkKEo48hvQlnVc+rMLYobPaH8EZrnkScfJXqu8M+d28hPvYjs+DjcCwjAzSNHcOPrr5FGd/gw7vj5IzsqBnnnzwG304As0YWauAFFGsUhOzYoT/VIT7KmZqQY/wr4UXrgyLAFbQ4yrwpNY9QVYZ3b6ciOicT13dtxesY0xPbuhpCmDRH06UcIfq8qAqu8joA3yiKgkrg3XoX/WxUR+H5VhMr98CaNEdWnB055T8O1nXuQFR0LpN+2Eja8SoH4QCsUn/0AYkZqvrS+FPPwPwR2USvtVWNSjeWoKwAJlZaGjNAIXNuyFSmTJyCye3vhhToIrPERAt+rhqDKbyCw4qsIfKOC8EJ5BAsvhLz3NoJqVkdoy8aI7dcLZ+fOxo0De5GTGGcMOhtMX/nQFqbMB6/0YJ3nyR85pBj/iiCZabALsS1+YANPeIGnGsLC/XvITUjCjX37cWbOLMT17YWI5o0QXPMT4bd3EfJWFYsPRR7J0b+K8OW7byH0478gsnFDRPfshsRpE3Hly8+lsRkG3BTlakHrwYMsyUKO5EIalPKXL3/KhOIKeLMYP1kYGtI6lwuSkqeGvPojd0XO8NehqSANhYfSWL0X6IvLG9YhcdxIRHVpi7AGdRD20QcIersKfKu8Bv9KIvsqloe/8F5gtSoI/lD4sc6nCG/bHLFD++HCkgVI/+ZraWykiBGYbSXOrJDfsjVf7Lzgc5XLlCGLOh6K8dPBD2/AkQPU9DetXfZ8FBFJGem4HxWCs8sXIKZrGwR9UAUBFTwQ7O6KcJcyiHRzQqy4BDdnJLu7GOfhhCT3Moj3lHseZeR+GcS4lka4W0kEeZRG4KseCPywGqK7tsf5pQuREREKZGZaD5S8sKWrjEvjIVfyY0R5MX4ckAUedQU9EUKDAty/jbv+J3F6vjci2rVBSLWqCPFyQ4h7SUS6lkCcuHihc6I7ecEZieQJD/KDi/CDCxLEL054IdK1JMLcSiHA01mUajlRpu8goW9nXNywVlqwYthr69QeyKD4EuORClxzRWFKA9+StMX4lwUprYpUSM3eOHKjIiMb2bFRuLhutTQiuwr/vI+A1zwRKHInXPgvWvgr3k34UFyS+J3yIB8amZTkKU78EyRcjKuEF79AkVH+r7rB/703EdWhDc4uWIB7AcHAXYdGhTRkHjzMNvxHlmSeVNE6NGyK8ZMD6Wk4SzQM/4XFjMFGmWN0j+E6+b12HbcPf42kqRMQ1qwRgt56EwFe7gj0LI1QkYFxrmWQ6CpyT+Rdoui+RPKb8JbynrgE6kR3J9GZpRHiURLBZZ3UwAv6rCbihg7E1a2bkXcmSXjLNuYo/UQHipxjvpgPNqzNiV7IgZqRF8X4KeBHMeAe5lFZi8WPrAJWeHgjDWl7dkuLtgf83q8GX08XBAvjxYowTJTzeDKkMGuMUxlEOJdBkAjDADHqAsp5iiuLoLIe8JOw/qKww1wknnMpYW4KVGFyiR+jTF8CQcLoYe+8jdi+fXDjwE48TLuiz1e21B4gqUQiMVWQF+NHAYvWDJNbTgr7wYNCozn/4mWkbt2CiO4dEFCtstDVCRFqtIuQooEuSjHGnYqzFMKED4JESPlLmMByrggu7yZHF+ENJ4SQFyRMtBjyCWLAJcs1+SFO4ka5lIK/pxuCq7+LpGGDcOfIUSD9rj5f8yd5Un5QgaoaXZVoAcMW418LbEhSgbKHy6bxndu4c+hrJA4djMCPP4AfGw8ik6I8XUWmuOMU+VGuo0UukQ+DpcHgL3wXWM4NAcKH/hXccLJsGfi5l0KwNDbYkKChlyw8SD5MkMZlhFsJBLCRWfVNRHfpIUp1Gx6kXrYyIFlhXjjMLyeGJ4sZ8CcN0lA7LcSIo66Ra04bUfliIfv0aVxcsRSRrZogoFI50XXsuBB+Ed46LTovSVycNFajRc+Fi3wLlHsBwpMB5UUXvlpW9KEYecKbocKXkSLnokXvxbAhUdZVGrquiBXDLtj9FQknvPrZx4ifPAkZASFApmXIMTtSDfLIc5aMLrhR4IrxU8APYsDZito+z883g2SKm7dxfc8uBHdsAd/XXUUQvqKK+pSHO2KFASOEOQPLuujwaFD9mojt0RGnxw7DqVlTkbhoHi6sW4PU9etxac06pCxYhFPeM3Bq3GjE9uqKoLq14FutEvxEoYdImtHubtIiListYjd5Tml5njtC27XC9V27gFtW65c2nORRBXkxfhSoCCA/UGhxgpFV1A+vXkfquvUIaFIPfqL8osVQJ62SPFwRJUoumIpOlGNgtTcR2LABonv3Qsr4McIL03Bq2Xxc3Lgalzasw4XVa5C8YD5Spk9GwuihCO/WEYG1P0ZA5deEl5zFkBcDX3ghWXgsiS1UUawcdojs3gM3Dx0SCZql+eG8JyPA2APHCyvfxfhJgzS0XeE1laqFjBzc+uYbRHYVvqnohQiXkmL0O4kCdBdFKDJDlGCwGP8Bb5ZDQJ2PENmtE5JGD0PyrClIXjwX59euwqX1a3Fp3VqcWrwIibNnInHiaMT07Y6gBp9Jo6SKNDjdEe5cGpHC0/FeYtQJT8YIv/tLgzSwWQNc+GIDHljDq8wl+4Ol3Sv5VK9i/FSRJ2JEDHKdIsKhcnZmWLeyz57D6aWL4fdZLfiLzouSRmcSGwsipyKkcaCjSeU9EPre2whv1hixg/ohafIE5a8zyxbi8oY1IgPX4NyqpUieNwunpor8GzEEYZ1aI+DT6gh6/TWEC+9Gi+6Ll7SSyzohRhoUwWIM+r/1poQdjrshgWaOnUAX7Gi90DEIU1+K+e8nhR/UgFOnvRpkhDzc8fVDTNeu8JVWQ5i0RE95OCHek0ZbKRFwzgj56G1E9e+OyyIM0318kXvhvLaKkfeUYQQyWL6Iu/vpyL14Drd9TuLy2tWI6tcHQZ98KK0UEcAepURoOulQW4QYib4VvETJd8BN3+NSqYwY54wnZdgCFHPud0GRInsaaCDbrc7sHFw/sAdhLVuL4PJAhNDnlNAnSegTJsLFr0JZ+NeujpgRA3H18424HxCAvIuXrIUJVkPgsZD0c0RI3rqtixlunvgGF1cuQWj3TvD94G1VwjEuLqKYadiXkRZrKZysVBHRg/vjfqS0SE0K8sPeQZ1iXsjHxfzwk0WhLDJHNdKte3fDQ5X+/hUrIMy5JBI8yuCUKNFIMbZo/Ad+UBXh3TtII2EZbh4/gtwzKXh4V2RSLo3+p/AEVzVn3EXu5XO4F+iPq19sQszQAQioUV3knwdCPEshURRqssq/MvDz8kREqxa48fU+SdtM99CFDDqeWoyfKshvHDLlAgW7xfDw3i1c3LQGvnWkkSn0j3V1QqKXqzQWXBDu6oLAN8ojsH5tJIwfhSu7v0BGdCjyrl0x04DYAH4i5F5utsi/W8hJSkTa1wdwdsEshLZrCf9qVbXHOJY9wmVdRe/SkHsFJ995E4lTJiH79BmThNYPSj9jxBXjp4Xvb8CRr4TwJLsqal1RZZjtwdVUpMycAZ+3qiDcpRROezhrt3CYuzt8K72K0A4tcGHDCmRzsvn9DI1TBJIckyI70ZGx9HG8cOiKLoKMLGSdSsCFzaukRdISfpXKIVSYl/MHkj2dEORWEieqvoEk70nIvy7GgUBsTDUQzBAf07cerE8txrfB8hF6OyjEAtCDQ0FSkJxjYbECcs6dRdzoUTghQirKmcaUOyLLUZiUlFZhJYT1EgN+x3ZVlMgtarhTlTEZ2+lTyXNqcBUOyX4L9+4gIzYUp5fPR2CLJvB57VURlMKDYtBxiCHYpSROfvguLixfVrDwJe9hrrSZRYxZC1702cqExqj79gsX49kDOUQIRcONvQvS0HtgNdge3knH+WWLxbB/EwHCe0nubmJQsbfNCX6vlkNIi8Y4s2wBMuOixMq7o3EeBVnAZgXzJNs4fAJzSMMlN+UMLm/7HKG92otSrSh874I4T3eccfNAjJOzNCjKIX7sUORKPVGQ51QYWc9i+hYfPukxxfjHQnWexQiUFCqJSBtxNN5yHup6ew2bERGF6O6dcaK8M6KE71KkMRkjvOcrsujkh28jZkh/3Dy4F/mXLojAK7qI6nHktv2UL/TqMaFu3sLdsAgkzvJGcJ3P4CsGXDgbzdJA4dxyP/fS8K1XC6nbd4iRaJ6Zi2yRgdIYVl0uHvJKCj1Sz4uytN65GM8Ovr8Bx9aismuunFLpGe97IUEIa9sCge6lEM8uYi9hWB3O9ERI7y64euhr4FbhalHDg0zJEoYOzoaj37f8rXhFcPcm0r45IMZBL5xkS1vykiQtniRhXl/3kght0wL3gsI1KE3DB1Jx1IiTZLQdUtwKfgJYWhRYlnjScmfl5vwiacXReNO5blLr5f/6N4dwvFEtBKohXUYFSIgIjxNVKyJaBNdtv+MiQOx5aQ/tqb9GV9GRHqTxY5wENfF4bh1tb+uW4sGNG7iyYyciW7dGUDkxHoX+5IUY9zI44eWB0J49kJUQa8IyjQeSC3m44QX+8Jq9tRqkGM84lB+Ed2iQ26uKSd+wnh1UaSa5lMFpadBFikzwfdUdYR3a4Mqe7cInZq4sQVLbC26UHy1esHnv6c6EJy8V2ZZGGqq3Tx5H7KA+8H3zNYS5OEmDwhPJHq4IknO/hvWRdvSwBNTao42JHMbXumDVOlaKYvzzobrCyEKlMYWFOMpFmm5Kpcz7uLh5I3z+8r7QuiSSvVwQX9ZJ5337vfc2EqZNxJ3wEGFOM51Dec525CP76OCIwqNxDFg0nN4uAEepzm5YiYCGNRHs4Yw4d2ecKueCaNdXcOSNsoifMBYPLps5mXmWDNdeP3kvW46bBm2ONMwNbxbj2cH3NODIwBzsl6OhsRA9D9d2bYVP9XcR6lICp7ycES0Me6y8GwJaNsLVPdtEiJmWLXmMos0MGZgeDl24qncfD0cmtWGuqWxNi8fuSbOZ7GFGBq7t24vg1g0R4CWKWyrPqbIeCHFxlor1Dq7u3iqB1HRUxU32fPQZxSgKCi4KKt2gUsuOjkaOKEy24BgoOxMX1yzHybcqCy+UQYoYTFFlqTBdEdG1A9KOi+GWxe5PgnTLFWUlCouUsJmDDKEXBjZdnkSbIv6MSl6wLomHt64i9fN1CKhfF/5cvUp+EB4N5Lykup/i9okjVkD51xWCwgsiyDi4YPN6MZ5NOPIGqcThK3sO7p0jR+BX5xMEiBI95cb5Rq4IEAMuUBTapS3r8PD2TQ2n1FWWZhqUBcLTpLkk45j+4/C4e1pPqATZuJU0TG4EmVm4KYZaWOe28BXZyBX3KWXdEeVUBj5vVsa5tSskcJaajg+ED+3GhN0bXIxnAEoKykHqL0Nrs4LYok/aTSRNmYTDFcsi0qMEksqVQRSnb1SsgKihg3AngtM3LH5hfEnrEfYpwNP4zhF2OHXKt5TMlNQGeRcu4tziufD5uJou1ElRGeiMEx5OCG/fGtnR0RqOphobPuR/yj59Jb6vGnRGVxbj2cH3MuAMk8jRpmVeHi6sXoKTlcvpxMzEch6IdnFBwFtVcGreTORaFr4yE+eKsJdDRZQlKMmg35MvJCdWRaKwI5OJqNRnFDJb/pVUnJ3tjaPVKmsrJKmcK2JcS8L3jVdxfuVSHepgOmoIShSJLVfFeCy0SPlD4UCRJedssdmbl97NQOI0b/iU90Ace968PEVgOMPvo/dwcfUy4LbV+0qlJoKGwk9beHKk04K32KFQ/PxtYCwdxtU0yWHkC4PslPNIHj8aPm94Isq9FJKFF0LcS+DY+1VxZfdODcP3evggW99JG6TqWaCCi/GMgXTmUKkaTdoQowx4iBvbtsHnnUq6xUyyl5fIJmlQVvZC/JQxyDlj5gCRV6jvdJNfcWabISpj4WeS3GacvxmUR7lkRE3fbCwuaVos/fDWDVxYsQwBH7wn/Gd6pxNcnHCyQlkkz5pWsI8h09B6wLxYcYvxz4VIB2UaiitKPWqyfJietPzUq4ga2Bc+nmWQUNYJCWIkBXiUQnC9T3GVi+mslaBKTk2DvEv99f2Jy7jqeG5dy4/8S7qUzQ48fD86TPdP9RW5HCtymUO67A0O/qwO0v1PaBjKPI6qqQ6VdMi/Jk2+LXNejGcF39uAY+tSSZmbjfNL5uPEq6KwxZpPKuuJQGGM8AZ1cOvwAXKCxqEK5caVpstZPOjIbXpgz5cDl/2NUAaz0xNHgcfnMZ9c2aWQ4/VjhxDY+DNtgZzmcIoI9iOve+DUogU6GZ5VQIcA2ftTjMeCwkuNZZYyy53ktOt0ejriR42Fj4cnEj08RIC5wd+zNMI7NMfdkCANoiTSIXfOOaMZb3mSTrZjunIgHb8vNKamR+FKA5FGGT0EOdlI3bkNvp++j3DXV5DkxRVhZeBbuQJSP98gcfhSkjfyuEQhf6lRUIxnEqznRtFYDYq8h7i0dgP8hZ4xNN7KuSPMtYxuCp26+wthLHvRgHHkER0J4J+mRf6kWqazeOZvBdNRDmYKTFP85GHacNUGrMHdgGBEtG0p9aSEyE6z96W/hyuSxo8B7tzSMPmiSDm8pWkU458Oi1OUntSC+ZZcyb9wAWE9u8HHtZQO0ydLg+FkeWkoDu6N7NNJGoaSSXlNnApPHhn976Ctzf9MwjEZnmsDmZ0kKtMs/7s3cXbFAvhXew3RbiWQWM4ToWLEnfj4Xdw6cVTD8JUe5Ar/Cu+p/GQ85vXvyWgxfnB8LwOOrV0lI3velizC8Qpc5VIGSZ7cn8Yd0d26IjspQcNqK1Rbn1Si0pqUc9PbwnsaREDGsLjr+4AVQuIzPToym50ax/SzxI+iWO5qRYrq0UMEpjMSRWBGe5XG8VfdcWHhIp1Ez5kzZrjCxC/GI6BAEMGjHKDyh0JMyivjFhImjMIxaW2y5cm5PT5ebogfORQPUi9oVIqBXKGHUWtUuJKGI9lZ5rZWtd33hOEFSZy9sewdZCuXOZUbdrL3wkMQ1rIhgjxfMXNUXLgRcHlc27xF79v9xJRm31uRF+NHh63ASGEy0cXPP8fRN8ojmlsplHNFkDTYwlo1xf1IM+9VAorupCHFo1wrr/FoOeUdnpJLLWb5W2Glo1xnErN4Uh6YJ1JGjDitNwx6+RLihw+Er5cZ4uVKVZ+ypRA/cSz4ZQjmg59c+nvqQzF+OJCOSgvRZ2bWm5D08hXRe93gLw2FZE8XJIgR51OxHJIXzhVD3Jrnq3pF6K/8JpwlMkn/qL/+TtLadcARZnSD8o78I+ecHsDGs/JdLm4f3I+AmtUR5l5SjLgSunnwyY/exV1rOkkO9bzkl1KQSesr651iPCv4zgackL6ASQwRHyB103r4vFoOiW7sLnbFCS9PxI8YWDAhmC0TGnCq/hiJStRS/pSb2iNidfHq/e8FRjRMyXTVKKBTfzEWHuSIE3/OZ1JpLb43riJ21BAxMFxEYDohToyOE6+Vw5X1a5kpTe3RylAMU6JavKQriSYCgWfIvY/TM6eL0nFSPoiRcvWXlmfKDA4FmVXG2qNB+pMWkogKF8oRuVaeshhAn1Hk5PvB8Ko8QJw2OPQ5fJzhCZsXOJQW3qUtfKTFnFCWwwpO8KlaCde/3qP32QI1PFuMZxX28Clx48BuHK/2un6xJUGMtwD30oju2hG550/pfX6LOT+XPEFZRD6k8NEaL3/kZtO7bJhFInxPHrTT0zN5hkmb5+IjyXOvzPx88qG18vpuBk5Nn4GTFYQHvbg5eRnhSRekzPeWTHNTdAFlpY3vma9i/ACw+IZ/iltpiBnYD75ctFfWWXt9/aq8josb1xfQ7IE0GHRaB8WOePFAqUK+VQPu7ySo6ivKUCZjOU2Vck+cakjJi/k2tGnIEhnBIQivXwuhrq/o/PAIlzLwr/EhMiLNiImR1ZJhtoOZV028GM8Knm7ACd0ofDi9XHfSV0VoVnZdP3wAx9+qhBiuavF01c/OxI8eLa0N+9t/RQltruTX0ZsMRydw9P7b8bg0WCXoY/myHsmpLpMm7qYjYdwI+HmWRmJZF3kPJwS8WQm3v/5Gb7NycuhCq5/+MJ41X+/fFHxzlouZb2h6VYnLm9fjpBjy8aJwktzdEVDWCymzZgNZhUNVtgFVSBM6C4+5/LvhkCZzaXJKUDmzN4PvYXxyL6YisGdn+JCHy3nqCkWfT97G/TAjxPQD/IUJFOOfCJJMlY9FOx4pl4j7IWHwq/4BojxK4LSnp25gGtmjE/IvX9T7NKJsXlDlpr/2FcFzo1rNA+yHfF+YNCz1abwEBQ0W+ee8O52nxKDZuUiZNw8nxPBMKCsGqDQqjrxeFpe+3GwiSrZ0JaAE1xEM/sl1sVL9B8AqYuUaNujU6BfkZOPc9InwEf0RV84N0UIzNgCvfbnJCi9OaGR4QImmTuPqibhC1vj7YBItCvqR3/TPgpxobqznZsXGIqRhI0Q5iy4XXRjiWhpBLRoi77LZboujJkZkmvcoxrODv9oDR7LrQgMacEJ4MkFWUhx8a32COOdSOOXhIoqvtLRAegOOK7qeUajwtHN46zZiB/dDgK5OdUEkW061ayA73gz/5j/MVscXN3GM8frvDG2RqQaRGi1I9/ODzztVdcHCKTHgfD3L4NTUqTqnkMMDHKpi5X9WDF/mQpUn7TgKVk7WFeRdPIuQdq0Q5OqCFFH+4WW43Uwz5KdeNtzCodhi/NNBNmIPMHsFtFZql4aQU4y0sObNEelUGsnlXRHqWgZR7dog/6o9fP9s8J9CX8Lkp8CYs3vXsnKQNHmsNCzLmM1e3UvD7/23cDvIR28/0N5jbkMudUvenY59hs/S6/1Lwipf8hzLno174urWL6Xx6ol4Dzcxut3g80YFXN20Ru7wO7cSXn6UU5XmGuWZAGuNGRExfJcREYYA0enh7EX0coOfWxlEjhikQ/g09nKF53RETUMX41nBkw04UkqYjuRVw81ucWRkIrJ/LwSL8Xbai9+iLIGgdi2Rd8lY6+SHZ0VZPw4qMLUymTzmXb6GsPat5D1KIqmcC/zlGNW3p/kiBFtaD2mIsLdJI5tKqTH/PWF4wZRA7tVUBLZqgmjnkmL0lEGAu5TdkF54eDdd7+tQJZWtGkvPTqkp+VWw8odCzOQtOyEOAfVqCy/wU2+uCOTHpCdPkhfhPBdjKBTjnwwST3iKfeNsIOh1Tj7iJ42Frzs3K3XVj3v7N/oM2clxJg67qywaP0tgjqgS2SgiD2pPHP3vpSGqfx/d7uaMZ2lEuP4ZAe2bIv86V/NLjIcZ4ji3mPLIGg579l7vp43HlKehF40fyoKHyIiJhk/1jxDtYkahfL2ccIZD3g8yJJzwqARWdpU/lR+8eEbA9zCdMlwgY2Tb7ZNHcUIaC2w0pLi743g5V1xcv1rvcSFEjgjNYin4bOGvGHBCLjKhMqJhvtR1mxDg6aEKLsKjJHw//UCsd7OHDFsmZk+bZ4dRnwh5Ke7RRGTERyCoxl8Q7S4Ku6wL/MRdXstWlAGHC1n5qAO0tftvC6GtlIApiAdI9J4GH49SSOR+ah4lENic3e5muIrf21P2kbA69+KZ4QnJB/MiPE3qUwXqnD5KNEH6sa9x9J3XEeNRBsmubjj5xmu4efCguVmMfzqMwUJnzokb+w7iODcl9eT3kJ3g+/YbSD9xUu+Z3eU5gmAR+BkCawRVOx3rhxpxVs9O7oULCGzSSL/jmyJGaZCzK87OmsUKJe9umJcHjgloQ8Rm4GL8QLDkBIlkrpTb1FgmpJEa0acr/NxKIMmLw/UlEDWge+Fepyr7eMJknj2dqLmRhg1lcx5b2KYq4dKmdfCtYL4jHcON76u/i8zoeL1n9GUxnz1LeOoQKgWL0ostWEFmSiICPq4uLQ7OGxPl9mp53Y5BYQkWez7Ksw6+ESdlsgVC3Ni5HScreiGpbBnEuZTB8Y/eQXqU2aHftHZFaUgsKo5/W5C+LAvBHT8/HBdFGedeCtGepXD07cq47WuGebgXl46bsr5z0qwtHZ4BMDdUmfpvsbfOTxH6qoyV4+llc3G0HFcpOyFUFGhgo4bIuWiG4orxz4X2u5FWbFPxOvUagsXQCZfGJIfw2fg6v2KB3iQ9yYtc/f4sSiVlN3FqwKkP8yxXVk9c+sljOP5OZalf0rB0c8KJqpWQxu85C9RA4B/fU9/OyLFi/FBgwWrhKqgCOQZl0+byli9xorwrErxKI1wa/oGf1UT2KbNQhuTQaCpgVLoohey0ngVoVlQ+8zWtBWb0y8pC/Iih8HV3RrIXRyH+iPA+fZF/J0vCPFuyvBh/bQ4cKapO2E9ahtHTx8HP9RUkernocEXsiJEiNygchQEknDYCDX//BCCCUhhXFQHznJ2LuNGj4e9SEmGupbG7clmk7LE3dpVWPKshK/RP5v1+WBg2kDJjJc7IQlTvrgh2eUVXXQUJL5yfPVfDcRsW3RdJyorlpUbyM1TpST6dm0cjwGRTrrj3uDjNq/jdTkdo13YIcXoFYU5OOPzO27hmzUF6FlvT/05g0WujS8flgfNLF+GkNLo4bydUGpaR3TsCd28LHUUukQ8ZlDz7jJKM2bIdwaOpP3y/fKTMm4mTHmIkuJXCNxU8kbhumYZT403kEhlWeZInxfjBUMAuFnFULlidE7mpF+DfoD4ipaGf5Mlv6Xrh+rbdeo/GOKWd0kMEDM0iumdNN5JjmCddGSsZo0zkxjZEzpmz8PusFsKdpfHqXAKHG9TDvfPnJJxGLMYzhKf3wJFxLcl3NywIJ96uJC3BkrpM+sTH7yMz0WxOaFYkkhmEI1T4qPczDmPAMbtc4k1kJifhUINaCOrUDmmHDuLBnXv6TjpXQO4bA45n/2ZgJRen9BWkHfgavhXd1HgLdy2DkOaN8PAqt44RU0gMfQoFxtEyk/KyJ5o/E1ASckYHJxlTu5s8ks/ZuLYa2LjrcxJfffIRYvr3QoavHx5mZWoZ2K4Y/xxoQ1H5SZpVp5PgW+sviPYogQQPF5yo+ibuBARoOP0ig9Rb0lOHHJ/VeuvIT3Kgss/T7h5L9adehk+rlvBr3hhpe3bjwe1bjCKvYww4XZWq0a00ivGDoKA0eSJOSWTx0KkVS+Dryh4qDwSL/Evo3x/I5lYv7B0WuafhTUSljca1T54VMC9mJimzRplo9mg1svrC55ux94N3kThxPLLjokVHZmoYi9mK8YzgqQYcN/9TcublIGHcKIQ6l0KKKG0/d1ecXbJcw+hwmUhJHT6lQqTBIzS2+PfJPPu0+473rPuFwRxuONwrdI5XrHDWOQ82bC/JpA5ZiNHB/XGQn4v7ibHIv3a1IJxRFY4oevWvCykXHqSMdJK10FbL9s5dRHXpKIbbn5FQ1gM+FTxxZe8OjfFQP0XmoJAIrfBPUp68J846GNgXRTy/5eVwp8i5ooD5zG/hlQW5ILeqickbzJ7lNKf0y8rGncREPLxvVlbrbeWXR95PUPSqGD8mHMv/3KK5OO7Jb+06IcC1FBKnTGWAgjB0ZD/WccolJdRjiFXgZd9/JJyePnpPPR+DJ917xF9yV/DrCOVKNnrYaLSmbtw/nYLcK4WfI+Sr8ISxrdNi/MDQsiWfUQFoA48lDeRcuogTdT5GrHtpXXnq/3ZV3A/mt005+iBGHOOYf0MX/SEcqGXfdLhX4P9Y2IFt91fwhGDfTkFfzlzzRyoL35PvkH/3LtITE+SlrE9/CR8qX+qVBYfEivgX4x+Gpy5isAmWnRCL4395FzGezvr9yIDatZF38ZKqdH56ihPa+afDGqrA9SBpGLLqqeW+L4rG/yupaSVycBaKxLAuCoV9YSUlNOrTnvGvDC0HU5F5ruVD41yQfuIE/CpWQKLwQqibC0I7thIj5wYjyX++VZZ6VeAUjh4FTn7oLBTe+vaZIwr9Hr3jgCdF1ANPyNuml8P4GPFKX31vB6iRb5fDI/eK8Y+F1aRU+RNQvy4i3ZyR4FEGfn95G5mxZtWpva+aYS/STC+FtqQuqWzT3dT3v0bRIvcfCfy0uOQpcywEz/XaZK7Qw9FReLK3h/K3iEwyPFiMfwCsOk824SKYLA5XC85vWA8fMd5OebkgyNUJcWNHaAcHacbRB9UhjrR0cDY/PIpHfe0oRWH7mlQeH8YBepM/5B/bPRLT4bQAcm2vyic0ltYh44rgcfGL8Q/FUw04oZienlm0BMe5QpNM61YaZxfP1wBcdcrPc5DKOsioQkeulYnZG0elbwtKk5b5/TaMP8MVDftdnObTseI8AUVu2WEtTx6YUyPai4T894MOiUt5Ki1Nr6pCrmPGjEYIt1wp6wqfV91xfddWRtBSs4uNB9vZFC2A403bWXjKrSfcs1M3V0Vhh+J9Rx604ug7GYrzmordFrAqrHjUc+OsW8X4J8NMZgCubdmCk15cDe8pMqkUEiePkZtUukIqSwEZ2lnnEs/MSKJMorP5gIEY4vEwnGCFdQB9n+bMr6P8M/xlenEtr6IRFHopPxpGjwzP92LeHQLaUC87sWL8YLD0mBlW5HebxTi7ewtBrZsjxrk0kvipwKqVcCc82JS86EHOXdQvvFC20NN2j4Hj7Sc5m2+siwLwkneewBEGBTfs0LZzlHm8x9/CPxPe5tOCRL6NwqDGFeOfgicacAXES7uJsBatEO5eCkkupRD83tvISUkwdCOTCy/wwN44BxVY4AqZ4rvAFnaF4Qtjf9vfhuNTCp3Jz7dBv0KGVkPFiqSvXPQx/6YgHQQsE1KWPasCndxaszqiPEvqpsdBTT7Dw2vX9J6hwKMwfvYdHh/nHr0iCs4sb/uu7QwK6aiu8IYV7tE/K4gVzr52dOaHB4dYZAw7gHW/AI/zK8aPi6wMxPXpjnDXUkjwdIPPWxVwJ8RPb7EN+W29Q/5QShZxCj3hjwlTFBZfFXGP4tE4Ngr5R/8kmDHGRO1a/MSYjs6YmPzlH30sqDFBZ13b0Gs7X4/eLMbfBS1yTuwvlH+3/U/iZKXywnPO+rWCyP49dcNypYAwHvdTI/1IiaLO/FkXBXC8tM/NtU3Tp9NWdddfgWO6jq4ARS4Ej14/Dd9KrBj/aDzWgKOssIcT7/r6wr/i60jwckJkmVcQM3iQ6HfOzZBAGq6Qjtoi4LWDX4HjDyERHIc4CgJoQlJRLIOKXgXQBNkTROHnyLT0LzQcTTVhfPFhpbPSMvFtZ/xNi5ZHOzYhZxLmqS2Pf3mwVIySYSmYTYyNAEvdvkW3aTArT0vgzMI56q/FxaLVP9LHciz/gl5ZK4wdWO4bNWWFs2nPa3mqOdLfhNX7ln+BAtQDf+ywclAYGvKSztZ/GlT+dB8x/eOV+TMhrQPD6fOsdG2niRSELMS3PIrxY8DQCchMiIfPh28i0cNFV2dGdm0lnvYHw/VQAOWDAr6yKU0eMLzHc8ODcseOawJZfhZf6tEK43Bf42p8OjuOeQ7vmO0n5Fy95Ufkki3DTCj6W/E1PwxtZJ1JwYAhTejHwbxFMX44sDSNPhMaKBkeIMl7OgJcSyC+vDQaxF3ZbbbQUtro8Kn13W+GJq0VcqW6i47n4mXT2uItw6NyakUxzzT36Gn+TJxCJ4EpWzXBoij0Mc9geo+mwjB6Lembu7ZfMX5KeIIBZ4hN5jm9YC4CpbWR7OUMn3JuuHZgvwkkDMZeNw4SKJMpIwprUO58C2QLMqRpzUjwAvBcl/nT8cLxXsGPSdu+xaNJgz/yTL0Q55iwBVuAk5Fto9Rm4EfBdyY72x86t2HyZfKn5//i0CrN8io4l5O8B0gYPgBhLq8gxc0J/m++hvvhoRqeQ+kMbMqPgVlOVrzHQYPID+khzqaH8eYvfRif57a/CWunWxhKnHg4ztswYblfXaGfQoVojnVPOfdbKIhRkD/zJPNcvpd5pvoyCMMK/h344p8Nu4RTt2wSWVQGyZ6u8HcvgwvrlpobFo0KYfhRV0V/C/QzMsmeu2uDwTUKjyqX9FShwawAfBZ5wYYJowHEkXeYrs1DNnhNPuSz6cTL8fYjYPoSSp39LH0rK468sfprMkWeU4y/B6aMpTxpgfP6/m2E8KszLiUR7eEM/9ofI+/ieS13GnpcNayfFxR6q9iwiWLDOufBXqRidCEpaPyVfNaJozxjCGPYyxnvFd6yglsectD7clpoQNpQX7lPnqPsYwZt5xjWnJvnPJpGUfBJBX9/JWwxfhw80YBT3LuPiE7tEelSCjEepeBb40PknjnDEPJHtW0YSn7kjAYSt2fgV+CALMvx3FFVMgwZnn50uRLdLL22/OS60L+QSehHFlZ/K5xEsX6YIhnR4FZ2Pq7cz8Zdy4shuKKWce382XnkkdNTzbNNPrR1Lkf73Qph/ArK518VUm66MpcnVhnmX7mGkLqfIMa9JGK4V16r5nh456aGefiAH/mXQLYTUP6wXB15ga6QSnyGKW+GU5NK4vA+06Ljtd6jv+bJlL3S34pj4kk6lsAzcc0507qRlYer93NhPqvPdAyf2mnYvGA75tHxeXwfpmZ48fHg87QRog+3PC2Ir3VWjO8Dlp5FTlOSQr/YEYMQ7vwK4j1LI+CdyrgfFab32fAqrJtGWZEHcoU2Ni/ajnxjw2yhYGhsy5hciWj7Fcgc6x7PmSm9J6dMm358lngplCdUixvcyXmAa/eycUcjE5YclAg2Lzvmz86j8qIcC17rkXQdoYaB3Dd8aEcoxveDlLGUs238340Ih99bryLJzXzsPXLIYCG60TtmxEICqWP5sxNAaCdJkLbkD8ofyhZe26DNx89tqQzjtcQhZVU+ibPlH9NiXvgMhnHkF+U73lOBxQTM8wnev5qRh+sZuRqeyNO85Stf2XymMtY62rxstn/ig7+NR/1tfVnA/MX4h6HQgLMK35EQNNYCP/5AjDcn3dw2sm9voThJzgBkBIaliiIDCxHF90ZWLiau+xpd52xDxzlfoqP3RvSc+wWWHgzCBVGkBBnki0MB6D5tOSLPmI+FK//JMfj0ZXSeuhq7fCIYVDyVtZWxFm4/ig6TV2PVbh/D2GR3ZR5TLa7cy8HMLw/j08HeqNZtElpMWIG9wXGmcohLvX0PI5ZuR9e5X6LLrC3oPHszusz+HO2nrcHcLd8gk69jvZdupmkhNCUV+/wjcT83R8vHbOiobK7/fHN9e77ATxykpna7c0I438p6p7shQQis8rquPg1wfQWnp02xQks58IP1DGe/vxUpOe0OBizfiW5S3p1nf4FO3psxYNEubD0ZjduUXAJyxLJdR9F/1kakXL+tfmqoyfFkVBK6TluNo1Fnjb/FY+nZeZi04SA6TF2LrcfNEn5NTZnIhEm6lo6RK/eheu95eL/bNHSc9SV8k7hXnclm4uU0DF60VfK2HR1mb0OnOZK/eV+g/eS1WLv3pAmkwpAHloTJa2DKFSzbF4iFu3zwTdRp3DevIY+WctA49CBv8JqRebcYfxtYkIYHCvYRtHjq4c0bCGpWD/GupRAuMimiVVOxjqzPF9k9GuL0Wo8PcU/oOFXqd/c5m4UPN6L9rC/Qbd4WLNgfhLO3uX8XQwFfh8Sh25SVOBqRrNc0iIjT126i38xVWPOVn5JTeV5DAJsOB6HzlLWYuekQ7lssoDxo0f1G9gPhFV/UHTQf1bpOQaMxy7HFJ17lF8PeFF6esHEvus35XHjwc3Scu1XyKOcz1mP0iu24lUW1bwKb/QpNwilXb2HDNyFYsP0kdvjHaUOFYGNGGx427+pTrMwU4zvD1mnyq9eXtm6Bf9nSOOXhBt+ybri8ZYv6qzml4eRAGpH2Dw1PhZy6iP5zt6C70LTD7E3o4r0Bw5btxP7QJDXuiLTMPIxZthXjV23FrVw+jXQzXw5Zf+AYes9aixSRVQTJSpy9eQ9Dl2xDl5lrcTLeyEb9kgKfTzkkCDt7DX0X7MD7Pb3xF3F9Re5GpN60+BfwiT0l+dqMTvN3iJ7egi6sG+JaT16Fg2GJmsZDsTCN7GNjXtJlXbTST7p2Czt9I3FMZPT9PMp/SVWnRmlJ6DNUVzJPGqMYPwaKGHB2odvglhE+lcoj3ssZwS6lcWbBPOuOQIIVMeAsYXfxTjbe6DgVv20wDO8OWYAaQ5egSsfZ+H2NwWg6fiVS72douP5zNuHn73bEnuAEvbY3ENwWEI//fKcjxqzZp9e2MD53OxOvdpqM/1e9D97qNh2pmVSnwlBsBUmYdGmudJ2zFb+r1RcNJm9Ar6UH4NVmIko0HIydgWZ7gcQr11C68WD8oelYvNVnIar28sbbPWeiYofx6DdrE7L0UfI+UlP4bpHn0zBm/WGUbT0FlUX4Xrhr8s6KxLa9EY5aFFoxrMufOCiARCjZZWG91KUvNyOgrDuSPd0QWN4Vadu5+pQhJKAqWfvl5WidB4hx/qdGQ1G62Th8MnSZuEUo224S/rfWIPRZsht3pCBJ9cZjl+M3n/RFkAgdhcVLy0Vh/te7nbH4oDHSbEM98sINlGo2Bv/5QR80GDFfFLQ+VeKZ9uO5O1nyrMX4v4YD0VYM9e7ztuKVpqPgKc8OPWP2+Dsafx6/rzsYJZuPR7Xec/BOzxlynInK7cdg4qrt+vrqlP9Mw2PlgQB4NBsJzxZj4NlqDF5pNAzDVx8QxW1Cky+YDzV89c30ohh/M0hQw3nGgKOSNAWZHRMNv/ffQqK7M0JcnBA/akhhWB7Z+KCTazXAxI/mXdU+3nj5s0H4YPAi5cVK3Wfg97X7o87wxUi6kc6k4b3tGP6jWkcs3me+o6p7QwoCpQH34kdd0WrGFxY5ze9dIXGtYUvwXx/2g3uLcUi8WmhIMki2MMSg5bvxm1oDUXPsGvRccRCvdZ6JP302FBsPRWnYaxl5eK3rDLxcZySqdpuNar3milyahiqdJ6L5mAVimLHvxsgau475J12SBup0ODUeifLtJuDP9Qej7YwNuJJhJtQ/5FCehOW5loQlQ4vx3UGOUn6yrmNnTkWQWwn9Brjfm5VwN9RMH+HYEMNpCWtRSxzLyPk8IBovfNoPrm2n4RPhk48HLYBzy/H4Y73BmL7liMY5fz8Pbi1GokLbMUjNYjwmQoMJ6DhtJV6o3hu+ieeZnBrnxLagBLxUcxD++6O+GLTUfAHCzi/PYi+loXLnKXBpNgLdF25H+xlb8Mc6g/BR/xm4eMvMFV0jxv/PPh4Mpw4z8U6f2Xi351S8JzKwYtux2HDEvBt7u41My5M/9kZKjiVv7MJpPXMTnq/RG+/298bl+2xkmGcb9+hVMX4sPNWAu7B+nbQ2+E1IZwSJ8r62d5eGsZn1cQbc5Xs5eE2EY+WBixF3NwdpOQ9xJi0bPRbtxf/8pRum7zyi4QZJS+SXNQdib6j5ftwDzk0S7AxOxPOf9MTEjV/rtVU1cCz+Msq0noBKozfgj03G4Hii+TalPXR2MPIUXq7RA12kZX2HeRO/rxJS8dtaQ1B7yELwM0lJaWko0WwAGk/7HGekuXxejM1L6ZliHGbg6r0syQOFf44+k6n2m7sGzk2H44+NJ6Jir9lIkTA2WNU0lBqePOMTTV5/2pB34DtpsZK25p2Sp01GgKsTEtydEFztDWSHGqNKb0vFtoWHFVERfOEq/k+MnGbTN+OqNDlvZucj5vJN1B+9Hi9+Mhg7LOO9xdQN+L8GIxBy7rpe2wbcqkNBeE4E4LLDpjdWe7kEX/hGoUTziXij70p4tBqP2KtGAev8NsGifX74hRj6U3b4FvR0rDgSjv94vxsGSKuUOJF8Cb9rMBRdF2/XxsBF4YMLt7Nw4VYGrotAouFmdrk37xR94RpcmgzBXwYuQEDKVYReSEPdCevwUo2++CoyRdO0y4rQXhC9LvQrxneFMpXSTRViAT8Cqbt34aSXG05JQyLI0wXn1q9Sf5VBeiQvGj6xZRnNqnf6zYVXl5mIvZOH29kPcSE9CyPWHMTzf+mN0Wu/0nDz9vjhfz7tj6Vf++s1Px9IBJ2+ht/VHYSOc63vPlt5Sbh2F54dZ+L1QavxSuNR2OITrf52773fqUv4/Wf90WDiOlw3ScH/7E1tTFQVZXknNxe3sh/gjW5zULXfAsTdzBGZlItzkrfzt7JwRY55qkFpkJk0s3Lz0WjoUpRsMgHbw88gWni/27Id+O+/dMXCr6x85+eacpBTjVbMgt8LVpFLoWcjvGd3hLuVRIJbGV2Jn3/5opav+Za2JSfpoWOcPBFDKzgWL9Tsj8FrD+NW7kOkZT2Az5mbqNJnIf7UYDBCUq4IXzxE+Y5T8FYXb1zPNEyiPC/HbrM34bd1hsEn+aL6mwkBwMh1B1Gm3Vy82mcVPh64RDsv9IkWvw+XRsMvP+mHNX6x6k8ZOH7zEfy/ap0x48vDGma1yMPnaw6F9/4gXJdGxIX0DK0TZ29l4laWWYyhXyFimsLPfLJpxgIHIs/AqfVU/KGdNyr1nqvTlQhHNjN1kD6OvsX4ofFUAy5+8kQEu5REsoco7XfeQk5cpIZRkjC8hFXnaMDdFwOu62y8N3AZ0o0cVURevY0/NRuN6kMXsdMZg1bsxP/UGox9oZbys+i8M/iUKO1emLzxoF6bzmlg7u6jcGsyGBP3huBPDUdj2cFg9bfsNyzcc1KEWA+sO2k+QM+Y7MjuPWczGo5YIJUnF6dupaNE44Ho6G0JYkXh++qwocW0NPiCU87jpBgV7DmqLC3ii/fsHrh83Jcjw2ivD1tM4udYdj9V6DsUvAeP4vJzENenlw6jx4sL/awG8i5ZH3enbmWZ6QWJaMc1BtyfGo9Au9lbHHyBfRHn8VyNgegjRjxjtJ26Dq+IMRV6zvTA2TRdfSgQv/6kD1Z+Y7V2Lf9RIqDeEGU8YXeY9qLtCjVd/jav9Bej7A+1hyDgNDcYNrh8NwuNRy7DgDk7NS8+VK7SEh6yapcJ8CjyRFwJTa1OGHhvPYr/eKcT1vnY/CW8Ks994ZO+GLPhG73mpgMUfVaHnOSXnG6MymL8LWChWwUvRDd10lyeX75UGhKl9cP1ARXL4dYJ83F3fvvUBOEv+cDEI4wBNwuvd5+Em5acIk7fzYV7p5mo1ncO7ku0Jft88D+fDMDib4xs4dxOIvDMdfzps0HoPfsLvbbUJXb5x6O0NFDG7AmAS8sxGLXaGIK2If/FiRg893F/zNlzQq+taBi5ajvqDZstjcd7onyBN7vOwkf95+CeuV0EfG8zx8jwdnLqNZRtMhC9FmzXa8L/zFX85rMh4meG9ciz7GfJYWRTFMX4WyFlZsvzvGvXEFT3M8S6l0K0aykEtm+Jh/fvKZXNMDvDydFqbNi02hsUjRdFzo3//Jhe24RYeCAI//1BRyzcdRz8zkv5jpOFB2aIAWf4zZY53eesxx+k4eAjjU0DfrMZqD9mGWqN24ReKw7DqelYRF8xU0/ILNRQdYYvQ5mmo4W/CzscYi6m4cNe3pi48YBerz4WhhdqDMCGE0a2mhzbMHqQ8/D0XTgfmudyJ0t+mk5ciU9HrUWDaTtQtdtkafCaGca5UhY80839H4hR95Bzo43xV4wfB9824MyVEOABogf3RYRTCSRKq8O/Tg1pdVhK2wrE3glDWMO8xCUx4N4QZvx4gDdu5tg2O3A1PRNeHaeiau9Z2gU7eMUOPFdzIA6Emx44O9E9wcnSeuiNCRsP6TW7bqkG20xaifeFWXwvp8O5+Vh0nrFB79tYejAQ/99HfTB+q9kPSnuRxLi6lpOlhhezl3Q9TQy4oWgz2wg/I2jZ48bWu/zx+4midGmO2CtRWQVqjliKitLSvmpViKMRCegwfgn8df4B823ybpsxP22Y0jBvb97n4f27iG7TXPd+4wKGiDat8OCe6YpnEWrZ6UVhWRDGgBslBrNRLKZ9CQSJUfy/9Yej3YyNKpBaTduAP4sBF3HeGkK10lh5OBi/+rQPVnxjJqnTP0OeV3PAXDQYtxKHzzOdgRizyRj7diuALdAXPu6HjYHxek0hkiv0vJ6RjVRR2oRf0kU14MiHBuYt+GRlZRVa3BrAvNOXRzhncxUSUilyTf6Oxp/Db2oOQL/5X+p12NmL6DhpMQ5YQ/ZGeJmSLMbfAlPm5pTKxDoXJM+ajmC3kkhyd4L/u5WREWt6cWnAGTAsy7wwDRpw7/edhcrdxuFmbqFMup2Xj7f7z4dX+4m4JlGWHvDH8x8PxLKvrcYhmVsQdPYG/iAGHOdy0sf4SkNi9X54thwNn9RbqNZvDmoMXYpM1b6G5jt84/DiR/3Qf4VpJGg8eZ87oqiv387Ub55ezcpH5R4z8WH/ebhjJ8x8858GgTgacCpb5Jh+7z4OhCUg7rL19RNB7OWb+FP9UehpGZhpuQ8wcMmXmL3pgOFlK1wx/jbY8jz7zGkEffg2EjxKI9jlFSTw6wuiH5UvWcDKnyQeNYrRJcT+gFi8+OkwjN1kDHi7Z3abyIdfftQTEz7/CukStELHKajUzRs3sm1ZYeJ3nbMBv6k3FCeTzWfUiJTrd+DUbASGbfwG66UB8VLNftjkY4bj7eHNRmPW4A91RsDnjN0gfii8lo9rd7JwLdM0KJcfj8ALnw7ChqM2r/M15Ll6Iu+g78cS4EbGnPtt6s2hqLMoWb8vVgfEo+38PXi962RczTB6MTT5HNqNX4TDYZR/LAv5kzQL2LoYPziebMBlZSOqe0dEicKOcykDv1ZNkH/TTKa0AxU14AyZLt7PxWsikD4eMAd3tSvCIF6E3CuNx+LTYQu0T2LAyj3C3IOxN4qrWguxL/QUnq9eOIRKjrqZw3l109Bp5hbcEp8PB8/Hm52mIE2MRRuBF67jFRGmLu0nYXtIUoE4V5AxBfFXb+L/Go1Eq7lbC99TQMOC7gH38hGn11aA+8LEn4xchvKd5+LyXfO8RQcC8ItqnbDheKReGzDCvwar8i3M65v3eSB0j2hUC9FupRHhXAKxPXpKc8uYYyzaolVUPRQhHEJtPAIdZhnFYmNn5Bn8okY/DFy5V2O2mLoef2owDBGXSd1CLD0WKeEGYunhcMvnARJv3EWZ5qMxeM0BpIq8K99lMj4cNBcZ1jOJ3SJcXqzVD1X7zYVfYqHwc6TPyaQr+G39oRiw2swhIZgEnYaSVqQKMSrRfBFiwsvUzSqvjVbEquMx+OVfemLOVjMtYGdYkrSsu2D6dmsOlRSObbQW42+BRQUeqERUkfA8D1FjRyLUlY3KUgio+QGyz5nhpYIhVAlbaMAZerOp8V7fuajYfRLSLDlFnJcGmUe7Cfigv/CPXC/cF4AXqg/ACsuAsxF0MR2/qzcQXeZvs0wz9u4DdUYtw/sD5msvSvvZW1BSGiuxImPMsx+KvEmDV8txKNl0Mlb6xGmv/aO4lJWH13pOw7sDF6mh6Qh9C67wFkfeozi1RJnCfpN1RyLxyw/6YN52H72+lJkHd5GFnw0xsrYYfztYtrYBnxkXi4C3X0OyBxdwlcKZhdZccPKakpr8aThDG78WYXYHxeBX2gNn5IOhKDDvQDB+9l5vOQbitsR/vcNkvNF9Fq7ZBLXAhTa/qSeGWEEPHLA3/BRerjUAm4ISEHL9Hv63wRAMXrXb8Ir2+APzd/mKgdgfdcatQ+QVW6YWTXzl0XA8X6M/Vp8wspXxbcdU1Ah9wDmV+aILxUcczbTm41fjw17TcEMUZOsZW/Bat6m4YQ2hbpU8/c/bHbB4n+FDpmNsBObNgXGL8YPhyQbc3fuIatcSkaK0Y8WAC+zYBg/vWJtlWsxgG3BkDnsI9eK9HFTsNgvv9FuMc2LMpQk3J9/KQJ9F20XI9MaC3WaeRv/le/GrmqPRaMpaDFy2A/0X7cHA5btQZ9JG/KLmEEwqMOAAfw531R0C7y2mK3rEugPSwhiM4HP26hzTS7f4K3/8of5g/L7+cHSZtw1Hky4rQ9pzWWKv3YRLm9FiYHqj59L96Lt4uzx3O7rN2YTPj4eZd2e3ryhoS2WI8H+AWiMW47XO3ki9Z7qKV38TgN993KtgzoupyGR5fdpPGgU8oCfmfR6kXkNonY8Q5+aEMOeSSBjIJfTmfVlOtqAzEXk0J6EXr+HPjYahhffnSMt7gLu5+YgUQ7722JV4uUYf7AtP0nCtp63Dyw3GosWsrRi0bBf6Ld4tvLAHn0pL8qU6w7HscKGhvCMgES9R8Bw2vXKtpq+Hc4vRSLlpBqCYm/uSt6Gr9uPXYiS6NBst518h/JJZgWU3NI6euoz/azYSVfovQJ9lu9FvyZfos3gres1aj0NhhT13DM5hEipQpm4bb3dy8lB7+CLhwwHwtQTsgYhE/LZGN8zfawSYtmSLBdf3AMtMnB6Ew7RuCfIyET5ogG5rlOj6CoIa1ED+tWukitJVjWuGVUXGGIbWxoBbgApdpyMpIxsZuQ9wPj0Hg9d+jf+p3hvjN5p5QfP2+OJXtYfhk1GrRCbtxMBF2zBwyU40l4bjr+sNQ4/5X5p8yG9i2n24thyPnvM2q88SUcovf9IH20IN75j6Aaw9Fo1XGo3B72oPQdsZm/FN7FnLqGLe8nEtIx/Ves9GmTZT0W3RLvRfvBMDFu1Aj9mbRRH6SwimkiPJGcNA2U8Muhwpl3WHg9B74TaUaz8VjSZvxHWrd4VbR1TuMA5NRy+0lHEx/laQOtRvxP2wMPi+VRYpbi4IdCuDM2tWqj+HF0kPHeKm7Gdw6gLLgtsRFCs6biCGrD+iMilN5J/vmeuoKvR2qj8MwReu4ZoQqHKXaSjVagK6LBC5t3gHBiwRPli6B2/2nINXmowpkC/E5K0nUEIaExGXb+CWPKZKj+moPWQxbiu/iYfkmSMN7Wasw4sf9YJHp2mY+MVRpEjDV2G909pjYfhVnUEiY1cLr4v8W7wNfYSXBiz8HFHnzUIvDoNqfTLqE/vjzuN/PxsoejZAr1tPWY+KXSfjuqUXd4Yk4Def9MAqay6mDidLvTSPNM8txg+LIgacIx6m30VY88aIFqUdLQIzonsXaYpkmmAWE/BXxRQVvaUYL9/Lxlt95uJPzSbhg8Hz8JG41zpPxm9q9UGbqRtwzZqoOXDpXvz6s3Hw6jQJVbpx1dVsVOw5Ey5dpuO52iMxcVOhATd/XyBe+rQPjsSYJdPbAqVl82lfLLRaytyzjFzG/OwOOYVPh6zErz/uj1LC/JO/OIZ7Vnda3JUbcG87Dn9oNRWvdZ+Nt7pMxpudp+HVlqMwfYNZ9arcajSBXt6TY+3hS/B65xm4ctcw6umrN7DNJ0oqRbo8k+9tnBHZPzwKU+WZ7Rz9f2BIwhRI5t1EHl28jODaf0G88EKw0yuIHzpM/XnfKEyJoJqFJcDIJmfB56/BSQSTW9vJ+GTwfHwyYJ6U/2j8/rO+Ol8oS4QOn9BWDLhf1R0Hz67eIpBmoHLXWTqs5C6K6eV6o7HisDVEIBi5/hD+2HAMYsUQJBZIK/bF6r2wN9QYgw91JarQTRJedSgYb/Wcgec/6ody7SaJ0RdBMas4nnQJpZuPgVPryXi9x2xU6j5NnjsZr7YaXiCAbJrSIND9uJTHTa/amLVf4YUPu2Hs2gOqkBny0q3b2OoTgbjLaRKHZcOnmTIsxt8Asg8Fv5S0UQLKVWLHZCKybx814OJdSyCscV08vH7D3FMlyqj8ZbmbK4Kq66NBC/G7RqO0x6zWgDkib0Qm1RyMBmPW6aIBYv7uk3ix3iiU7jRDZJE33hRZ9Ga3KSgnMuKlOmPQa6493A7sCk3W1aVrrYZE8JlU/KH2QIzaZIxBJbvkiTk5GHMK9UcvE2U+FH9sMByjhHe4fQjzd10Y9Z2+S/C/TcajYpeZ8swZ4uSZrUajrxiMOpLA4SvWM6ap7JSLDEm5x4w1cGo0FC/V7CPG3x5dEEFk5uZhf0gsfGITJaRVds8aCslj8Axm0vTmSmPNzx9+VcrrsH2AmzPOb1yn/my+cjt7EsaE5EsU6sJdwbH4XcOR8Ow8XXTSPLzXfxGcmo1BifoDsHi3meqTek+M7W7T8dum41Ghm8i/rtPwRteZeL37DJRuNQ6lpQHql2RWoVLO1B+zSvTlRNyxntFhzlaUajQc0ZeszgxLRt2QBuYcMfa8OkzBL6SR8lbPWcKzRkYSq49G4+W6Y+DWYTqqdPfGW12noFKnKajaYYzwzWkNw2FTqk4mmS3HJhNWoGKHyTh/32xz0mryOrwhOvSKNYR67uZdfOkTjWRLNhfoBksfFOOHx2N64ExhP0i/g7BmjRDjWkYMuNKI6tlVh1X1ruEdh/DiYREp9V4O3ui1ACXbzEbHhbvRe/52DFqyA6uOhOG6NcbPkIOkpfHrTwdglW+MLnzgCphUOa4Qw+iFj/ti3CYzB47oJoLsleajsSv+PBJTb2JjsAhPnZNiDc2JgOdqVLsacbXPSlHe5TpPxXMf9cHULUf1mclieJVsNAz1pu3AhfvZuCAGGSd6nknPRBqX4NMIsYbO7Pe5J4daasBNxxWHVag2zFw5Kg+rUH4EMCcmN4Q5K+r3A0NehXOK7FVP+ZcvIaT2x2LAlUGocwnEDRuq/gq7cuqB3MA4xi/43DWUbDkBFXrMQzcx2HvO34YRK3Zjh38MOGmcYOd788nr8b/1RmJPQqrwT7ZuRXNFeGHmHn+8UGMIVn1jeuAowBqNWwnPLrNxQtJOSr2B+V+H47kagzFywwF9KifQ2jQhuKXItK0+eKXZMPxRWo+fW4tcTiSl4k/1h6D74q04J886K7RlWOWFLGM4aA8zA/NcSkN75ORy/n5/vPhxHzSbvAl3dEMn9o6Y59ngsCuFl9q1PygKy/dfFnw9LXtDBxaivnFONiJ79TQGnFtJRDSqD9ywpnVQcQpMSHNulxMNuA8HLcIfW0xFu/n70HsBe9a2YdnBUOG3wskW83efUNkzebevyqLL6WZ1+t7Yy3i5zmh0nVu44GXKl4fFbzjW+cTjlBjsB+IvwrnNNHw8ZHHBcL6uUFReFCNA+GTDyThUlIbjz0UmDRPDn5S8npmPir2mo/KA2Yi9lSUyKRtn74hcEj7k6j7OyDXr/+TIdMlnUh5cQHVN7idev4Oxnx/Fb2v0w9AVu/TN+UknG5xn9yMw4Q8Gvp3tDO0Kzxzxz3gDW6an+/oioNLrSPYogwB3Z1zYuFb9taxJG0sumPDia8kCGnC/rTcUbw9ajD5Ld6H7/J0YueYAvoo6rXKP4K4NXMRQvtssRKRlynUWznMVstC2lfdG/Lb+cJy0euC4EMur3TjUHL0c4alpSLiShoFrj+tcti3+1gpo4bkHDzOsnAOJV9MxbPU+/KbOQDi1GIVjsaYTZM2RSPzq08GYdSBIef288NxZkX/nb2firvCqqXdmEQJxKPYc/q92fyw+UDi9oO2UjagoBid7AglHHahD/3JNzWj+ivFj4MlDqPfuIbpVc0S5ltYeuJCO7fAgM8Pct5S2Cc9fIZzlRwPuta7eeHvAClwTL/oaEUaQwEa4DFyyGy99Mgh7hZkNTPy94cn4xSf9pSVrJn7ezcrBR4Pn4sUGQ1Cm9Rg4tx6PEq0n4Jf1x+PdgQtx01q5Y+NBPquGYST/01fg0WYKXFuMxZnb94Q501Gq4WC0m+W4CrUQ+eyGprLgKhrrfR5nwGkYKhhhcoZVZtcb5vCDg+k+yf1o4DuZB+SnXkJoreqIdy+DMKeSiBs6SG6ZezyQB6wr+WPZm6uQ89fwx0aj0GL2dl2dxD6HArDMxLFEm0z7HH9qMAJhlzh/qBCrjoaJcOovBpzZRiTl1j1U6TwDv68/WoevyjafIC3aifh5nZFoOHWNzmMyT2YexCDPN71xxPqAGPym7iBUH7xQjMeH8OHWEHWGYdiqnVYIG0xBxI7QVXWf+lkCTbA1IBZ/rNULNYcswHlrTqQKK30fiWCNc+lQK68fMey+O0w+Hu/+xaGvTk4yRnNBD1xuNqL79UWEyKM415KIrF8PD2/YK41Nj5YJadVHE8saQp2Dit2mIFW8WIJ2CAVpJZiz5ySe01XPQXptI/TideGdoeg2xyx+YtzmMzbjf+qOQskWE+DeahycRC691HA8vDpPQ/JNbmvDNI1s4rZsNoIv3cJroqxLNh2DKDH80oVHKvaYhA8Hziv4WkghmFmL3hKOutT0/0oOHF6AaxDf6T8L7u3GIuUOZ9pZ/Mcwyo/PFs+wZGzHnBU6Uo+/RX2NY+h/JJgXU8j3Q0IRUNky4EQfnl1rDaHqr+FRQvNNo71gCDUOL9QchJFfnNCwReUfZUeeNlTLdZoiPDATt4oE4By4zXhZGrZsbBInEs7ilaZj8Ycm4+DcdrzoQs6vHI/nPxuFkeutESuVU2Yetz2tiZi984T2xLWbtk5Lc9UJLmLoj3XH7fnFhdC4TIfxRbbx6w3tpq/FH+uPxGrfBByOO419sadRfcQquHXyxtaQONy4e48PlH+JJ3FNJwifxPzw+I+m378HnmzAZWYitlM7RLpSWJZGsBhz+XesnfItxjbh+UtimZip0oKsJFb5ewMWIz3PhFMSUiBrGFZQ6Bj/8zUGY4cYbIS9ymVPYKK0gnth3CYz8TP83GXdN+mjUWsw8csTGL/5MKZK6/dtaVH/oelo+J65ouldvpupvWpcymyGVM2zey7episZuZLnwp17cGk0BO1mblYm1QEObSWb8GRU1j1TH837FDHgrFWoetsCGV3bXwxuIv4I0MStXwcUufghwYRZNhZ1r11BWL1aiBEDLtJZDPq+PaSWs+Up9ySMKlornmMuQ8+bVajcTNcGyypPaP3A2myUdGglxleJ+oPV4CO0212w4nCQbha5whqm2h+Vgj/UHYKGEzdjwpd+wguHMObLI3it9xx4thqLUzfuSNocyryvn4/JErryWQQ596Phy1C66Ugx5u8i4Jwo5fojMLhghaDkhe9CGlIAybmdD/MLRF9OR3lR1pXbjUfCVVMXjLwyvX52OB511J48SN76XmAC5Cc71X8vsOi1CPWH1JETKeyEEcMQwoVVbEx8+glyLpneCSOTNLA4nhM8Nwbcu/1mm1Wo5FuBpie0URJZ1XbWbj/88pMBWHHQzPGx95gMOHsdL4vxb/f4X7mTjddEHrzZdy4mbDmKcZ8fwZStJ1B3wgb8qvZAXcxCpN69r70mOSJUCrZkEIxefwTP/aU/tvjF6cKFyt1n4qO+C5Fusqa55+e/9PHKj0Y+sa6xeUrHxoX1MRMN32LCUvyxHrfOcVy0w3eQsvvR5NL3g76WOTXghcXq1qHgvuP5PxbkKEOvzJhY+FetjGT30ghyLokzyxaoPzPLsjWhTE61rC2+oQH3vBhwoz8/qtfaoyU8bPQMif3AMuAm4Y0e03HN+poG02MK3Ebk/+oMhH+SWagza8cRvFRzINov2I7JXx7HxC3HMHT9IbzScjpqjVyODImYl/MA529l4BaH6CUfXH1KXMzIk8bFLLzZYyruS+rrTkbhhRr9sPqo2UZERxss3ZnLhXxybnLzUPgyH5/0mYqSDQejbNsxKN96FDxaD8efWk3An6QBXa55P5yIN3rchhaBlZ7WNXXF+KHxZAMuN08UdU+EupTQzQuD69VG/hXDSI+wrPxSeRkhQQOuYteZeHvgUp20SSgjCEWNADNPGLR0O176tC/2FuzhZfz3BCXghU+6Y6K1D9wXfhF47tPeWOtjtmawMW+v2ax1rbQkWBW6Tl2FekNnIy2D4s0MMRAj1+zDS5/0wzFpxbB1yiHUdt6brNzaMGF1ub44I/CMHw04zoF7rdO0AgPuxp0MhKZcRhq/zMA4zL2EM2Xx/eBoMDwKljedXcosK57ZZf5DQ9NmGbAC8vr2LYS1aIJI4YMoMeAiO7RGweeLJADzZnLOfBW+gzHgRqCdwypU3leTV9ImSC0acNxGJPi8tZGvlj+w9pC/GN+9sPyQaSXO2HYSL4sA+9qaC2mj/4q9ePEvfXAw4jSu5uShZr8p6OS9ztpXS9KSLPE5DSauRcnGQ3Hm1h0EnbuB39UdjiHLC7cRMSVroIrPak0SWfKi7Wd8jl/XGopdYWbvQo1jCK8K9aY0ICJPncNVSV/pqTxvBf0OeJQH7FMe1MlPwdG6+SSe+SlD31F/BWQFoYVNmeSpExHsVgqJHs4IfrcaMpLMNiJ2r7iJbcsZE8cYcHNQpctkpOncM8okuUc+E0d+JGbt9sdzHw/AsoNFN/INPH0LL9cfik4LDB/7JFzE74UPphbs72WwIzBW4vfD2M1GYfeb/zk+7O2NszeZA4FqNWDmDn/8/KPe2OwbBfbVVe42Bx/3WYJ0kw2BdaJZZF3h6njjdyI6BZ2mr0ZAkr2lkzFdG45djhKNRiH20k3lj9hz1xB/5RZyyMfPII8wR3wj0pm0VXozn7xh3eQli4yO7+DofnywXM1zsk6fhu+H7yDRvRRCnF9B8rTxep//5EwjIRjWakZY+dsVHI0Xaw7AKMuA41xaGvL6PhYvXMzIwWsdJ+HNrlNxNcuy4BlGDt3nbMD/1h0K31OmkdJ2+nqUbD4GSXcK+2rZj1dv9DrdhzDlbiZiheZvdhmLSdacbptvbknG3uq/GJU6T5D68BDrT0ThxRoDsOaoaRyb3PCXPJ+rBia3XuIVDUO/+HO6AnZ31Bl8FZ6CPZFn8OHwVfBoPxVfBsThZnaO6N4s0YsXcV30rKGtlI3UL+utHgu7rP5xdP3XwhPnwBEx48YgyLWUtDycEPL+28hLjFF/W5gWhi9qwL3Rdbouiy804CSMChIzo4MYsHSHGHC9ccAy4OxW4q7gRPzs0z4Ys9n0wPVZuhO/FeXuf9b6jiVbo4KjiZfwm9pD0W/JHr3uNXcrfv5+d2FMa2WogHvs1Bq2Cq80GIH4tLtISr+L/2syHK1nmY1lmTsqdtOZLdfioS0GbkJo5dTugVMDzhpC/eJYINwb9cXuQPOsgrlSfwccGdg+L/DTGs8bjzgH4Wwf/37wvVkQkp6dZlYOInp2QahrGcS6lkZ4vZo6L06zIL+kiQmuppmJIwg9dxV/bjQc7Wd9rmEVdrIqwMw3bpvrNiLDEVZgwJnQKw8F4flP++sqVKbabMoGlG42CSnXrA0ZaGAJNvsn4JdizM/YdkSFRY3Bs/H7OgPgk1K4eivxdha82k/BOz1m4a6UW0DKNWndDsWQFWZjXzvXjK/8oGVL5WmecTz+PF6uMwhtFu3V+4Qdz4Tg/oCJ8GrUCyu/MhOUzfB6YXn8NTjSnI5FxPItdFra5s8qo39FmDfku7IMWS7ma4zE2aUL4C8yiV9iCKn0Gu4FmBW/JpyJayiisXmroAeuUtdJOrmbUFVL5UY6WxScvccXz1fvhyVfmx44TVQQfDYNv6s3FN3mmf3+5u48qfvFbQk0e1jSeCeSr93WT7w1nmAmuY9efwD/751umHfQ2ptSwGH+plM24Tf1+iHw/GXdRqJSd2980H+RbkfCpPhU+5gjJ2YiOX2Ar4KT8PN3O4j8NJ+yI1Lu5sKjwxRUFWPxrgROz8pH9V7T0G7KGvNmzxKvGCIpqDXYLOWf4W2by82f4QN5d0ZRJ9eW+9EhtLcN+5yrV+Hz2aeIk4ZDpEtJBHXtgIeZNIP4KiaP5FGTd5NXQrcRqdkPIz83C1tUTuZzTzUJZTUML6sBNxlVus/AZasHjgnybrc5G6WRORR+Z1KRkfcAlbtMx/vDl1tD7Xyaweg1X+Fl0Zn7Ik/hUnYuXNqOgEs7MeZvFm5cc+LMNeXhpmNXaLy1xyPwojRWVh+zvnIjTnWgdW7ymSPX8n6sJ49Byylf4vWuMwo2xz4outy9QV9sPmTqjykXpqdn6vc4ONL1H0LbfyF824BzKMAzy5YgWIy3U+5l4PeaF9KO2F9HMNDwGtEmO4cyc1Cu3US8KcIkLYf+rKScWMkzktIwbq+FW/GfH3TDnhB7I07jv1Os+f96tyvGbPxGd31+s9sMTe9KhiV4LYWacicDbq3H4bUuk8RQzNPPG5UW4enaahzGf3EMSw6HaY/JS5/2w8AVe5U5k67eQOlGg+EmrYaOsz9Hx1lr0W7WRh3fHzxvLS5Y34nTCelWOdCAqz5wPjxbTyjogVvxlT/+452eWH/SGLSmzPQFvzcKmNfh+F1hx1Vn+X1/yLtbPQ9MS9MTr8RxIxHkXBoJnqUR8u6byI6OsSo788o5YHz+Iwbc2VT89rP+aDXVKDQFBR35RZWjaZ01Gb8Sv6vVDxEFRrpJg580+tl7XbFGaHlDaOzechiqD16Me4YFRKmZtl30lZvSUu2NGkPnas/rjpNx+F9pXVbuOR3eewOw6GAoPhu2CL+p2ReLD5hPgJ1Iuog/1R2E17rNRNs5W/VD+11nCj9MXY3hS7/ELe3JZV5MiY5atRf/8WEffDRqLQYt242+i75En0Vb0X3uFkxdt1tXqfIj1f8t+Z2+01fjmM2AC8vju8CRlt8G/b7tr635xwX/yYJlZvGynJpWvHnBS1s3w09kUoqnKwK9nHF56+fqz+IyIfhLBuHR+LCvmKubvdqPxXVr/0Iz9i3c6lDW3juOiuzpgsX7LfpZtPM7cx2/qd4L3WZ+ocZ7Y+HXP9cfqBvo8hn6jUgBP5r//qDFus3D2bRbiLl2Bx5tx6F0w8EYveEQlh6JQKf5W5UPu87ZpI3HqyIjK4ry/lOTUSKHNqHTrM0il0QmzdyA7jNXIeqcmf/EKSYsEX60vtbIZfhjnf4YvvYbLD0Whfqjl+PX1Xtg8V6T7yuZuXBrOUY/Iaj4G3nwx4Tytv49Araec0S+8tuv1jC3DVLTplORumEffwzYvMHT+/cR2aElYrgHpvDeibqf4cF1s0WVLe84cmMMPolhGdvbAqLxPx92x4j1Rm9S95lPNUpMawiVuzbwu8oVxIhLLTDgTPzOM1bhpU/6IOhCGnyTz+O5Dzqi95K9es+WucQGnxj87J1OGLncTAeZsfWoLrL6ZMhiLPwqBPP2BqJar1nSYB2gn6okVh4Ox8+rD8SHgxfqJ7v4of2O3p+j3aRVWLBlv04noezSKSXcD05ktplXyU6YXOXdpmNXo1ybMUjVb6GyBzoe/yG6e9Fe04NtaCYnyn8sraIw+WcZm2OhMzD+xXgaCg04C1pBrPNbX3+NgArlRFi6IECU99lVy9WfjFpQiRQklLm+fj8HLcavQJcZa60eOIa1Wx0MQyZ9CO8vv0a17lNxPO6cXudbTH8y6gze7TIZa74JxPXMLNQbPB1jV+0rJD9PJChNrV7zN6LGoGlIvGpWou0RBVpz6Hy4txkP9xZj8FanyRi5/htctz4SfPb6TTQcMx9vD5qHav1n4b2+M/BO3zmSj2loPWoOLlsTgHUolQ+S52RKtnvP/UI/uJ5qLZc+4B+Fd0ToHgznAgwJRObWOwW5fDw0nKQsgcnSBS9DZSIVmi3tHBo3VjrpuQ/gl3wJa4+GYeqW4xi54QhGbjqK6bt8sMU/FuEXbzpsDip5loSZts634RNMpopC/R53w4ZlZFvhTD6B8ytXIsDDFcllneD/qgtufbVPgyjdNf+Mw3Nx5h8xl2+gZn+h39o9JjkFU+T7GR9yw8gVO/Fp/9mIl/chdA6jYKsIwHe6jsc3QfE4ffUWPu4zEbO2meEInUenPPNQ6JuFtpOXoMGoeUi1jOyVXwfj/b4z1aB3azEO74kCn7/PTxcwEGFnL6PusNl4t/98VO2zAO/3no+PenOe1GR0nLYMGdr4MPQiJq/bI/wyCx8NnIcPJF3u7P9+X2+81W0KekxbpW/km3gR7/Sahs3HrM0xSYLCF388lFZ8C/nV8jPe9LmXewsJ5yNwJGQPth5aiU0HFmPzV4ux69h6+EUfxfnrKRLK7g/k89hQsuigzyUt2Xdl10/1/MnAzq1ys1WQGaFBCHyzIpLcnBHsUgJxU8eaEHJby1Df2ZzxnPE4TNlp+iq0mrAQt/l1GPbiiyPNyGl22uuOhaJq14nSADDb1lhtRV1s8FGfKZi58SBuCn3aTl2JbiLfMu0Gqj6bTwMmbD6Eal0nwC/ODLMfij6HRiOWo2yribrYoWLnCRi8fDcu3TF8yk/8dRDlWa3/PLzXyxsf9JqBd/vNQmVRuDUGzET8JbNIgzJJv4sqYL1vM2U9yraZJGlOwNvCg97bjyFDuwJZH3LRbNwSDFzMbUiYOVOf/nEwNNBSIT/KP2WbWSFZmJf8tKu47XtcZUvyxLFIGjoIiUOG4NTYkbiwaD7SDn6NvAtiwDIphhc66XxTaWCrDiJvG8L/KGDaWh3lGD9hFEJdSiFR+M73vbeQkRCjj+U7sXzJQ8pHYuzYnQxHolPwTo8pBQ0Ce7ETa6SGlf9roi+bj1mKlpOWW1vLWGnKzckbd+MvfbyRcOUe9kUkoUrXEdjha1bkM77KafmNunQLnwzwxvDFX4i/GfKc8flJVOvmDTfKP9GHH/efgy3HzDZKzPf2oCR80G8ePhR/yrV3RZa9K7rwzc6TMH39Ln1vhtXnSJ5VrIvj/D3q8yxJZag0aluNWyiNXaM3j8Wdxtu9xmOrv5VHKQf7PU0C9ilpZ8ror4EUUH0s8U1jmCnwoLkz5//GeLwBx0IXZCUlwO/9d5EorY5wp1KIHT5c58aRdewwNnjNLRxypZBviEK9KY7ncoOU1PumEtMrF/eys3BDmDczV5hamJ4rQBk2K09aJZk5uCPHbHnW9cwMnUSZrwRjWnSsuLm4n52t844yxdAxW0cAN0SoBl+4iaBTV3Dx9j3t4SH4ndMcqfzM29WsHN0q4kZ2Dq5k5+KSCLw0Oc9lq0Y3L2QlFMUoecqX4y2Jcz0rG9l8hvxn5eThUma2KFi+EPPCVgnZSa6fAsOApjIwv5Ij8RMWFQ8zadTEZ/5WHQ5BvXErUar1BPyq0Sg8X38Mnq87Hr/kscEI/KbRGLh1nIm2s78QwzVZewoJdnfrR4jVoKKH8S+Kx3paIHUZ35zZdE4/fhwBFSvilLsrgl1L4PzC2epvwvBdWA6kM50R2Bnyc+NeFu5I+dpDQI+ClTNdeOH6/VzoFoFS9siTcpHspwsPcI8h0jcjOx+XpaV3L0cyJuXP3cG1vMlbQts7wjPXJSyVmJavJMXl8UFnryPgzHVctD6hxTs0dLMkbzeFhpx3ckV44Sr5QVxqRjauCy8waeaYsR5K+FvCJ9eELtf1WOjY23FLeE6yIe/L6wxkSvyHknftmVFh/GSwrIwikidZZXQ78yr2B2zG2BU90Xbcp2IAVEOD4ZVQf8QbaDCiEhqPqIpmI95Bjyl1sXDLWIQmnbDaxHycPJMvz6QkcQpKqjulo0n+JwV9DTqLD/OvXoFf/VqIdXVGtHNJRHZuKa0s04wxSkHoq+fiRE7QqOW2HteFdjeFR3RonIpU/kxxy4+kTaPgbq7QV3gsS2hMBn5AC1zkQU5+jtbJO0LnHIl7Q/gsXfiReSK/a/NN6cctGPJwLSMH98mjFj25LUPkhTT4J6fidFqhTGL6zCtl3TVJ76pUAOaRBhh5ksc8VgTKJTUS5FlWmvfFO+bybQSlXMVFyxhkpaX8ypGwN/i+kqaZA8dy+UeCb2WGRnX4TeoP51Pxj+Wdfy0VFzavQ0i7ZvCvUhHBnl4IcRUdIy6UR5cyCPN0wckqryKwYUOcnj8f2ac5SV5rvPI438nIGvHh435gkD/IIFZx4+ymtfD1cEKShwv8vVxw9cB+9c8n3ZX2jMP8CJ34zsIn2cJPV0U/Ka/w1Wl8ShlwMy4VddQv8i63RA7dEP3CLV8oJzmKwDRu55Afs5EvPJWuOicH2XkSU9KRoPr+chPZwkfklTRJwywOM/roUnqW6MFUhJy/iavWHoHUnawT9yTOLeHLNNFhlIGUf3qUZ9zNE76R9DUfyuPGEXyu9sLJc2lw3mKnRp6Yc5KXTHkX5ve+pCsvo+9n4pGH5d0105qMIu3iXQR9nYSty05g5YyvsHjCXqye+TV2rfFD+MkU3L1m8bXAzAXVQpQkrDL/MQj/E8MTDTiW88M7NxHWkluJlEK0exkE1q2HB5ftYa5Cwjo6U6jsFSBTyzkvlWhkbxJBSKDGxdMVG2GCSASeKPGYBsWAGASqsJiO/MtzTeuOD3sED6ViiD/5V5lPUXBSFMLU9gftaZAwXh4NOet9lIlMNgx4VKbkcxlPfR8L3rKFAQOSCc27mIrC1iVxNPYCao1YixcajMV/NhiDnzebjOdaTMOLLbzx62az8HJzb7zQfDp+2XwGft54Gn5Wbwx+32QM2s/aguir7GsQSD7NsBqd8fruMPEYXfOkmZbcnj+LgI+rI8HVHbHOTojo3kEUJ59n3oLVyvFhRrjy7YwzvPFtGJqxfJ8EKasC2pHeRjAYA9gIGGUqZRYKLjYi7PCPQN/roRjiLG/L71swfJklhlxa+h1kihDV4R1J+WmgzCKvSaFIUOEdMQB0VetT4mnW5UcbC1oOQJgYYyMXdEWTwW+jwbCKaDymMpqMr4ImE95EU7rxb4mT63G89wbqDXsdrcZ8iMVbJ+H6bbPhp6ZFp3niPw0Wea8nvvOzj4KsS4MvrF8PhDuXQRI3lv7obWSfslayU+aw3sqvvjorK5Wm1lF6kO6mkalsbZePOCo1obo4Q3+CtKGismWVcoGe80x+GZH045+km/+Q8XlPniOJc/NTKnSVhQ7QGiN5YyPnvhiL9+7dFE/OjmNMG8yc5EbyaoazyE+UFRJG81o0Tc0HlbPKQd4TJ9dczco4/1gwk6ZBx9dg44TvTP+7vscQ0bYZ/Mq7IdytJBK5ql2MtjBPD4RUKIuwCu4IL+si16UQ6VECka4l4V/WDQH1auHqjq0AG1cClTh8L4uGPzwkYeEb03EgRnaAL05UKouEss4I5SroCez5ZSjKOaEHX1mulTskTh7nUbMxqvVO+IhFwSPzzfpIOlFOi74x/PWkl5BylIaBkS3mhdkwtMSypCM/TFzvkQeooyTP6lcUrAbakyV8we22MjLuIju7cEGEI1hHtCNA3sU4pm/lgFlmvvVtmT/zfkY5EnyGoY+JRl6w7wEpUalYNG4vOn06F3VfnYQa7qPwqZs4l/HiJsv1eNR/Yxx61p+H9bMP48pp+3NgUqsc8lSMv2LAkSCJUyYjWAy4BE8n+FR8DeknzP5sSi8SygpP6LkQk7SlsLEVGH9JVAmghKW/ihjxOn3+AqLjYhEXH4vYmDgkxybgxi0zbMBUyUhqjFhJEBScFAk54mFWm7JCiI9yljgyj/wpiflDpqZAkaPelh/24FjsJ0EshhAO57N4roJe/AsmEYvjo/gMw0QSWyoCn8McmCMz+WToXQaW/FHI6nOZJ7lD79WHguHcahJ+VmcyfinG2kutZuIlGm+tvPGrlnLdYra4OfhVK7rZ+FWLWXi+xUw833QCfv7ZSLzWcy4OxxklrjqLL6uMXjRffNZTwbjMnXlhOZd3FUMmpk93hDmXQpK7M3w+qIpsoRmh8yM0DuPyhO9lDGrS52nmGXNGfsnNykd0UjIi4+MRFZcgLhYXzqVIQ9YoKna8kSKkswoiPkYcv9ZHp5RgXuWZhp5yrtfMlRVYHGn7QIf0rbJXP97iGzOvDA8cP34cA/r3Q3SUGQ5QHtQTBjanehTH9+eAnIaRl6Hiplg0ildDPhZ8phqgigfY578ZrUd/hIZDK6LF6DfRYmxltBgnRzHamovjscU4ujfRfFxVce+KMVcVDcdWRP0hFTF4dgckXOakZD5XaGaR3hgRdD9t2CV1ccUS+Ls7IVmUqa+XCy7tMvuzUQ6wZU46KseTHlLX1ACXMmCdozwhr6jSVD8jh8inhn4PkSSNlYjEOGRkZosfk6G8EK5iWcrPQ1GmZsNoeYbSzyhU0p11hnQnT2qZU4lTTsg9UoD3VdYwYcGhQ0cxcNAAJFqraY3Kl8CaP3Iy+YjB9eGGlkxTzjW7cp88pEaD/PGaz6Kc1ZWEkg/6/RgwdUce9giM5GXBMW98T9bhB7i6fRv83nsHkSJD4jxKIthLGoIiR853aInUQf1weeQgpA4dgKuDBuFCty6IqPEBQss7I06MuRjRQT6vvYbT8+dKId03KepjTJ3/4WH4wV5D+eDaDQQ1qiH5KIlIt1IIblofD3W/Pw0p4Ugf1mee5SkdtU+cPCZ5pMwiHXlkntlDR34kn5D37mbeR3xCEmLj4xAdH43o2CScu3xJeYFR8uRlSVM2FJm24Qy+Ox9r8lkgh5m8/LDZps+zeIn8YkZCHuLGtSsYOXI01q5bL9cGvKNHpmPTUI/2HcK8o+pw8Van+WAdMLwvzQZ1GpNR9Zls7+dizZz9aFJtHD52Go1aLlNRx2MGGnhNQ8NydDPR0Gs26pedhTqeM1DDZRI+dhmJttWnY9+mYH0NgsVXJEv/xviWAUc4Vswb3xyEX4VySBYDLshFlPeUKQyhpCWKVGCeiqMXnVGlJKTNaFYgcpiePcTs2bPQtnUrdOzUER06dUGndm3RTxTnvv37hVAUSgxOAcg8kTOFLejIkJo+WVwqifwa3mQYqXRqXNnsx18KPQp4psNgVnqSP3Vyj88gw5tKxufQ31QWrpfUd7Wd9powX1bF5PP1WXLhAJNvKw7v6oE5lvCSR3aB02vpoVD8qf5Q/LLhOLzQcoYYat54ubkYauKeazkXz7ecLf7ecpyJF9Sgm41fy72XmntL2OlizHnjv+uNg1f7cfBJMEactrb0HU0p2Cg8exooDFhRKZBYRsCFNUvhL4I3SRSnn6cLUtdtUH+WDp/FMjDvTxqY9+b7MgdPBIOLu59+C4P6dUfH9u3RVvigVYcOwhNdMXPaFJyxlBsFI4e0NG0mqs9gSbIMjZ+WL5+otZ3vYPMqQ9BfnA57m/cjD9HfXJOPTOhd+/agbr16CAg0m7rKo+Q+HdNhauacQsvkofArJSwtncfywO6ReTw0LUsa7fXdgCbD30b9UZXEUHsTLcdVQbMJb4mrajmevymuMppPqCIGXVUJU03CVkMz9sqJQVd3SGX0mtEMSVe4t5PkjRYHM67g0bzbTxX2m2QEB8L3rYoqk7ilSOyQAVLoWuoSiLSlNODbGpqb2mZMGcM3TIV0zxFf5V69UshhhvcUdO3WBldTC1cxK18wsvIcZYXEE/pRUWnviJS1kpK8JfVaa5wqQjsvhJyRLxhfQwDbtn6JhvUbICrS+lwc6aWyh88z+Wfj0yhnxmF6hksNTzK8PJOrBlUu8toc5F9+6Gee9V2g6VlQ/nzkOl+M4WPHjuHw4cPIy2NZFw1DaHmynESQMt/MyLXde3HirTf004xhns7wr1YR5wf2xc2ZU3BxUC+cbtcMMQ3rIV7qXFLLpjgrjcVbU8bj+phhiK7+vhhNToj2KIUT5VxxdqEYcZIPJQeNc/OmPzBY9pQH5CtJX/7jxwxHOBcySKPB5w0v3Dpubw9C/hG6sBxIFCtvJmcsI3PN+9oZwHONSZ6kOQacvnAO3Xt2Q5vOHdC2S2d0aNMJ3br0wKL5S3D1ktkfU6eNMC7LlvqH+oPPZPrq9CEFTvnFdmQK66nE5ctX0KpVO8ycOcvyYRTG4wnDmjiapgNMGL6TRXv+Ua9qWD2I4zMlbywHfTZw/fwdjO68DB+5DEVt9+litM1EgwpT0eBVceXFcCs/2xwriEFXYTrql58hzhv1xbCr4TIRn3iMw7wxu8R2Z3rkQ3m+pvzvjacacCyg/EuXEVSnHmKlAsVK6yPgs5rIv2r2gyOUoEVAArOQDQOYax6YplzruTgLU6ZMQ7u27fHNocPwCw7DV4ePYfDQMWjcpAmOn/jGBFImYlwyChWzlSa9WGGMj/20gl+C+WP14l0NY91SIa/MzViMQaEo1dB6b2VQZURzl8/lHaakryxxNaRmjT/M25NhyokxmGlWa0bjL7A/5gJeaTEeLzQYjxfFeHte3AtitP2qxUK82GKeGGmz8Yt643Xn95/VGY3nGk4R4242Xm42W+7PVQOPRtzLzafiF3VGomrP6UhKM/u0mRY/86c5V7+/Bg3FCijvyLc2ZrQozpgwnHyvEmI9yiDSpTQixMjCvTsqhqi01OC1nmF++a70e3rZEOn3bqJH53YYOmAwfP0DcPKkD1au3IQWLdpjQK9euJxqNig1nyeio+CjgcRn0N/mOL6r+WVpG7qaM+bJ3KXjNWPQCeybJuPYv38fmjZtjOBge0m8JbBsBhLoNemq/yZ90lZ5SuuA/bTHwxhvQHDiYbQc8S4ajHpdDLRqaD72TbRQA+5tNJXrZjTSCow4MdbEiGs6UYw4MeBajnvb9MhNqCRGXWU0HPw6hs/viBuZND4kL9YzDJ6cl58CtHwFD+6mI6RDK/1KDL8OEvReVWQnWh+RV143IUkR0pkcQONf67sDyfWEipBf7FB6mZiTpkxF+3atcfVy0f0GVWYUnHO4kgpZfCwZosWr2y+wB8JcGsdYdkzGNY7YuXMXmjcT4yXaMuBYX8jfBeBbUC5JOpKYHY9HHXGwoQH4rqbGKhhWwthK9Gkw8umvgwbc0KFD0b9/f2Rnax9T0XwITN4kL1r3pXEWGgn/Dz4QepVApHtphNSujluzvJHaZxDC362KcK8yql90eoYYd6HlSiKUQ6iVK+FUx/ZI956OhFZNEeJZGkluJeD7agVc3c39G+UZeUZm/9BgkqbOkxam/G58tR8nX/VAvJcrAuVd4ieOlhelLCJhbCrzmo4JkHaUjqbxoIa+OOaXJWb0j6H1uXOX0KpNW4weN0oajX7wOfYNFi6cj3pNm2D0yNG4e+eWpqU6SSIbnWa/t2ZWH2n43VybHz0xkOfZvJB65Ro6duiMOXPEGLZh5dkRmk9zqtAUmQSzbge3yG/Ki/RgBsVpo+oh0q9nYEirJaheZgjqlqXxNg8Nys1FHTHi6OqXm20ZcHRzxHCbbYw3cQ3FkGtYzht1PGfiL87D4D1iC/K4PQXLwubzf2M8eQhVKSVOKmLytKkIkpZuspcT/Mu649IXZkNL04tlnCNYsGRdlWsFHCA/ZCC5ZmvFxmRJu1OPLsjKLJyweObcWbRr3w5jxowWHni88mcLT/4L4PjZJFYJfSwDWGEeJ8SMkWZdKKwLicOWkg32ZDhcShwyqqOPgc61eQQUeDZYcdUkUiYXD7nmp8A+HLoS/113HF5q6S0G2Wy8IEbZiy1n67Dpr1rMxG+aTkD9GVvRZ+UB9FlxEB+OWIuXGk2SMBK+5UyN81KLGWLAifEnBt9/1RqGvgu3ap61HPSX+ZDjY/LtCL4pqWeEUK6Ws7am6ZeTifC+3XUn/ETPMvCr9Cpu+xzXeObbn4xt/9nnVJ5PqWhWdtLvpaNT516YOKWwRUjs3/8VGjRogjWr1+g138QxPUfhbRS1RUOC/MY8KZEdwqnx55CGgwJirwGxf98BNG7aFEHBpgfONrYI5XnrnGAWHlesjjxk+OXbgdLE0Bo0qw0aDn1djbaW497SnrXmYpg1F8ONQ6fNx4uBJk4NuPFiyNGJQdeC4eS8qcRpIkZcU2vItd7AN7Bu/3xJnRnjU/iukudvP/7Zh0U6u8xtKpxftRS+Hs5IKeuEYPeSOL/I7I5v6pWEUqf/ChObHnTkTXIKy0ScKEXDIybclKkz0K5TZ1y6UvSrBjY4Ib8wJwbZlrFCcDjTSq4IHGWBySgNuJ1o1qwloqPNRuVmyNHA0MshoW8/VvE4A8bM6TMg6+p7OoRzzMuj92wU9Ss8HzVqlBpxNh6Nq6/AMmWG799HRM8eCJXGf4x7KYRW/wB3Fs9FXIvmCHF3QYIH9YorTpXzxOmybnJ0RaKXHMXFu7nghKcrfBvVwfV50iht0RARkkaE0Nv3s5rIOctV2Hy+PvYHhZKHP0JL04yVt7lyBSfqfooYVzE2uRr1o/eRdcrsBUi6MQwNaL45/0gw25c9kdqLqtpJE1d/GxfPXkBrMeAWLV1q+RisXrcetevVx969ZvsQ85xC5Gmj2SBf9JTOW7OuHwuLT6+IAdehiAHHWIUxzVCrgRaDQ6LkN9YXR14lzLQZ87UQjS754ZqL6QO3oHqJEahPY638NNTymIBP3cahwevTUa/CJNR0HoP6nlPRSAy2RuVmicE2W4/mfA4aevHcG/U8p+MvLoOxaZGlc/iuzBif5ZC/fyc8tgeuABbV7gX6w6fyq7qhbxS/i9quDR7eLezhMdQSZ4W3UfTKBtmWwsPcnTZtMrp074I76SY94oG0iseMGYvu3Xvjzp27CAwOxbZtu0UWZMLX1xfrhakzM8zky5jYGCxesgwTJk7E+g3rcfGyGfbQrIgjUx89cgzTp8/ArDmzEBYZhq++Oog9u/ciNydbFfb+vV/jm2+OIDMzE3v37MHOHWY/nRtpadiy9QtMnDQZ06Z7Y9++ryQPXPFG4+ah5uvLL7fh0qXL2CzHCZOnYNOmzbh77z6uXr2GFStXSb4mid/nuHnTfHpJVy2x4lq8v/irEDz32WhjuLUyw6YvN5sjxhx74mbi+ebT8Psmo/F1yvWC6j5rTzB+XkfiiMH2azHc2Pv2fOvZavS9xB65ZjPw5yYj4Ztgdms3TE5mZ8kb8aL++lsIXvMZtkHDdqMZ5jXKjri2azv8yrsjSYQtjfroYf2kOPhFCuuV5Kiim5VbnstH2/l+Gu7du4tOXXpi/ORplo953v37d9Gn30D06tMP94QXbKSmXsWGjZ8LbaZKS3UxIq0hqPv3s4Qm23HwqwNCexqVJqWsrCxRljvw9cGvzDsJQkMjMH/eYkyaNAWbP/8c165dVX9i//6DYsC1QGCQ+dQMQdrvE8NuytTpmOE9G8eOn5QGhkmLT/H18ZFn7FYe3LzlS83bOuHV1MvGEDBkkJJUjape2H58FRoOqIQWY6uJ8fU2Wo0XI44G2rh3xUgzBlyLcZaxNlaMOQnXaMxbaDTqVTQZ+qoYfpVQb2hlNBr+HtpMqq5DqU1GVETHsTVw+qr1lQJtNJBn9fInASoHs50CL1huHCKkgjBeWQlx8Kv+nu7LFeVeAoH1PkXehWv6itwfkDxMnmWZayTyo4Ie5FDeN7xJZyUreIjp0qjs0KkjLlv8cOzYCezavQvnz1/E2nWbtZ5v3bYV2VnZOH/ugsifpZg4dRK279ipMkohCR49ehy79uzDBZEPGzZuwkSRBRvleP26tWG1gDzZrLkYcDGFX5q5JbJw2/ZdmDxlGmbPnYuTvicL6mR2Vo7kZR+OnfDB6TNnsWjREh3FOHToiL5rVGQ05syaI/JuOr45dEj5k69vK+QYec7ixZLfiZOxfv0GXLxoy8uHOHUqRWToRqSknMHRY8cxWd5z1qzZCA42eycmJ6dg1ao16N27D3r16oWVK1fKcw/pPRtMR6dusKdIcG0/e63KqqEWVKkC0mZMQ0LrVgh1K4P4cmLAeXkgqZyHGm5nPZ3FiHMVo1z8yrrgpHtpnBo5Emn7pD53aI6r82Yg7OP3EeNVUjdzPjOXjRQ+Uw8/GMw7WAYuy07kiD0UfGr+bAQ6cf6lJwJdy+DcosUajMOb3OKEcZkdo+EsnqMH06EzPgLL08KFc+fQpm07LBTaEPadq5dS0bZtB0yaMl3f0/ZPSjqFpcuWK0+tXr0WZ85yOy4DGmekY2LyKYSEhmPGDG/M9J6FgABrg2pBaup1tO/QFXOsMrQRHhGp8pT8sXnz56LHTB24ckXkraTJkRHmwvRMPsDtWzdFv62Hf4B/wSsVviPw9fZwVHcdjroe09Gg3EzUdBuLth9Nw5YlJxAXcAXhR85h4ZjdqPfaBHzmOgWNJUwTLxpr08RNQQM5r+81A43E+GsoBl0t96moV3E8ksPM/ois4/YUA1NALH8rI/8GeKIBx0IwS6TlQpRfZJ9eiBDGPeXpguOvuiN1l/kgPPeD0ZaFOvr8tYIrKi6nTZuOrl174HZ6oXLOy8sXA24MevbsKYZaBpYsWYIuXbuLMtyAhg0bigDprS3IkJAwabW0R9duPTBm7Hi0aNkaAwcOEuY0xCW2b9+Jxo2boru0AoePHIFefXqjVeu26D9gkCp1CpuBAwdLi3K4PGcZatWqpcIvXYyFceMnalhvEYg8b9ioCZYtX1kgDFeuXC2t5xYYJcbmkKFD0Ld/P33WnDnzND/9BwxGP3lO/foNxVBYYBS3vLvdM5guwrX68MX4n7pjxRBjj5sYcHLk0OgLLabg/2s0Hv9ZfxJ+33CEfgnAxtyd/vivmiPxs3oT8fOGU7Sn7gX21onB92tJ46VWc/DftUeg37LdJoIIIyoA6jBtwVnPLwCZ3nK8kc+tW86L0SHhdXEIK4i2HOValFpwo/rSCnVGovCCb5UKuON3Uu+xMum/pENDUdXkI496Eu6JcdS5axdMnDzJ8inEXCm71m3aiZAyZXDt2nUMGjRUBFt7TJo8Fd179EJzoX1gUIi+56hRo9G+fXvcKPjQOYcozqFp06ZYvnyFXh8XpdxS4vTrNwATJkxCixatMGLEKNy+bQxtGmpNmjRDsKRJkFdmzZqFJk2bYdjwkco/5IdNmzbpfYJ0J7+MHjMOA4SnBg8eikYNm2DM6NHSELnNYjZC3jIg72SnYaB3GzQeVlEMNjHOxr0nxtub6lqIAddy3DtqwJleN853q4pWYsB1nFwbfWe3wOSVfbFi1yzs9FmL4ISvsOrAeDQcRmPwLdQdVBEbDxplYIZwuD3Od6HEPx/kIxpvNNrusUGWzRWa4itygRO+VUEIT58aNwYBrk5ILO8EX88SuLDMfGRc5REbHXxd+VFj0MT6Tpg6fZoacFevmblH06Xx1rp1O530PXToMJE/fbXeLxBFN1x4ZvCQYWLQ9EX9Bo2wbq2ZF0pMFqVLHmWYQcILgwYNEfnVWAyuqcpPBA3+5jTgos2CIDYiJ0sjhkYdZc4A4bOm0pDYI4YgkSENV/Jst+69MIL5GTYCnTt3lfy1xdKly+Vef3necPHrLPzbRA07G5SXNAZ69uytjZY2Uqf69u2PVFHOBMPyHZhf8u+oUWM03TYiY2kwhIaGoZvI2k6dukj6XdClSxdR9tZmwRbIY2akQQo/OxtxffvqwqdI9rR174SLY0Yh0N1Z9Ehpy1hzxykx1pLFgEsp545EL3ec9vBCiHNJBHdugQdXzK4HF3Z9iaCBvXBx5GAElHPS73P71q2FrOvGADVSxnIOp98HWk+FZ7JvXsUDaYwzGc515DEzMQZ+71aVhkMZxLmVRvCnNZAjhrTGE57TKmY5HhQ8d7x+DM6fv4DWwis0rh3BeYaUZ527dBN5ZvbJjBFe6dCxs+o9yr+27Tqih9D0nDQmiNi4eDQW2TV23ASl43Dhk3btO4qMaw1//0ANc0UMOPbAzZ07T68Jzm1s2bIleog8HT16rIRvrj2tt27dEvl1R+jeFQMtvWnD398ftWvXxu7dlq7RembeNCM9B13qeuMT53FoUH46artPRvuPZuB0uKlXjti/IRi1Pceinsc01HAejQZvTETjypNRw2M06pQVuSaGXX2rd+7j0iMxfeBG8ygBdZMu2WAhU2c55OFfHU814DiB3Z7zc/PoYRx/rTyS3d0R7VYK/o3rIfdGqlRUuwDtAjNtjyejaOFOk9YuGTGbG2xaOH36tAiattIKmKhEWbVqFVq2aqOCas2atdJCTMFdYagBYqx1694T5y+YzzodPnJMBGQjaZGs0nRoyHXo0EkU6RCkXr2iyn3v/n3C3E1VONk9NGPGjFdB1aNHbx3SuCJCg63nmjU/w779X2laOWJsUdEzPbsFvX79RtSr11BbMRkieG+np2OsGG70m79gkb4TDUEK/s4i9K7bPTxWmR5PuYD/bT4Sv2w2TRclcAj1hVaz8GKzWfh9i4n4y7gVeGfgUrg2GYij0fb3N4F5W4/jlQbD8NHI1ag6bA1+1Xw6XhL36xbT1ZB7oeUc/EIMu4rdvJGazh5DLiWhQpRTDm1Qwcnp4xzx4F46dg4bhGtHjPA3tBW6Wvm+smETAtxdkML5KiKco8SgFs0jofhHISZHeQ7/GNeqZ0/F0wy49fK8pqIwo6LNly/WrFmnCjQ42PSOXbqcqnxAZcZnb926DY0aNRKFU9h7dkTehX5hYWGiBLNUiQ0XQ+z2bbOS7ODBb8TQbqD0Jw4cOKgGXJBlwB09elTu19dWKBsPd+7cUwVLgXfGEuDsCa4nxvpsMeTu3c8QQZctSnUF6tetj+PHre9mkghsLQqizwSh+bD30HR0JR0GZa9bSzHY1Inx1nIsDTe5p1uIVEMzMd6ajXobO/xW4XbmdeToVw2tXiq5mra6D+oNeU3ivIm6I17DiEVdkJF3T2lgFhMVpfWz6oRT5W0kt0LL0KWLELbCGg6WouO2GPbWDhkhIfCvWhVxnk6Idy+JgE8/QNZpM6Rleo0Nz7KO031XPGrAzZu3EA3EsCHfsUeLvREDBxpjbN36DcoPV65eQ8/efdCnbz+lOzFL+ID8sHDREvW7Lzwxb958lVF2bwjnwHEINSbGGHAcHajfoGGB3OEIxBhpEHQRBX7r1m2dUjJs+HA0bd4M+7/6Sp79ALGxcWpQ0dA7dOiw1oH4+HiRaW0wddoMTSc7O0cbqWqwpRo5RGXeSBohG6R+EexpbCDvNHjIcFyWOkVwsQLrzcqVq1R+slE0bNhwMUYHaTncuyf8pQ1TljHL2jgiKyURgdXfF2OrjPa+XZeGcdjHf0G0ZymkeJXBWWkApni54IwYcsleZZFQ3gvxFTwR5uKM4Ho1kJ1s6juRGeiPI59+hAvTJorRJGmKAXXyNXekHfta71PyPA70/T6OOHdwD/ynizySBi01nA4ZCu8lTRwBf9f/wykvZwS6OSF5qpSx8JnpCZLYTIBBzUHLQ4cdmegT8CQDjmDvWZOmzXFOwjCt8SJ3unbtLtdmLnpoWIQ2AmjAEwmJSdrg7ST6Msrq2Q0Lj1IdR/3EDohr19KKGHBsuLLDhAsIOXrE5+zff0B0WT18YU2ZWiA6rUWLljhlDRsT1M0tWrQo8HN8yxMHovGR2yjU9xTDy2smPnEZj20rrO8MM6Q2ZllC4qSqju60Ae+W6g/voVuQGHYZZ2Ju4Mslvqj/+hgx7KbqPLmGYgjWcxfjrso4nIk19ZPyQDsYWPZa7szD00r7XwdPHUJl2eqQDwsj8w5C+nVFkLR4T3u4wM+tDE4tmC2hrEKjctdyI0GeBt4vLNzpIizbd+iIr0SBnjhxQphmvwjHgSLUqDzN/KMVK1aibr0G2Lhps14TMTHRKmy+3GpvISACQ4TUwEGDpRXaT4XK119/jbqiPL86aCo5kS6GX3dR9iNHjtIwZNSxY8epQXDihPmuIhEbG6uMSwFlY9u2baqwz541CpsGXOPGzaTFY4aqCAp0tn7i4s0nS4hNm79QJk9JMftVaREIFh0Oxn/XG4EXm8/SnrMXW83E863E+Go2A79tPhaHzt7ALbFrTyaew+mbVMRSclK+ceevI/DMVf0axZLDEXiuwSgx2qbpcOqLXLnawhvPiUH3hyZj4J9ihu+oFE2p03gzBhzTs52SThzxMDsLe1rWxVfvv4l0do0TEog01nDXbyC4aRNEuJbSFVnHXiurWwRoMPb2UfdqoqxUVKJ666l4mgG3ZeuXaCzPC4+IUJqRvpMmFQ23dv06tGrTWpTcTVVejRo3VkPOxuIlS1TJsYcjJi4WDRo1xEnfQnpn5WSja/fumDJ9ql4f+OobpWNwiPnYs/esWWjXrr0qaht+/gGioIW/RJESixYvQqOmjRFpT0gXcDiquSho9twaiCJgxRLsOLoG9Qe+JsYbjTT2wLHXrZoacJz/RsOt2fgq1hAqh1Iro+7Qihjg3RF37zMfQg8rrfjzIWg1+n000n3jqqKJHDuMqY5TV6zJ/Vav308BNm8SKd4zsa2cG86uWS1XppGnvWuU+Hl5SBo/XpRpGZ1HFeTyZ7keJbasxJZEuK2GFo86m7v/Oh414NizSuV34ULh4q157BUWA+ncucKe8Tnz5qJLt67aY0HMnOWNFq1EXpwvDBMVFaWjCGvWmDmd7IGjAUcjjJg8ZTI4SsBtI2yw8dBY+DkyMlLl1aAh7Nnvj/tiWBD0Y09J7z79kGkZjzl5uSILB2lvMZGYnKRG3/adnPxfiMFDh0hDZrieU/7WrV9P65uNmzdvam/ejBnGECQ4B27YsGEFfMzn20c9twzsa0e+xsnXPRDlVhrxDeogbdwEhHt5IamsO854uuK0GHCk21kPV2kMusm5B8I5v+2jqrgXbHr1ifRgf/jWqYETLqWROGggznXpiAj3V+DvVhJJc82cWXKEEl3dD4Pre3Zil8i3pOkTRUAU7peWGRuPox++jRiPUoiRxoNv1Uq4609Zwn4gaSixDCj25GjXOi2bp+TtaQbcvAXzVf6dv3ABV69cQbOmzUTPFG7/QUyYOEHpTZokn0pGsxbNpSHpsEBBwBWn7dp1ECM8DWk300XvdtbGJhEQFKgycc8+M9eOoO7r1q2b8hbTPXyYjdgGqlcJNiZGjBiBIUOGFPTKmWpm3nPKwE34qMwENPKag4aeU8UQm4DkKGsf2XzyiugKKReLjbBh/tfo02yWrityxIbZR/Cpqxhx5WahQflpaFRuBqqXGYUvVxj5zbypPFADm89+cjn/q+Hpc+DUKLMLBbgVeByHqr2GZDdXJLq74vjbbyE90Hyo2Xw2QwwD1t2nlp9d0Qy8vb3RvEUrbS2wS75Tp07KENyHy8ayZcu1Byb5VGEv1MGDB8WAawRfv8JxfWKOtCjad+iEW7fviMH3uQ4JRFnDEwRXTrFbmYLNFkAcOuvZs4+2dgnbn2DLma3Ry5cvY/Xq1dKyaSMC2cw3WLtugw7bsvLZoCHRUoT2eQehveXLLVKhmiHxlGXUWckPXXcA/113NH7dbI7Offs1tw7hXLiWM/Afjcah/pTVuCmtFIImF3eRz+fGolb5xabeRNUeU/HzRhPxHPeMazkTv2opBlzLWXixxUz8uv5o7AlO0rCFRW7Seyqy8uDTpgUCSv4e/h+9i7s674HsQOFkRNLVnbtwovyrSCjrons0+dX62NotXZ4gfKNDYMI7RqAzzlOZosCAmyQK7FHQkG7SpKnQMRppYqC179gB8+bPx/Vr15EqAu26GJQbN7OXrhkSEhKUZuyR4xwigj2hHPKcNn2mXrMXtomEPeFzUodjr1y9inMXzmOAKIdhI4wyY4OCBhxbt8QQEWLkGfZk2KAh36Jlq4KW76LFi9G2fTtcslbMEpz7yCkC4ydMLuArW+HN3SCt0yEV1EjjogQabWrAcThVzptMECOOixnGyr0xb6DhEE+0Gfsx1h9chrtZZjjFLtYNB+ei/qBXxch7U+fBtRQDrtngSohItOqR7h1mTn8aMHyaOn8ufJ1KwK9CBVxcs0R82BciBgpljRyzEuNF4b+LGHcnJHiUgc/rXrix3yghswBHzDgJq3MyvyMeNeBmz56tcumadU3MF/7r2LGj9tbbWLBwITqJDLOH7meIbOvctStuWgYdwfAdOnQQo3COXhsDrkWBATdo8GCMEAPpijwrVfiS/Hnwq4No1KixDnGZMIMwZtyYAiOPIwnkzyFDRxSQOFsaJEPFyBoyZJhek9fZqCHvM03Wm0si04aK8dajVy/tReT84voNRUE7zGtLT0+XBm93Uf7GgCPv2osYcrjJ9WNhyQipkwHS2I8UA+6sGF0p/XsgxKM0Urzc9es+8V5Cs/JuZhhVDLlEtzLwq/I60vabOcjErZOH4fPpBwhzK4Uoj1dwqmVzpA4agpCypRDkXALxYrT8WHx9e/8O+HqVwXFpQCQJTyDTaszL807Nmwc/ydMZyTcXaIR1aIOHt64r13Lkit/T1s1w7cz9FcOC8yvbPGLAFciJ+fN0QRXnWkdHx6CpyMKtW7cqHS+npiqfTpkyReRMV10MeColBU0kvD2aYGPNurVo1KQx4hLiVT+yB8428rbv2K73QhxGLfh8zq9k7++9e/eVrzkytljkHHHx4kUxCNth+XIj/5hdY6Q+QM69PPSsvwA1nCegcXlvNOCctlcnIMGau2bmARv+tRuhy6ftxMb5ZucJPlu/QiI4E3EVDV+fgs+8pqN+hRloKOl94jQOUwdKQ8MqVi2rAluF7t8DTzHgWAhUwhwIs2wOqeSxM8fBz9UFp6XSBUgLxF8U/YOrJIoo6/wcjlz8leJjSoUhpk2bho6duogAi1ejh86x14tYunQp2krL4YI14ZbYsmWLCKQmwnCmh8QG5zgxLJdJL19hhl452dfG4wy44cNH6fwUewKy7X/ipK8Oy3Xr1hO9evc1cz+6dMU5yzijAcd5VI6tcNuAs3vpiC/UgGuOJLvr2Xr9rvO34+d1xug2Ic9zKxAxvF62FiX8vPU8/H9i3HWevwX3dWWkKK58biBq8nbmZgY+GLIU/1lvPH7Rch5eEMPv1zTgWrEnj4sZvPGHeiMwZdQsnBED48Ks+bg4ew4uzJkpx7k4N5duzmPcXFydMRNhH3+IWGldxriUECPuA6T7mhYxezXYgyeFhci+AxEsreKL7m4IknARA3vh4f0MoTB7bTOlPrESUhVT0D+dK55mwK1du0GHCFJOn9VhA90vUAz+Xr366FAoaUMeojEdEWF6vzh0xHkjd+9lCP3P6b3d1jwiDhlxzht7YpmGnU6LFi21RUlwSJVDqOHhkToPpWfPXtLKFSNMBYTBpUuXxKBvi1lSnsQiEb7M17Xr5tu8xN2799G7bz/ho5Gi8IzxbZJ4gBmrBqL+0FfN6lI14Dh0ai1a4Jy3sW+h6ZgqqD+sEhoPrYqJK3sh5qwZ0mU6mXlscOTjTs519JvdFA1HVEIzxhEjrsXYKmg7tDJ2zO6PlMXzcWaut9L2vDRwzkuru4ijn+2e5P+PuGfdPyvGzbm5s3Fx/kKcatUa0WVF0buXxonXy+Hs+lVSdMqBrBFaEudWLYKPpwsSRSZFuZWEX92/SGPCWh34IEunDxhV8N3wXQy4eaLA6WdP8ibYU0IevpFmDLjpM2bp/MzbDgu0bt1KV16aOtX09O7cuUd74OLiEpTPOC2E85U4p6mHNCrJmxwu49zaw4fNlAb2tHDebZ7VuGM8zs0bJrLKBuUcjSwOmxIHDx7SOvQoz3POZp8+/YQ388SA89cG76HDZn8zgkNr3bv3EAPOW6+NAce5gE8z4AxdrixbBn8PZ0S6iozo3RURPdshuCy3CCmDiHfeQlTF8ogVIy6xnCviPFx1scMlq2eSSD9yBAHs6XIqKUafJ2LL/hmJ9aojedQI+JV31d6v2Nq1cEnq35l5s3FW5Jejs+VZET5z5D3b/zH3Ly5YgNN9uyDGy014zxU+ZV2RNG2CFKzREflXLiO0SQNEuTjpill+ZitZ5KtY1SL38tX40ClIBQYFy+TJMpCdAI8acDZmSNlzTmRa2i0EBgajleg0NlB7Cg3JJzxyPiNpyzmSKafPSOOzudC8cOSJ+HLbVjRs3AhhkeFC17tqwLF3mdi4caNuZ8PRC0dwkUx74Uf22hGjR4/WERDyXGBgoM6z5Dw4gq9q9zJePXcTzd4So81jIhqV52a9s/CJ83is8T6s9ym3zJYopmweZgCdP5uK5ZONjOZ93TJKEHHkLOqWnYC6asBxGNUbNVzGY0CLFci3O0b14ZKeNtQM//074Kk9cGQ+LV75oWFG5F65CN8m9RHpwkrlhEA3F8QIUZFlViKyl8gm4uNRlJEpyLp2644Mh21ECH22Mr8YcMuWKnNfuFjYs8HhTBpw9hCXElDA3ro2bTvgytXrOmxFxU2GtkHBxkULjxpw9GMrwwaNtyZNW+hEUB8RbOzF47w25sOxB44G3Ld74FrppHkbX2z5QipgC5xKKuxBJLrO34Gf1Rmp+74912qGzn97rvEk/E/DyeKm4r/qT8QLtYZi2Kp9uuOZzZiXM3JQb9wa/HfN4fhZwyn4RaMJ+FmjSXih2RS8rEYcV7F6o2SDMRj6bl1pRXJowhXhQqtQ9zIIFWEZIgInxKOMdRQnwpAuVM7DRcDGiIA87VkOp8p5IMy9FE58/B6u2l/hsJaiZ8RHSuv4fcS7lEG8CLiTomjPisA0+8HZixhIx6I0fxyeZsDNFgHdVgQUJ/GeFWOZQw0cDuD8NCqdkz5+8PMP1EUMnCdEsAeN9DuVcgZHjh5XRUUDkODQNw04LnChQPSR+L6+AToniEPzBLcvMQZchPZOcOEMeYHnNi6qAdeuYBiCq7c6de5WxIBjr26vPn0wYuQYHXKwy4GDKzPXDNDtQ5qPfxtcqNBcV6BWQVMxvvjN0/qD30Cz4W9h1OKuOBy2Dxn51qfSBEmXQjB+aV/sD/wCQSkH0GR4FTQayyFXrmCtqp/c6jLiTSyv4aG9ICGiSIOFrqFyDHV/xNHPdk/y/0fe02vm2R3Rnq46wZ09NPEebjgpSj9lxTI8zLa+Eyp4eOc2wrp2RIBbGQ0b5vIKInp1xoN00/NlNnv97vh7DbjrBQac97cMOCphGkT2kKTdAxcfn6j8wRWeQ0U2+QcEKU/7+PopXwbI9XXhqxx5by6IGDV6XKEBl8u92YYXGGvEtw040yDZuHGz1ht//wCtO3xOuDR6KGuPHz+p01IOWYYiwTminNQ+c+ZsvWa4UaPGSrrDnmjA2TX98ool8CtbCjFiVF8WesR07wp/N5E9LZogw98HSf36I8S1lFlxKjIpaeYUERvmnW7t3wv/d99BmEcpkUOURV5i5DkjvmENMeCGIqism+gfNzHqhN4ix0I9SwvvkL8pw3htn9PZPGXxl6MTPitwUk/USbhg9hyWdcZpztHz4v50TvDxckbM1AnIu286GG4dPoTjlSshTp4dL4apT6XXcH2H1fsrzQZdyWrpTZ0JbOmox0GHUNt824Bj7+qw4SO0kcrFfaRZ06bNsXrNOpV3HIGiI4+EhXGKyUMkJibr6AF7bhXWYz8XPcRetsiYKF006GjAbd68WQz85iL/CucdEpz31rFjZ+3tI9hx0rJlC2m8XtQ47IUuqBdSH23dfz4hFXXKTUCDspN1O5AG5WfhM4/JaPLmOAQeKGok0ghbN+0bfOQ8CC0/mIJTIYV1Kv1aJka1X4faTuPQuBz3hZsj6c1GbZdJ6FFvIbLTTQGrraAGHJ//5HL+V8NfMeCs8hCmYG+KTuIU3D5+HCerVEaCa0kkCWMfLVcWpxYII/Aj5H+18IreZw9cNzHgONn/SVgqLTnOP7KXvBOcXMvVnVS+hG3szZw5U3vJqDg5H40rBe0VXgSNNM4VKTTgHmLEiJE6KfnePTOnhK2L0dLCpWGZ5jD8sW37DjHOWjv0wK0XZqax9kgPXOtWYmg8YsC1aIbkZDOcadVpDN9wEP9dZ4QOd3LY9FctpqFCrwWoOmAJqg1chCp9F+DleqPwfK0hmLjFDJ/cEh5t7f0F/uvj/vhz8/F4u/8SvNNvgRwXwLnTLPyq2VTdDPg5MQadJO7UqnUQI8Ix2bUMkmhocfm+e2kkuJV6ghNhJC5RBFeKZ1lRiJ5IFBofkpZmzOIlSj72fOg8D7lI3b4BJyuUFUEqwlQEme9rXri8ZaPmVZcx0JgzMvmp4BYdHEKf9MgcONKEq/64Go8CjEvkubKPE8qfhuRTp8R4b4kDIsRoyA8aNLhg+HP37r0qBLmy7kkwBlxzNeAILnig4rQnqBPJyadE6LXC2rUmL2yt0sDnogobV6Uh0aFjF8z05pAZy4ytct55iHkbRqD+kNfAz2LR8Go6tpoYdG+i1ej3MGhuWyzaOhH+CQdxN9ehRy/7MnYcWY6Ok2qh9sDX0W7yJ+g/vxGajKwsaVj7wUl6nAfXdWglbPzERRRfKSSKEo13L6H0fead8mdJybPkl7zr5YlTZT1EiXvAr8wr8OnZBfl370k5SivdmtuXGR2OE9XfRqTw9zkxEgIljaiJIzkHQu+rAv2OmCYGXEcHg+27GnDzFyxQHraHUGnAsRc47WahDOFKwTZt2oqxv0iv7VWoHIEg2APHLRyeBC7A4WgBVwnavfGsF9824LhoYViBH+f3NmzYpGBRzuNw7NhxMeAaigFn95IUGnDe3saAo4HABWBMm0ai8SssW8phI4mB1C82wKd8GUS5/RnnOrbF2f4DcEIak1lfmQ/B34+KxIl3quGoUwnEDB0kld3ogGu7diDw7So6NSO+ghh25VzEgPfUBmhCx9ZIHdIfEdIQTeGwawGviMyik+tEkWN0tjx7kqMcjJPG6aMu3oP3RF6KgXfKy0n4z03y4IVgp1L4usFnuG9PkRB9eGrODPhI/Tolxl6MpOfz4TtI9zejFaozpWy0KVtgXDweHHkiXyyytiWxcfnyJfXnViAE6Wd6Ywt7SR8FGwOUbzus7bBsgixfsRLNW5hFV+wJdjTgdu/eo8P0gdaXZwjmfdy48UL/HsoHRFRUtPIrF3lNnDwZ48ZzUYRFf4eG+jkx4D4rPxoNy05HQ6+5YsDN0H3earlNQv1KozF18BbsWOuHz5ccxdC2K1HLfTTqSdiP3EagQZUR8B62AQsn7kT7WpPxYZlBqO85TQw4s+FvQzEGaztPFANuEXLumGcXG3CPgRYDC0QYkdChMavb89yK5VIZpWJ5SiWR1srJ11/FmVVL8UAEzN9SfrYBZ88/exyWLrUNuMJJxHFxccpw9goq4u7du9pTwgm2JCgnl39Wp37B0BnBvYw4rDpShNCjBpzZ441CMgN9+vXRbUccMU+M1NZt2ONmDLZ168RYEyPBsbetwICzeukItnyMAWcWO9j2zPJDwfjFZ8PBb5w+19wbv2s2HjtjLuJaZh4u3MvBuYxcjFj7NX5ZYwB+9UlfTNkdjO5Lv8L/e78X/tB4OJYcCcOlzHycv5+H6xKn79pD+J+64/FSczHgmnnDrc5gzKjTBj7VPxTB8jb8PnwXfh+8i4D334H/B++Je//b7v33Efz+uwh/o4LOVYn3dMYJcUkTx+Gh0IglpnMdWXakc142kiZPhK+0Wrkqi6vDjr9VGVf3ivAQg95sB2Eq2dNgG3CTRSg4QlfGNWikvWYEV/L16dMXXJnnCM6J5PYvtvJkelwMwz38BorCW21tBExw9SqNf8ctFjj0MH/+Qt3Xj6CA4gKVkBAzJ2Tu3Pk6dHHuXCEPMn69ug2svZHMKlS2fCOjTS8eERIajgaNmuLzL7bqta4AturHruOrUW/w62g2tgqajK0khtuHWLRjKkJPn8DNLBoLheV2P/cWjoXvwchFXdBg0JtoMKoymtPoGyNxR/IrDOzBq4rGuvCBG/pWQa9BVbGxyTsI/MA4f6H9Y2n+jDnfD99H4HvvIILfzaxcEQmiQJPLlYG/+ysIbd8KudbH63W/t/wcOeolruz6AkfeKC9K3A2n3EUmebohfs5UMfZE+diF/h1AmeRosNGAK9LTIJg7d676ORpwCywDLs3iwZli9FDWnBWjzQYNqXr1GhQoVx6pELk/G8GV7jSY7MYkwZ4Vbvtx+vRZMdYe6PY05H+uQCUeZ8Cxd8zRj0O07IH74ovCBQosN045sRdUcN5xw4YNtHFsg4qbQ3Pe3tZiAZH9nDPMlaj2XmmUo3YDmkeaLETasSM4WdET8S4lEV3rU1wXGeIjRldMlw7It7Z6ipk9C0fatcCDa+b6ypdbcbJqJcS6/x9OieGWVK4cEsuxIemOcDGo2Pt2pkNrxLs6IbacK0KrvSE888G3eOi7uACpEwEfvP1YFyjyMqLqG0jQPLgi3MUVPrVr4U6oMXDMVlJirN6+ighpUAQ5lRZDzwXhYsT51f4E6QG+WhbmSzgsD2loPIUHqVNat26tW2Y5gvN/69Spq/KI4F59NM64hZUjqAdXrDC7LyQlJStPcaGNjfx8Y3h3795LZGOmjmY4GnChIqe4IpmjEja4gKVDh/ZixI3TTg2CU0LYmGYvbOeu3bB9h8OiGHk9M7kBuH7xFlq8MxF13aegUTn2ms1EXddpqOE0Hp96DETt14ehyTsT0KjaKNQoPwifug1H9VKj0fHjhZg59Essm7oTK2buwawRW9Cn4WLULjteh2EbVhCDUFxN50kY0moN+J1/otiAeyykhmuh6Bn04xXKjOKRnYnECWPgJ62fFE9XRLuWwd5qlZEWbj7+/V2hQ6jCCE8z4JYtW4q2bdsVMeCooAcPHiwM1hHRojBpvO0QZuJWDzwSuo1IJ7NfTmBAkE4UZuuWCyJGjx1XIHiGDx8hTDlYjQOCw2TcX4eLKwKDQ3R4Nyw8QuemcK6VbcCtXbtWV5c+asCZlWdFDbimzZsjOanogoLA06nai/bLpjPxfJMZ+N+m4+B/tnCTT4L8ufzrEHwycD5ebzsOlduNF2W/GnsiTlEkWDCVZsznR/GL2hPxG0nvhQYTUa3zDFyMTkJmbJR+But+bIS4KGRFRyEzOgYZ4ni0nV7HxiIzLBD+jT9DjPMr8PEsg7jJ46V1bFpg5IG8B2KUcQsWyiTxe3D7BiJ790CQs9kaIKJ0aRyoXRsZl84r37CnwBbwTwLpyUm4nCDN8j1z5oyuduL8C87XSU0tnCy+bNlKbYVy1RyN7SQpV+77NmDAAL22sXLlCp3X1qp1u4IVzQS3gaGiZa8ceYpzLnfs2ImaNWuKADO8wx44PoNDrIQOL4khyV42DtNyQjF7Qjgv0h5eWLJ0uW4bMWvObDUkufCFipbzV6hACQ4n2y3W+AuBuo0IV442HP0aes34DOkPCt+TijD15ll8E7QNY5Z0R9Oh76De0EpCf245YhY90GjTPeTso7hW4yqjyfDXMX5uJ9xOCEO20DsjLkpoL7R9hOY23W33JP9/xL1CF608mpMQj7OjBiNYDLdAlxJivDVFzhkzDYHDornCgIYXOTogniKbzi6ZKw1LaXiUdUWCqyv2lPdE6rFCg+S7gDKJCw1sg437/z1qwHERAsMU6YGbP19XbKZZ84VmSRj2aC1YtAhpaWnK12xccvWqPUd2+/bt4Ip7yjBiz569unKeDQnyJfmMBht7nal0c3PzC3vgHAw4LlawFywQOTnZes24VL6ZmWbqCI3DU6dOq6z7+utD+OyzOmLAGWOAiyQoPx9nwNk9QKYHbqzO46Pc46ruInVbTrlnmtR45EljJ6TGXxDjUgYhr5bFjUkTEF63Bo6W+SMi+nTBg5u3kXvzDjIvGwP30qaNOFqlgn7zlEPmyeXc1HhLEhdXtjTC36qEG7NmI+iDqkhyc4OvGOvXt63XhSyZ0YW8/TT+cvTPsvjscS47IQ7XFy9AUHk3BLn+Gf51PsH9UCMLdMGelAMd35w8GdikvoQrKfkuC98yf8aRLi2k4WCGzlk+pgf4yTLQ9My2k3KeqTIpJeU0tm3bocYae//t6T3sWeW2VBzWZE8b6XjypK/KJg53EjTgyC+UceHhYaJb7+iXHBo0aFCwAMF8iaGTTk8h7t69pyMdNPAoT6lPOURKfrBX2dvgoi3mq53o3jhrzpwxoPhPXZSL3Ix89G40HzVdxqGhlzc+85iKZlVnYMm4/Qj+JgFnYlKRmpKOS8k3kRRxHke2hmNU++UY2no5Mm8avraReTMfq6YdQk2PCeCntbgh8MdlJmDmYGsHCpavPr/YgCsC01tAZ6alc/o6j4Yh5X76bcQMHoDjrqVw3MsDZ71n4kHGbYYwCXwHTJgwQZc2pzvME3kU3CyyefMWBYaTLTBCQkKEkTtpFzN3BqcgpPAl89n4+tA3+lkuGloUuGzhcKUXVxtSsFGZck8jbsTpuHiCc+s4HKaTfPv211WMnMfEFrW95w13IuceSY4LFlauXoXGTRrjzNnCeXcbRDBxdRdXSCq0/B7inrSma45ejv+qNwHPi9H1u2YT4XvGNuBY5oW4LbyZfO02zqWlq1FXFCbk+M8P42d1xuKFFjPx37UGYcDKwp7HvwmiFI+0bYpDTiWRPHEMrSvjLUab+f5jPufqQvRGQe9a7qVLCGzXRoRXSe2NvbBhjRh490WxShlzJcNfYQkKGRpw7NGkEqTCbNWKm+uOVEFFWGTXVcFUTAzLCbVcGcW49vwNmz+4/ULdevV1oi9XqjqCSorp8zl9+vQR/mqu85LYE0dQkdapU0/nlhAcLmIPCzcD5qo89tC0adNGn2GDPXCcEzdQ+Ktbj+6adtMmzXVXdGPEmryZ/An9c25iyOwuqDe8MhqPr4x2Y9/FnpNrEZUShD0BmzH78xHoOa0Bmgx7C42GvYFmo6ugBfeGoxNDrcBwG194zgUQTcdVQd3Br2LLoWUmYz9hnJu/AF+X+j+EST3MEaOe4Abj/BwaV5ZqJ5Aw4sMHbFpIuWbfR9LUsTjk6YxjouQTRoxA3m0aWUWVwtPA/SfZG2KvMGWPHHnFccUpV88zjOOm4eypI09wdTThPXuWrpjuP5Ab73bXRkbTpk10BaENzimikuQWIQRlEOeBNmnWFL379kHHzsJn7driqLWPIBsoffv2VUPQ7hXh3Dlu7tu//8CCOsJtHfi9UvpnWvOLOem8ffsOmg+mQZ4fO3as9rQQrBPcyJy92TbYWKGi52pEG2vXrte97FjvuDL/UVBTaC+cGNYJo4ZrI58rUZNFplybORF+5Vxw3F1oOry/aGdT386vWYWTb7ymxht7vGi4cY+40+V47YRA8T83oA/OSVkGlXXSVamBzRsh/46Z8/pj4Nb+A9jv7gy/zz5BRpjZ7YBzevMfZomtILzHBqzFVpnRYfCr/Sn8SpXAyb9UxfUj+1WO6qbdUhRsYDyNA8+ePa96kNvVcL/Tdu0o/9pg8uSpasQTNm0jI6N1SyTqPe7rx2k87BG19/dLSEjUtNhA5d5uHAKl3GIDl3PXCMrQVq1aq8Fog/PrGI8rSzmSxTjkc3uLEFuuclSEjdshQ4fhjjXsbd8zms1MVZkxZDM+KjMKdd2nofGbkxB2vFBPPha5IkMnbMei6WbfOUecjrxi5tR58luqM1DdaSR2rzGNctooZo8+y1EO/JvgrwyhUunYzlI8LB+2eEWZaxgRVoEDeiNy0kThYn6XwRh83wVMLzw8XIcVHLdnsGE/My4uXhTlcTXMeO3YZX/69Bld0EBBws+62EaYfZ+ggXXS11f3/7onAnDQ4CHSOh2iApDhOO7PScJcJchrOy73d9v8+RbdSDYuLhGXLl/RFVoUeAyTmJioG8Ryqb2NhCTxE6Vu55U4lXIKh44c0i0w6Mdv6+Vbww/LjoXiuTrD8csm/CzWFBxJSVP2y5Yfmk38bi9nmrAKsYR4Tn++ZabcyxDHMPKP0ZsP4z/rjMLPms/EH5qNh+9pU6GFXEaC8F+decfHOeJhxj1sadMMYSNHUaMYvwfZYrixfHhOGhiDXnmDQkqQm5KMQ2IkJy5nK4/zIYUP8iQOjTwr7ceBz6WBxG0MaBCxTHmMiIgooCdp7kh39obs27dPh3+4XP7CBdOKt8PQ3b59C4ePHNWtQOxeQNsRNPg+//xz7Ull70NGhjFUeZ88Q35iD4sdnoLs5MmTOnTO1in3CnTEosVLdAsbDqHu/+qAhqNQZA+JpKp5K4RJc5/fJtQfXBlNJnA49E20HP4eWo76AA2Hv4mGQ19F41EV0XQCtxnh0OhbujKVRhqNtcc5frGh3qhK6DzpU1xMM8NyatqwdSqM4FgGz6qj8n9gKYHwGd441LQhck+bnjc2HjhB3DQqSW9DL+7AxQnfinu3EDxmJHwHDwLSaZxIWVv17buAfMfeXXtKBfduI3/w2s4j/TjkSP60/diLRj/2ShHTZ85A1x7dEJ+YIA2CPcoPNKIc+Zg9zeQze+ifuCOy4xsxplYLX2758kskWj33jENjjZsABwcHW+kIWfPzxS9Qe4tNz5CUhoQLDAxQucbNh+3nsXfmS0mTPM/n2g1n3meP8TfffFMw0kE/m+ftPejoaNTRyONXSBw3yy6AWiumvNP9/eBT5VXEuTshqIILUicMx9l+vRHgUhpHy5ZEysTRuLxoAU68XgGxHqVx2otfZHBFQgXOO3PBec9SuiglqmVD3J7njdAqbyDZvQx8xIC7YG3YTuUtOTN/Vh6/myPzODrTYSEparoXdn6JHXU/Q4b1jvzWNaWafu2Uww/sAZWDRhHc9TmJwy2b4up+81UClXsSRh6ldZDF8iSwB4zzuWkccX4bj5wXmZ1tFozZYL4J8g31HuUfaWEb4f9/e+8ZXVey3Pd+eLbloGXZfl/e8lvPlnSvpKvre2VfS5Ysx2VbWXeGJAgQBEASJJhzzjnnnHPOOeecc84555zT9Ktf9a6DjcMD4JCDcDhzeqZ4sPfu3btDdfW/q6urCSgKUGbQzrQbbb1kyZLIZIM04GV41TS/li5jmvGHl4l+RcOeE/CHCNBE3lnwz6VO5V9TPexdf8b91c/aub/+3S6uWYVxfgCTGHq2dlDXOpZI/Xk349LXdp5zzbIGuVeP37tXT965x3deuGtn7rpJfTbpJojUn/cTQNjTVfwvXd31M962VAEc75OHIB8/llCoDZwnYUKYEQ4M+JtreFgDu70ExNBssQ50zy+EmSL0pwaeGYVD+H70Mwt2H0E8f/5C6RxeEBPwf8Mg26dPv0/e55J7KhiDe/mFT74t1/xngedGuUE6v9Qhzh5N+N6Twf3X7Ue5f/zrNu63Mvu6v+g43WX2mePSes50ab2muYq9proKvWa4dLmu2HOq0Ez5e5b8TlGqEDyv1He2++OGw9w/S+/p/uHft3PNxgdqb/kIQEsP2EbS8FH9O/hTiGY1ogzvXj52h5YscB8f+NktYF1EeSCQJI5EpBQIMeSeIkT1vijfEpCK53LlBX3GN/gj/xAe0GIFnhsRj99YwZ7HiuMdRuZNJ1aI9czSjBXC9/G4jwaOUz+iw4cPAFmJq9HJm3/v6esbrvXQbFem1Z/oztEKnf/MpXUR0Nblz1xmRzRq/11A2X/TkxjSBeRVVDD3ZzHAG8up/9VV7PJfXZlmf+LmrcO2RTqofMryr2MUWUhACvOgtIAANfIsE7StMhk664GonklJu1J9wlfCxfQkz4NB2VT+8Csg6IMAeGLxSiEsmG/Q7wXB6jF8j8B19D1CP91QVcs9DI5nCwefVnARBFuWixW0bPIs/I6/538tWF7C+YkVLxxilcnKGg7R6VqIjkf9YystqQoLvnenO7Rxu3/6e+6MAK99//lX7sHAPu5S4wZu+y9+T4/VOqguQn7Pnf8j3FP9gdAf6u7PEz//XbdXQN3JzHT3eMQQd/yv/9Kd/ulP3JGf/I47mJUh8uk+n1JQT7XxtxJ/x0m5L0WR/HP36EH34IDfxARW++7DaymRSG957qXqW/9d2k1l63v3nlN63no4oivc8gf8rHyqH/w05HffQvg5fxeWDgAO7RnL89GBONFtaO0aq20J3A9/Exti7Ck5+ciCf877xqNSO88/uEYVhrn//v82FwA33msh8gTi5/3mtVN3XOqfdHWNvhnjGpYf5Wr9erBL/y+93d/9u26u3C/7u7RfDHF/8W/bu6Ed5/AJ+ZYHbx7ASQLc80n9KELBNnBB3UqTaEX5EcBXkM56EChBo0vzq02KCsrPqEEaPsQbnwT/3MfJ/duTF3hBRAl238KqVavcX//137oJEyermwqWx2bMmqOnOqxb5+08PON+mn5wQ0nvwcT6Pc/M+ZLWVV6KdADJK/mF3WREF4Eg9yRsPnvN/XZWZ/fPUjq73yzfw/1GmV7uH5Tr6X5Drv9JSlf3T8p1d/+kbA/57SLU1f1TfuXZPy7Hva7u/5I4/1Du/WYFwFsn97+bDnfXn6EFkLLJN3DtAoMrkNL6Qrzw7U+Jf9/LjN2pNsNrCr0/o6AMGk3+0TJ9DJ5JGeU34ixVH8s97VT2zfxDuE4t2LWmHXoeTRb427dlkE+7p5SbnucZT0G0SLBri5sfWZzwtwjYxwHgrgUaDO0jfJt4HwEfFpe6Vcmu4ciFHa5Kh//jUtr/xwCk+U0JOOXlWCzVvul9T/6ZB21o3CBckWQIeEtp8Seu66i67umb4Jg7vsnyIn3TN17Ck9Ssbx+W3lW7K3kXPv7IspXwo7qmkTr1ExF4TOIRVQjg551Nkxbl9zzBO/GG6HYuiIwHwmQBP3C4lbkX2MRZ0KxLtGiy+8Yn/G2/hRHveMrNj3+Xvz+N75/Zb27eY5UnFlngb94JB556UEU7OPfu2hW3J6WcO/wTv6t433/+E3ezWyd3u3c3d+Dbv3W7/8MvBcj9rjv8M5z1/sQd/v3fdfv/6Gdu/1//T3e9fWv3cEBvd+Cv/5c79ge/K/QTt/HP/9Q93pHrQF7dFmmeio60jAEbURbVg9GPWBYlCnUd/IccBMChmaMmyBOrFbpTn/oM/ZdfyFu3uX/bdThEtzEhfG0aOGzoLPDISPtWEN8oNt/kfY42FltkjuPCLtJ2V+fGo/S0BYyM9HFu95qz7q/+oLVL+1VPN6jFPLd01m53dN8ld+/qU/fs9kv3+PYLd/3cQ7d//Wm3YMw21y5novv1H/Zw3/60m7oK+fb3ermyf9jXlf33fV3Kf+jv/u73cUXSy1095TXW/vgyJgsUTm7k/vwoQsEALqgF/xNVJZFnWnWwsRDC1N//nCBtH1eASaJDrHctHgaeGN+yuwZnldgLpKalqw8x27Dg48ZKxH6DPyyaXcp9+044X+G/CeF4kXf5J+gw8o/em77zuPvXae3cbwhY84fa93T/MguXIP3d/53Zx/0LXI1UGqRHbf3zSgPdb1Xq5/5Fpf7utzL7uX+WNdD9s8yB7je+6ex+kdPX7Qk2QqgApU+Fvxv8XVCQrAX5xuaNQVJuCuV5lTjy4729eR7wxbFyEQkJGET8wpCn/qJC9P1840H5PMsvxBs/HA/D9vKpaXrkTSToY80BfwSBRhGiavhTwtr9s11G6//mUtv9J1dRgdufu/SufyqA7k9dxe4G4v7cZQhxqD1gDWe/GRI3o8ufuYzOf647WpsOyHLX73qbwXfadnwn9KGvJVCvABn5/U5t3igLfIak8b++TkN1yyv6E5SX1+1B8FdRhGjeyI9X2AGNnZFtcsknmoaCnoVDOJ7WR3DNr7+OM6F8QmHvx5W+RGEyx2YG47sXe3e5nX/5v9yhn/6OO/nzn7pd//5n7kx2lrvXp4e71q2Lu9S8sTtWP8cdr1PVXW1Q113r1MY96N/TXalTy+37s//gDv+7f6tHcm38UwF/i/1OcT1vWej7lZl3PyXSpNtwkgc2l/oNigJZNA3wmedIbvooQUTNlwcynxO+X3m8acg333yjZh4Ekssvyfy+Fb5vf0+fPt2lp1dU7w+ckxodiPcdRj4ybvjVhrdaDaO6rnL/+/9r4/7mdzu4v/xZG1fuP3V1Vf5XH5fzF/1c1b/o6zL/R0/37R91dH/10/bub36/q0v5pYzZv+zr0tC4/XJQ4EdugPvm3/Vxf/H7bdzyaX4zCeOLr/l8CvcjCAUDuK84GNOhdcOeCk/TM2bM1HX9sC+v0grK7AGZkJu566T77co93f/1TRf3mxkC2gTI/VbmIAFxA/WUBs5L5YQF6LcE2P3zSgMEvA1x/zS9n/tHf9vK/Y9Gg9yOC4GdA5qLoA4+N4TzFsljMhQaOCifs3zZkBFPkJpVjKIaJRnsNuxf5Kp1/BsBYv/BpXf5UwFmwYkMAamWTQkA92cC8rB5+3OX1uFXrlyzX7m2w2q6i/ewy6PN3grJABpMFGjBr7EVo/kQ+hoC+cROjZ3UZkv3owmKXbD19fznNXQf3dO929yucr92ewTEnfnD33ZHf/5v3P5f/cId/5u/cedq1XCnWzZy51o0dufq1XJHUv5egNuv3LGf/VR9su3/vX/jtvz3P3e3l7AsKHyAJkw1YvC3frXIQ5jnjBI9kEfsKdl1ij2b3fs+ebd3sd/E1hxbZewuo9P0lwBWaRN4AM2o8ADOdrvWme3+92+3cWV+3teV+9lAV+YP+rhvftbT/fpnvd03aNh+McCVA6gJeDPC3xsuSMr/coj79g97uv/z0+ZuYt+1nr/456uUaEUbftAAriCmjVb7l3Sw/EGqvmYkl7Dn4h2X0mWy++dlOrh/9E0n95tpfQSkDRYQN9j9y4z+7l9V7OP+ZcV+7p8L/UZqH/cPft3Z/T9pnVz9EfPc5cd+oPDb3PXPLwrhvEHxhHDceN/5oYRY9RRPHchb7j1LACxpBO118upe13lsXZfa8s9cCj7iOvyZy+jE0Vho2gL3IZ2598cutcN/cr9u8ccuq9NfuolL+7vHr7ztnVrcaLq5fPW1h1h1nKghOq9fS76LKlBcr3sXpkYWfcAmjMHcubdXz7sT7du4Hb/6927fT/+1O4Wz5t//HXdY6MDPf+oO/+wnQv/WHfnFb+th8Qd/8ttu0x/9zB2qme2e7/NHNpGu31AlIIJNAsU0kFs7hinRQ/ikGEJR5T36fa4/GUOJovGkXbTp5bsfsI3+4F4+eu/6tpzt/vInbdw3P+3j0n7ez6X+gh2lQwS4DXblOC/1l/1DAG6wPkv5+RD3tz/t6P7+l03d9CGrPWNJ+9uu/h97+MECOAuxmFcHtgRqfXLyTvLjTzdwjsXduTtPuMxeU9zvZ3dxv5XS1v3jb9u5f/hNB6GO6vz3X6W0c7+s1dfVHjrXbTpzzfO1BPxjYXuFWEuGkgvGT7H4Lb9ALL80GCw1BfLw1XfP3IbDS133SU1cTpdfu/TW2Lb9Rz2svpyAuvIt/8RltvlvrmHfCm7kwt7u+HV2yQWCW3e9IVwDwe3vJkMphHj54IcWkD7IH9jZ9wd4Ej73z7GvfbBtizvasqXb9jd/7bb+6o/cnj/4Hbfv93/bcbbybvl7669+5rb+r//uDtWv564vXeDcc29HqDatyuNckJZ9KRkIvr5z+c6uw/c+N8RKI3aaXCOHAvguzaLxgg1uYPhFk7a4zP/Z2f3F77R0f/fTru5btG8C3Mr9QsDbLwYKDdK/v/15L/fXAtz+9++2cnXK9HE7V/szrkmfoxw//faPM/zgAdzXElTACeP7LfE+wPYnbt53C/eedGPX73e9Fm5zfZfucuM3HnYrDp11Fx49i8RFiGEPostxcjPJ4F9BoIl07PFtT5uFJ7VvBMpfunfa7Tyxzq3bN88t3DzRLdk21W04tMgdOLfV3XvB0XK8ALFk6me+yfZPhtINMogLL8Lf7NPCUknto9EGo5Ux1hQg9/rKJXd7w1p3a+Y0d2vUcHdz9HB3bcYUd2vNCvfizCnpBLlbF5nsoMlTpbLyOUBOLiy9ZCjlQNvSJsgjWt1PKrWJYIQg3Ln6wM0Yud7VLTfElfvjzu5v/rC9+6vfa+/+8icd3F/9fgf3dz9v7dL+vI1rWWmwWzlzl3t+P/BDp22OnBSACBMk2z0J4BImwJ2B1kR3dMbLoB9FoH18797yjs588mpzkiGBA+2LjAuaWkmllLRhvDaMGhdCw+F1H7l8Y6kmQzKUXPBc6AdvxWx6T/4A1MHXwq/vdIAvnDeVgxFnkpAenYZpgKbJF97qb1LUJUZQoBYQLe41cQEfANxRMATXBHy9XTxy021ecsTNGrHOTey/zM0fs9ntWnFS3Yl8jByqI1BQ3vcaPTgJeReWcz/ekARwCRlymbykQlJjkygh2Q7J8OMKpcHxJSXvknI1OhRFfSQhu4ViAXCqRRKEjN+YFy9f6k7QJOUljrcJ//1C6PkrqatX3Hsh957L3/iue+1eEUeJuvSEt3fefW5pyDv8vpD4vOPTKYD4vubhdeQEiuIK8AL5f/nipXstv5QjTDHz92Mh2lzbGAraN2iXT4g21fi0tZDyC/eDZxLHp8PfPCN+QHKPZ598P2HJl/mF/B1rx9uXBNJAJlkf8hTr2yVB4TyEKVbcr4tevfB8SHleSZ/n2vOvyDj5fR7w96vn/t4L4WPPs0JRPI5M9DwdpKFxRD7yDf0Oz73si4dwH2Un8BSnzAsH+FfrQsoalvs/OFJ5FB63rN14FrQfvBC0nW97aZOQnHqlbf8yGA/9uOjTkTZXmcd7geyztH+wRPm8DHwlciuWHCw2AEdgyzHHVrXv0ClCHZKUENS+Y2dtj1at27lDh7y38eISaLhR4Ey9Nq1bu44dOrgO7aMoKm9JSlIH4c928tu6TTs9XJtQFPw5Z84cPfu4ffv28h14r2MpyKWOQnw7FvEs1jtJ+hIKjz2cZc0B/+fOnVNeKCkAxxFWnDnLofSx8pikJMUiHaOFkIH9+g/Ic8a7hWJdQu3Tu7c6/eNAeCPOUEtSAlCVqtoeFdIz3PYdO4IWKx6hxnmRHKyNd3AOAP+UYuQvST9uEv7MqlTFVczIihz0XhS8OXz4cJdaPlW+kct3Sbn0w6Xw2KPyrkJFPce2JMPVq1ddtWrVXGZmVsw8Jil/snZDHiiFnv3QycqeXjFTDyF4+tSfuR6Wg8UK4AYOHKieyGvUrJ2kBKPqNWq5nOo1tVPs2rU7aLHiAXAsW7Ru01a/xXd9Hvg1+jR/SUoSvJJdNSdy4HZRhDFjxshAminp1/zke0n6YRP8xMDISQWEktLAXbt2zdWpW1dAXE7MfCUpf6LNcseMHydVya7mWrZqHdHAlRiAY9ksq3KVSCN87URlxrpflFQS3zCKBeCKI3gA104Z0Ziyeo0wfZq3kqyHJCUe0f7wJzxjA25RhNFjRrvMrKyY30wkSvJ/0ZPKOxmPipKf4gkAuLp16riqOdVj5itJSSqIFMC1zAVw4VD8AK5S5ZiZSlLpEwKtUuWSAHAvXKvWuRq4JCUpHoI/0cAV5YA7aswYl5FZKeb3kvTDplIHcNVyYuYrSUkqiCoLgGMvQcIBONPGxKLvE7c4qKi/UxpliKaSA3B5NXCx8pKIVJptA9n3v6Y6K0oqFgA3eqzLzIpvUhld98XZDj/mdi4xqp53CbWkQrwALswDJcELP2Sei67LaIqOF33/S6go0ohF0Uuo4ZDUwH0BMbDEuv85FE6jKNL7EippAMdMIlY+oilWfZRmHZXmt8O/Pzai3EUN4EbHAeCszY1ixSly0u/UdDViPUtS0ZDUcalo4K5jA1cwgAvzmv0dvlccFOsbxQFASouiyxb9d57noWdfSnnSK0IqNQDHJoZ4ARwFr5ZTo8AK4Dm70sJLIMXFcFWrVdfdHybsrXHYGcf3+eX6c78fC6WTHuUK3ysJIv+JpoGz5+SN9jbKL15xEt8wPmA3kPFArLjFQeFvx3qeH5Hvkqif4ibquqgB3Jgx4+LWwFl7F0W7F9geAZ+xS5tNX1zHjJeg9NXwmrQhu49LGsBdFQBXu17hGjgb/6Dw39+X9woj2+nIN79GuWHyzoh7lKlCeqbKD4tHH2OshRiLkAOMu1buGkG8zyHeqxSkQ/qx4nxf+io0cGQyq1K2VngshqVyatWu6yZMnOyGDB2u10XF2KRDetYA5KFR46Zu2vQZrv+AQXqfRsaGq3uPXm7Z8hVu8pRpkU4WnV5+RGOTljGVvcuyzpix4/U5aYbfKU7i+4loAwcv0AGNDOCGAWBRtX1BRFs1aNjYTZk6PcIHfNfyUJwEjzRs1ET5bMDAwRHeLIzIH++WJB8VF1lZSgPA2beZqMG3XEOx4n5fom0bNW7ipk+b5vr3H6DfLa5vFSXBY19LXpUkn4kM4KhH6jQs+8yVDjxb1H2a9OC9vv0GuKnTZqi8iVfOJBIZH1r98Dfj9LTpM13TZi103OBenbr13cRJU9yq1WvUz1q//gPdpMlTXb36DbXcn8vHxM+Rbw4ZMsxNlTHiS9MpjBIewMGoQ4eNcLt279GBElARXQkUonGTZprupctX9doa7PsOqHyLgbp+g0Z6TWeBAQgnTp7WTsQ9Gvz16zd6//SZcxo33k6ljS1EI9NRDMzVrFXHPX7yzD1/8VIZrCQ7EPlJhCXUajUlL0JqoyKDJWB2585dbvfuvW7/gYNu2/YdbvqMWdoZaQveKW4QRfrwZcdOXbQMx0+cysNzFif8TlES5ezcpZt+++ixE5FyF0bwE5MPeCnW86+J4E8Eb2kAOPiwa7cebqf0jdHyjoG4cJwvbf/o9+AzvkU4dPiITFgqF9u3iorIHzyGTGZiHStOwpHkudQAXCFLqBB1Cs1fsFDl3569+93efQfcps1b3bjxE13tOvXingTHQ8gyeG/f/oOaT3iQa3tenPKtqIj6gv+MD7kG8G7eslXLNHDQUNUuMq5u275T7xEwpTh16oz+3aZt+zzljpeqSZpVRT6dP3dB02nXvuMXpVMYJTSAg0nSK2a5ZctX6jtz5s5XjUt0PANwrwRAnTp9Vq9pLJ4Z49t1+J5dhyl8n3QAVOfOX3THjp/U/CDg8dx97/4Dt3bdRh08yRMAkzBu/CTNi6UV/Z1Y3+Ue39qydbu7feeua9uug6bLgHvr9l351n3poPUjM9pY6YbTKuh5vMT7JaWBsyXUWPkwAJcjAI56ts73/PlLrRuOByPcun1HAVU0mCmoHmLVU/g61rvwAERn5EQAwoGDh/PwHBTrXSgs+AqLn18afLtT56767f0HDum1xbVfvsPfdk299OjZ290Xvp09Z55eh9+xv8NpJDKRx9ICcPDh2HET9B0GUK7DdWZ1b9fRf9t1+O/8iLbtEoD1PXv2av6i3wnzVCwifkF5svfzex4mux/+jY5LfaDhuP/ggRs5aozyWmF5LHWSMpQGgLt2/XpcAM4mh1evXtf3Hjx8LGPFPff+g/f7dUImkQ0aNhI5FJ5MFMxf0c/sG9amAMIdO73879K1u/JiOL7Fjb5XGOXHC/GmZfkLx4/1N31l2PCROlYz0eIamjd/gd5DHqZVqKjjObV44eIl/buOgOEtW7a56zduueYtWuUZm8LfCRP3w32MX4Ah7UJgTC9KgG1E3krNBk5tOmJkKkwg5kWLl+o7M2fNjggwCAEOUxEHLRlnoQHgDOjwPpVIHIRIeKZsFcw9GJd3iENcY2T+rluvgWrA7t67L/FraByeMeMB1fMeAuusIO2Xr97Is9rKFNy3tI1h+Q1/k2uIvynD8RMntZygddIAwAHoYDa+5RkwbzmMuKYxyTPEd6LjfA7xLt8pSRu4mPmoJZ1CqLqAOMq/fv0GfW+cDKDkD83o4iXL9B5tQH1S9/a+tT8U/obdD7cPFG43rq1eY/FG+w4G4A5pHKtvS5tl//B9fnmf9IkD8Tdxw3k2vrBr3gvngxMyEDT2bd63OJZ/7tm3SQt+6t2nn76zctUal5qWrt8nfcuTz3MVTYP37PuJSFbWIgdwmYXLJPgQYEJYs3a9XltbUpfki7q0a96J5iFrX3vP+IHnFofnPGPwJIQBHGTvQqRv71i6do9fS9fe5R2uo9+D7Lnll7TsPnF5Rhn529IN8wy8tXDREs3zxEmTXfnUCvosmq8TichflSpVZMA9ofkuqaAArpAl1BpCLMfxe+HCJffhw0fXUSaP3GvavLnbs88rDzZs2ugyK2XJhFfaqyYmPHl5kXaknBDp8szaMcwP9l3u7di5S9MOA7gwTxEnzD+kxzP7hpHFD98P84LxMjwXnSbxeM+ek074uT2zsvAt/obv0E4SMDdJKZ+m32FcRUPMe2jgbEWNvvztt+X0fRvfNf3gO6Tt8/BpfUb3Z/ppJcnr8eN+TP8BArj4llABNiYMwgCOyqgng3dPQdEMZk2aNnfPnr+MADgqm4amYllu6tWrj2vWvGWk8UmDwR/7K64BgL1699W4lj6NCOOyjHnn7j0FVrxDms2at9K/iQtKv3zlqgK4rt166lIo+eEsUcpAHH5pXDR6ABbS5rsQDEV88i590w0cNETTNg0c3+ab5BWbBLMZs3IY01C+nlJONFE15F3u2bc/l3gvEWzg0MCpFk5mk7T9hg0b9b0RI0dr56NDc//QYX8EDsvsXPMubQ0A79Gzl3ZS2ph71Jdvn7Zax9Sjfkt+aTvu0z4mjFq0bK3gB8BGPO5XkvzmBXBeAFs5aAP4Cd4I8xyCo5W0P9/lG+SL5Qmu+Rbvhol3fFtkC+801faFf9DAffzuuzwAjm83aNhEZ5Z8G37gHuXluybMNm7a4ho3aa51Q1mIQ1zK2K278K/wXn7tkShEecl7aQO4tes2qIyiLeEb+mmduvBcb+UB6p74LF1b3+QeBE/QBq3btNf3jB+QQXzH2qZLV6+B2y0ADn43foBnOnfpruliQmC8zXPkTMtWbfQbjZo083zTtr3yGPF4hkxERnGP9/impW2yBD4jb/A7z4gDT5tNFLIXvuH7xjP0odVr1mme581fqP3OlrB4npAkeUMDdyIBl1BrCEUDuNbCa1nCVxmZmfr+nXt33as3r13zltIO2cIjNQBuVXQ1CF5ExiADjH9Y0aCNvR1YjsoUGyNpR/iG32gNHG3OfXjA+Jm0rO25j7yEZ7S9hUgLfoHXwvIWIg7mM9yD1xjf4M0wT6I4YSxSnu3dR1c+eM/kJWnyTb5BX+NvCJ5j1Y4wf8Fi7YPcox4op72Ldo6wfcduTYN7jL/UDXVOPJZEq0gZ6ePIVvje8qDllDiWn06du2k/pm8fDsalHzWAW2QAbuZs1XbRSH37D3S3b9/R+5wecfz4Cffi5Ut34uQpP8AKs8FMaLXscIlnz5+72bPnaEWS7rx5C6Tgz1WleuuOT4uwa9cejcMywIcP30Xo48fv3IaNm6Ux2ul7awWx06AAt/fSqT7Ic37XrlsvoHOxe/78hZRzcB5AsXXbDgWEvMc3uMegSRofPpLGR/f+/Qd38dIVZSZmaHfu3NNvvXn7TvNHOTC4JF1lLGnEGVI3z+R7BOrjhJQbhid9OhMUXbf5kcUlf6WtgUPzBjELQvgYgAu7fKAt2cBCYLkdHqHcvXr1dTdu3tT7hDt377rBQ4aphmDZshXaPlwjCFWQBO1DPXK4NOksXrxUNbsE2v+gACaEYkUBj7aEelCXUD3PIRiOHD2mbUAgrbnCZ/Ak6Q0fPlK/u2LFanfy1GkfScKRI0ddo0aNXbbUQ7ityFdGViU3bMQIXUonwGOnBezzu2//AQ9ihYaPGKWaYvLJ9588eaozT2aCBw4cUsAHvX333r17/96NHTdetXnY1aBlFtbTcOvWbddvwAAZtBPzpBSrn2IBcAFPFUTEMQC3TgBcSkpqpF3p92fOntdnyIMlS5e5IUOHuUePHkfuAfoYnDIysySdUVr3yKBzgb0MYe++/ToApEuczgGAUw2ctCXtjW3OmbP+4HXCY2lrNtQwyJC/pUuXu6cio+Dfu/ceaJyXL1+58RMmuClTprpXAU/T/6bPmKm8S574xaYU+WYBPsXbe4b0sybC+zdv3lazgY0bNruPwRIeS/P9+vZ3tWTwu379pvKg/O/evfugpi2ACPIdqz4TgrT/l/wS6vU4NHAQAAcwcfHiRT0uqZ0AAi8za7r0jEyZlHm5OGr0KJEXMrGVsrAB7sHDR3qfgJKByQDtWFuAzNlz59358xfcipUr3Zs3bzXOQ+HTkTI5RiYiD3fs8Bo4JhXco8/NX7BI+YaAnDl46HAEPO3Zs889fvxEwRi8lC35rin99fSZsyKLb2k80rByUYZGcm+/yDHSIiBvl4p8pszZVdGsVXWLFi9R/iUK8Q7JN5HDfLNly1a6XL9l61Y3duw47YfYtB05dtzzoQi2dyLzXksZAbKz58zVMRTwuWLlak0PuQgwhlcBaJgzPXz4WPm+UiWZgEvfYMywfkPcffsOaN6R2ZSjadPm7rDIcQvXrt9QWfpOxvM2bYsewCEH+W5Cb2IIA7gZIlgYfGk4lhW/k8ZBQE2aOEkdIhKOSqOB1hFG2K0RiDNKBO7Vqz5OfwF/5cqV1wYhPJXCL12xzE2YNDESB1QOyl6/fqM22tOnz3WHyoBBg12nLn7gpgERsizxPnz0SBrqnVu/cYPr07ePdIKRGgcBz8BNRTMTRajCyMxayCP3GfRh0DsCIj9+/OC2bt0mA+90Tfvy5SvaYa9cueamTZshZVmmTEkHQphyAPPgwUP1W+ekQ46QQXzFilV6TcfiG+EZT7wEcGDWXVI2cIUxN/lBgGzYsEnfGzU612s+y8q2PLhn7z7VzHHA78MHj9xLqadJk6bKoDVdOvZLacdnauPAgEtYtWqNCjQ6IfcfP34qne6Ogh4GdAKTg2HDRriNAt4J2wTkpQvwYbcSAXAEz9GWxnMrV63WDRfXrt3Qa9qobNkUXfolANIxgh83Yby848/zXLlyhQ7qVl5+qZdWrVvLIP/cvX77xs2dP89NnT5N7V8IDOqAsGYixF6/eacDL3mFHjx46N4K6G8lQJ5rhCu8dO78Obd46RKpdz+bJJwVMNBXBuCpU6dJnI86cahZ2/OotUEiEfVTLADuMzVw62SyliKyZHyg3Xz16oVbL32enWd3ZcLA4PFcBgvi+XsehPcRfk1JSXETJ3p+eP36tfT77QKwJkpbnNF7ixYtdeXSKriOXb29I20Nb5MHA4nz58+XfI92N2/c1EGlh8z8U8tXULlFePToiVu4cLGbO3e+5O2lDNRvBGzdcwsFtM+du0D545UMjEx2ka1o/wkM7MiS5YH98dGjx7X/NZF+hSwknD511k0YP8mtXr1Wr5FV9es1dFMmT5UynNV7R44c0xUUNCL0j+i6TBSCn0rNBi5uAFdTANwF7Z/t2rVXzRX5xiXG7NmzNb2ZM2cKX5V3HQVAvX37VscU+Jr2Z9y4du26AsFatWoJEPeT21u3bsrYMt0tWSJjiwDyp0+eKRhhksqGCUJnSa98+TThz0l6ffbcOUl3jNu00fMZmyrgn8UyjhGmT5/pKop8zhL51bp1O7136MghBfHVquWueDDhQGFCYKyE5y5euqzX9LGyZctJ3wrk8IkTMhka4dYFvA3I4putWrXSsj6SMZiNhADIqdNmulHSL44cPaIy7+iRIzLGLnKNmjQRmb9a32fMQP6h2QYYXrlyWftKC+kLx475pXTGJpZeJwtPEw4fOuKGSR42bdqi1xtlPDKwa+Vg2XnMuLFu34H9eg0oZMJV1AAOUgAnfSuhAVxkCXXmbPdtmXJukswgCUuXrnBp0oBlypRxgwYN0nvHZLBFyDHjIyDIUlMrKGDr3r2n3tu+Y6deL1nibevWrV/nyqelujJly7ihQ4frva3btwvDpsrsoaYwxGN3QwRk5SpVXEpqquvSLTAg339QB/9UAVFnRGC9evXK1apTWxq8vFRqS2UmgBezO8qBepiwXhod8EHnMxSdKoL68OHDymwIu7KSP57R4WTOIQK/r+S5nJQ3TYCjZ4yePXspgIPZmGHAeOWk89LxWFqTpBSEfgnjkLeSAXCF+4HjfrQGLgzguG+7Mml/7L0Au4SxAqIATrT3xEBLx2Bbt259bR+AC7OrTEmra2BrtFJmpOnpFd2lS5d08G3QoIEKRUDdmTPndLbaoEEj10byTUArB4hiSYGwUzoy12XlHWZ8tCkDGW3FRIKAtoXv0l6NRajQAR8+fKiq+6pVc0ETZZy/YIG+M2PWTFdOeKtMuZSI2n+vCE5sPfoOHKQa6AkiYCkrZZ4/37+HUPy7v/t1hP+XLV8meRNekvyguQXUYijPe6mpacLX+3VG2qRZs2IROkVB8GeiADjqDT4jHDy432VKX8eWZtq0aXrv0MGDyk9lRHbNmD5L782ePVfilBFA79vx5MmTMghUlXZJca3btlEeQ5NFv2jfyU8YAXDlUlJlgthfr5ctW6YgELnQt68H4mvWrBW5VV5A1Rq9XrJkiTxPUS3hzp1+p92CBfOFP8qqXGQyQoB34Qc0CHwbWcI7TFRsGQitTz2ZVDLJeSWAs2Vr5E2K9L9K7rTIP3imfccO7m//7u8EMMzVd6gXZHaiTgSM4KfEB3A18gA4A8SMd+PGe/6jvctKe6PlJbAsCn/Slga0+8k4VLVqNdX+EQYM8AoN+AEQRUCOANhMA9dJeBD5h5cHNFnNW7RQvqsidXbmjJ9wMG6h1SIwWeSsczTIJnenz5gh46CfgEDIFmQ/Ew9sxUi/jMit7j382L1z117pj1nuvIDFx0+euLr16yv/0/+Q2+QDjV7Tpk1VThM2btosMrSx1g19afToUXp/vNQP43t6Rob2EcKAAYPcr78pExk71q1dK3HKKh+wgvX+wwfXQsAh4/71GzdEPj/SST51BfC8ePGSagXpEyxpA5DPX7gscqma4ITykt967pHIdFZKihXAJbwGbrEHWjNkdlGufIrbum2bXneVmWlWFtqTbNekSVOdxZ46fUYEUboufxJYCmKwSs+o6GrUqukePXnszkkn4HrJksUaZ+iw4ar5gIG6dfOD+K49uzVOo0aN3BNhntu3bys4q5iV4br18HEOHDio4IGB5LykiVAD4dPgVatWVaZE09K6bTvJd6qbO8+vxw8aPFSZkPIZaIEhjh3zgrJjx046cLMWf+vWLf0+IIJyZmZmKsAgILSr5lTTMjEjIr+ozxGqDPYE/OJ96dIFDFfaS6jUTwTASZ2Fl1ANwKGqN8HBrh/acv/BAzKgfBQQ0lTrJa1CBdehU0eNs3nrFr139ryAMZm5tWjVUgH8zFl+cO3Xr6+2O8DroAy+gOasSlnKRytXe+1m1+7d9D0CYBkQxdICgR2KCFWAGG3I0ufT589UozV85AiNs3zlClehYkURzNhRZLujR3PbHpU95dJBpUq2DKp+Ftmmnbd7oT07dgq0f/sPqOFyzbp1XOOmTeTdSsoDlGfSFC84mQ2WKVfW9evvB/6Vq1bpO9VyqquWtyG2gZImxKRl0yav5cSehnbJD1iXJiUKgFu7dp0OjqZZnT17psuQts/IqKQaCsKcOXN0osckweKxKlCmTFkdWAgAHgY32iS7arYOUG/fvhc+bKr2M4Tdu/foxM427fTu00fBWkUBh/Ub1Hdv3r11p86clnQqutVrvJZhyNAhrqLIDPrK2vXr9d6gIYPlXoaWY9my5Xqvj/B8teo5KkuYjKanp0d4fvJUP2EeLGkhA5+9eOEuXbks8aup/IGX9uz12gdkI/Jn0SLfF9BcmKxLZDIAV9I2cArg6rK5LX4Ah1YXMx76JvlG1oyWCS1h6dKlUt9Z7sLFy+7R4yfyvLrIugwFFEOHD9M4M2fPksl5ZXfr9i2VSwAj+hI8wthEWL16tQC6XNDfvn17ASr1dTw7otrYLFdd0s6QtGfNnqNxRowcpWPf3bv33IOHD1w9GbPS0mWSsH275rlT5y4qq61MGcIXtsoxa9YcnSxg64edGqYtnQRYtRJw8v7dO5XnqSLD4aWyMiFg4kTA1gxZzdjPBLhe/QYq/6mXigoevWacyVSG9C/ep88SAHBo12z1ZvPmzSo7GbvZzPLh4wfXrGVzKUd9AZmsmOzU/pBVuZLiEBsLkMvDhnu5vmTpcm0P+hJLv7Yp5gdnA/d5AC5Qy86YroJFK1cqlKUlBUsyu2OQYWv1aZkNVJCGXrrUC7mDhw/psubGzZvc1u3bVFV649ZNZfLFiz2AM8N31KDdu38K4J4+feru3L6jxqI0cLcgThjAXbh4UZcnMI7XziD5nhcAtlGjRyvzHT5yTEDeW10CDgMWmM0DOL+U1lFmO+SnVu06qgJnKaZOnTquWjURliKM6VyEXr17u4aN2X37yt1/cD9SzrXr17kLly5qHAzX6ZifOwiTp5LZxFC4Bg4iP9EAzgYGhILt1MNXVuXsqjoIoRHYtmO72yQdc4PUjam0EQblRTgtltkqYciwoapZ3X/ggC7psrzQoYMfNFleWLdunXbudRvWK+8QBg4apACHsB+QV6FiZNYLP1HnCF1mY+cunHdv379zDRo1VFs2wuy5c3RgpVwM7Js3e5V8jx49lKcoF+9Xr1nTXb56xb149VIBGkIAUAfvv3/33h0UHsRWLVMGn6rCH8OHD1c+2L5zh0wqPA+MHjtWBU7/gV4DvEr4h0EX+xnyyaxyypRpkodtKrDhOYBt85YtlZfD7ZAoRL0lAoDTJVQBcLaEOmPGNNXAAeDGBks/TKZ4h7oeN8HHA8ChBTMAN2bMWFexYpb0AU50yXK7g+UY+kbbdu31bwAcA44ZlsOvGzduVLKBVmWbvG8AbrCANQY0eGx90HcAYsg/8rRypR+EAIONhL9eykD4QAbCDRs2RHj+zDm/HDpm3DidhDx/+VKX4XMEdCCTAD77g1UB5Gd54TWTrfAV5Y5VjwlFwk9fhwbuYgTAGSAAMEyc5Jc2582bJyCouowHj7SdNm/ZIvJvk8qE4yc9mFgiIE8B3J3b7p6MG3Xq+Q1b4Ynw9u07FMDt2OH5qm3bdgriCFu2bBXe8W0Kb40b7ycls+bMlr6Q4rYGrp66dOumsomlWuwm8eWp5QjkPGP70mV+nPZ9z49TxIFnkKmMcYRbt28L/66X8mxTG3PSIyBrGzZsJMDyvTsvPAloUrmpeauUB8ChzYPnIwBu4CCdePcONNpbpK50Yis8jUYce3Rkrk38r9+47tbJJGjTFukX8ntNrgngAexKCdgcUy52AlcSoLd37169/yMHcF4Dx7o6wOj8ecDSe7XboFKswWBamz2uW+fVpHfu3NVlSJYjsEe6cuWqNNR2ZRbUzYRBg4fooBkN4CrK7KJxo8YewMmgVrtuXQFwWQUCOMAZ16Rl2rw1a9foQMwuWXP6ygBkZeTv2ACurn73/v37rm7degGAE+EcLI/06NFT17+ZqaPKxUeQlRWDVXYseefHn+9AkDwlOoDDqSnvUFeUk8AmBNrkwgUPXm7cuKXtzhI49YOdzpLFy3S217u3n3ktWrhEBTi2HwhwJgDwAVovbMp45/p1n8aVy1fVPoglR+qegA0cwmZTAMKY0ZEH+JJy4RQS9ToGr2Z7x4wTXqZc8Li5R+nVu5cKV8qMNoZJw/WbN9zjp090uYD04Hk2qLyTdj908LBMNLJcLeGP/QcPaRrYWZ09e14NywljxoxXkMFSCcEAHHxBOvQJAnyD5gdhYDvakgDuU4Lf8gNwM2dO9wOFyBcDcAxsvAOoMwCHXS8AbsIED+BGjRrt+YHd1pWz3M7AsSjLlmENXDkBcNgbEdjEhe3vjRs3dDkMPmVwRTtiMmLo0KGR/Fjf4V4lGYDRuK5c6YEeS6gtWrZRO0psdrwsCXj+yjV36dJltZEE7NNnL1644KrLxDlH2iBb+Ojg/gOaTo9uPVx5GcS/NgAHP5WGG5F4Hfkq8IkB4Ex+ANwIkwTI1ahZyz15+lzNaq5dvaFjAnIQ+276OrzKZM8AXC09TN/vLsXkhoDcDy+hYsfWTdqWALiHn8kXbcvkgzB/4SJXplx53QRBmDh5imvevKXaqm/eJOAoeAeZTb7RDK4NxmnMPOBH5DBxeI5tM6sGyGGWSK9cvequCk/in+2yyGHGN5Y/Gzdu7D588ACuGpOKPADOr0Jg40cfIA+FA7gcAXCnFMChIOklkxsC4wP9AjkJXbp0ReUsy6fIcwIKE9oDNy4AuN27/fj5owZwZgPHbinsu1iaZEBk4GcQQpCzNZgNAqdPn1EAt3y5XxpA6JiBOjtv8I4MoU7FhoSA2hjfLqRlAA47JmY2DLoewN3Vbf4YZsYEcJdCGjj5Ht+oXbu2gq8zZ8+4Xn09E+BENVqgeeFREIB7oDZb3larcsSWAfsGNjKwQ5adkDyvVbOOlhNVNI0LM5N++HvxEO+UDICL7ygt8hMLwPEMHmHmQ5i3YKFeA/IRYM2atVChUKd2Pd0hR7tQT7QRbcuOpUOHjqg7GgKG5gzIZg+3VWZ8lUSQUKe0AfXKuwgbfDER4AMAnLlOYEJA+1H3CEYGVvKC3ZwBuDnwgeTTl6uKzngJ3XTWWllncKjhc2pUdxcvX1JABW/RpvApAgHByLfLlUt1s+d5ezc2sFBO+gkTHgLAJBrAsYRWpWo13U1IYGmPsjHYb9261X0n/yUBXGyibaMBnC2NFgrgAqDnNXDlIgCO5VY0cNWqSxuI4D8okwKWC1rKJLVt+wDA7fEauJ2B03BsYJnU1alTW9q8dkS2UQZ2rROw6aXfkJ+NG/0kQQFcpUrKdwbgVJYIf2GvwxIZfQSeR26iOYHnkVEYtwPgGDzhb+JxHz4ksKMee9GvVQOXiG5EoE8AXNu8AM40+PhXxf8bng6uC/im/dgFym8NSQf+oC3r1qvnbt655e49RAPn/ZkyltF+BNILAzh25bdp4zVwO3ZsF372Nty0LRtvCNNnznLl09LVfhJ5x07QkTIxIQwfNlL7QKRMwlOYDCxZ6sd2+g88Sh5Jl7ykySTbNHCsKFSpmu3dgEhZbHxDFrKJ4f37dyLzzws/fh8At1nLBU+fPHlabfNQyHTs5G3emWTD63zf8kBdIseR5wQ2T9Ae1URuszqI/SvhRwvgaAQDcOxChanYrUVgRoAKl3Qw6gTUofpEgzJjhjdiZ/cfGx2oaIhdWmhPqHTsBQiDBg0RgZadVwMXAnC4Y8AWjY7A97p19zMRhBbv0Snw4ozxrwE4BALGvaB6dhByggAuBGJtp4dhPYA7LrMN7KA8gEOA3hYAhw0VHY5OTpqr1/jZNRsbYHhmW5wWYWVAYJMPjvdi56sx9OcQeYLhStsGzggbOOrEdtexGQCQQr3BI2jBCGi/aG92zVGX7MCk41IvABsMeNFq0Ea8C/AFIAP4UcO3bddRNxuwQYHldvzL2XdIA+FEGvBCZBfqwUO6Gwq3NATO0IN3qD/aEKNvlvcBczY7ZXcfGx0QnMo/Ef9O+ECq6mrUog28L6YjR49qXhAC1AECwjZM7Nu7X8uHE2O2q7P7Ft6mDtj0QwCY0G8MwK1YsUL7CG5L0NzevHlLeMebEGBsb23eooVfQi1IM1paBH8WC4CT+o31PSPT+OYCOO9GJBfAzdL2gCdx00LARoh3wgCOVQW/w87HYRchAI4l9xoye0dj8kz6NQOF8ZltYrBd5uym97JNBvKc6q537z5qbI6ZhQ1SQ4cO0/wA1nI1cN51jtfA+bTYFUv5kCVoFXgOzxMHnoLnMdZGHr548cqdDwAcPM1mJ461IwAA2JizaJEHcLg7oi6s7sJ1mUik8q4UllA/x40IJg8qJwTAsYOccQQAU1Mm7fgKRZbSp5EnrMAA4pB5tCHxmEDSjk2aNBcgVNvdlDGNgb9uXQFwIg+RWaZJZjdmGMC1b99ReRFgdurUaU0ToMNKBnEJuMshDdI6ceK0u337ro6jb968i7kLGb4YM9ZPcpCdFSqIPJQ49es31F385AWgCmA9eOiQxBc5LM8pN3KdVRfK17IlAO6DroyQJ9qyuo7VlXQzBsGWNrmXC+AGCoBLc336+pWYrVu3KN8bgOO7KACwEWYsQQNuWILyswKDgoj4yA4Cni0qiAzFrjknJ0c3wsmw/+PexBDZhSoAjp1cpllAkFWokC4CNEUQsB+sjh87JoKwogg3j6oBezAGQta0LOyQYZaYC+AGK4MziPUINijAeAyECC8P4G5rw7FTx3bzsQuVhuT+RelYr0NLqOSdmTizXVTAr1+9cleuXlejdoReuIwwnAdwJ5RR2rbtoPmFOfUkhgf3ZJZUx2VXq6oq3lWBfUu//v0UBOAAGH9LDPBlypZXJt0XABpsGihb+HvxEHkqKTci8WrgGARtCzmarFQRMIAOGzzRutWQuAgVA1PMwNg1hJZqaqClY+clfAXxN8AaTenFy5f1W5oXEQDXrt9UoYjWgTRoZ/yvUdfwRXgXKt/EoJYA6COvZcqm5C7t7tzlykp+0RwSSAc+oJ2ZiADeGDiZ1SEQKAd5IY8YxhJwSokGBrDIln8Cgzp8asu0HTp0FmCQooP24cNHNA7ChfxjtEsAwH3z7be6S+r5c3a/PhCgWUfjIDypCwyHWf6omi0ALshLIhH8UBoADqJ/jcgD4NIiAx+TTANwY8YGtkGzAgAn98wNA3a9ADjbhYr2nf7GjlFkIwH3NUwecOFAoK35FgdkE9DEM6DAQxx0T8Aejo0Na9d6Lf2QIUOEP7zx9oaNfnMKWjmu8SmHHywCYJCJCwMXExkGbNKlLDY5AkiihaZP0NeqSRvAw/SXvAAu1S0K+JPysvGC9opVl4lC5C/RbeD4BTgjrwBEgCVkhYFwXFsgC2gzjoIiIH+of2QGJw3YPUD/9WvXdWyCd+j7yFLbcYysgLcMwKFUYKw7fz73JAjkDLKBpXaAnfkdJQ9z5sxVeYQLLmy/6athRQL1TVxdSZAxD9MN5Cvju8kpygCgYtkXU5amAjwBleQTl1msPCGbIQ/gLqr8hFCgIDvNPygADnlMna1dFwA46WfY+fUNVsdUAyd1ZwAOO3u8SQCIAaPgACYw9AvusQv19WvvkQAFEnUJYGNzR0q5ctJfOki9vFW/m196pmphlNAAjhlbeABj6z0AioGTpS8CGpn169frLlHC2TNntCNSieaLCP9dc+fMc/fuPdBKZrYJw9puTgAcy3GV5L0egQZuz779OiNG08J6NwEVKktrJlBxvmozVexEYFgDcOS9SpVsQfDN1A0JASfAlCdamCkzS+ewzoKbEDQ1ADh8mT1+8ljV7AA4lr7WBHYDzCAoh7mmwNZhxozZbntgP4OtTHTHiZc0T1KukgBw8WjgID8IeV9saJxQ0bPrmIC/K4AQHZD2YOkJ9xhoRbE3YlMLtoIPpD5tEwkzOTY/BL5IdWcogyxlp52mBq5IcPkxY8ZMt3+ft/OBnxjsTDOCto/OyZIkwoqAoTmAi07PgNi5W3dXVjq+zdQQWvtlYFywcJHwpfcNxu5Vvg/vmLaCPOIUEwGJz65VMmhv3rxVnUwS0CAiUGxSw3ItIAJegh8JgAsEn9mw3Lt3zy1YtNA1a9HcbQt2dANCSePYMe/HjjyjbaQua0S1QyIQbVQsAK6QJVTaBT4cFbQjgyZ90Gb6CtakDRnETNuG41DaFUIjRUCmsQvVAByDIv11ofDDo8fe+SpAiyUe26CDpjdNJqNodbHFIaxZs04nKzgKZhBDPsEP5i9x2DABa/JdTD84t5XArnuuKYeZY+BwPCxLsH2bOXOO8Idf7di//5DKOnb7w4fIO9PAAeDsJBQmMUwy0EITWJnAI4C6x5G4seo0EQh+StSjtMibyfBL0r8JbNbCHRZuPQjnL1zUkwYAN7QTGnr6MI558X5gG6zYnUo6NWvVFh7y77ICgYzcvdsb3DO5BADBwyg7CKxaIUPMXQ78Aa/bJBE+5Nvkk+8ja5joEmZKPIAT5QiXi7jZVaur02oCGi52Y+OuA/CEiQC8bC6hAGjINvyvEuBxJs7YoBGwiwNYAeCsn+LcnHDl6jU3S/ADChTTwA0cOEDSTxEA513wbN++XSc7pAFAJLRp01Yxh9m44X8RfkZ5Q8Bshu+wdGsmUIcOHVT7+suXL0s53qusL+rD7G2MUAAnYL7EAVy8Z6Ei9BAGaMDQXqjaWAiAYycx4GZj4sRJuqSJE1y2AWPj0bpNG3Xkhz8XArthxo4dqx2VZQZ2pmAAjN8ZU0d36NBROxWeoLnmPrNImJwBERCJZgKwhBNYmJaZAwPmufMXdMmSSsVRb3XOopNv4VeLgO8uykO5bIA2Ih2WdzE0ZfckdlkMnJTp0JHDrmZttpr7LftsA8cvTVcBmwhnvk++YHwCsx78O2mHFuEa/k68RGdLOBs4aQtsCHVDwc1b7s7d++6qtAM7kzC+DXcQ/karAKAhgGXw4UYdWzwGFGwqGDjZYdS7r998wDMbnFjqevLEdw40DwgNlpKodwQH7bV6zVoB19lqu4Z/pD379qrwJNyUdsLbPnZN6QK+zbUEPHEq8J/E7HLBwsX6TRPURlyTXwZ+25TAJgUE2clTZ3QAJi8M6oAJtMAEJi8YNsPfI0aMEL7LlMlILXUR8lzqnHi4fGjQsKH6H4S3ETS7du2NCB+WKRIRwNF34IfS0sDBI5gn3BSZhINUNBWYYTCo0ccZwCBsayP35B3Sxj0CsgyZxiqAOSkFSHP6CgGfVxwbiBzBLKJd+w4qk5avWKnpQGjIcJnzMTg9g80MaKVZKuUd5AH5w7bN3uFEEPKD81LygpE4dsU3b95wPXr2VJlYJbuKDFaz1CkqgQkQOxHRPMBn/J45c1ZtNo1fySfn6yIT6YfIODbcMJl5++6dHgcYXplIRIKfEhXAQdQzeUTWqYd/qVOceQPI4AvqmzYmDnGRpzgSh9cImFfg2J3JMm1fu05dvzlKeA23Sm9kckvAEblqiyQt+j6aftoVsxPSZ6zB3stOFmGsQYmCsoFnmlfkqlxj5E/AbCi/fkU+8TfJpsE3b73suiH5wvVRpWx21ntAhs2oyWFOasAcADlMP2M8vij1wJiHzFYNnKQNvzFx2CuADz5mSRmn+VOmTtPxE3vjtLQK6o6MpewFCxZIGeWbAio3bdqs9obNm7fQuiDNpctWqlKAwOkpaDTtyMXKlatIHbVzbH4gvBO+x1vEqlWrdDkbjSllpX2i6+BLKA+AS1QNnBWWX5Bz+D7MBFhixgfzhgdvi0OFVcvJUeeS+O1Ci4UPFwzDqwvhpJeZiH/HKpajP3IrmXRoIDYLwMRqvBjkJwzCrELD7/HtzIwM3eKv6lgGRKlwnoXjGpFfzhHkiKaw7VqsuJF7khbMBZOxrIfAtoGXfEfnK16y+ksEG7jo/GPzUSO4b/mEwnG4D08QFw0GWiy7Fx2PX3wEVqueV0OAMIDPUNEzo23e3J9rapoE3vX1K3/DU8I3GNpWkQkEKvXu3XuofQl2ixi1ZsivATiEBUau8C+7qUmX9rayhsts+WYQJD48wrXF4bkKEamDNm3bqaNp8kL6uH3ANQUEP8Ir8AcChXd5h3tolVkWYfbJBIg+UIPvB2W0vCQCWX4oc1ECuLBrmvwoXBc1a9XV+uHvXF7I2252zd9GJssA1eMDO7kJEydKearrEiRnMMJ31v+h6HSZ8PGLiQRaNyYiNoBDxKtF/oJ3jDgjmd/ceJIf4ZEckXvwcFXhEVYiGjVprBoQJikqS6R/1uB9IVYlwvmxv8P3aBt+0TxgjxsuSyISdVGqS6hS77HyFSbySB3n1rOXf7S7jSuQxeU+fh6RGSxVZovcor8jv+qIXLp5+5Z7+PiR8E4t1eIgJ3nPZDF/h7/HNe1IuigHmAggR0wmEo84/O2XGC+rZwg2GBo/GFma/OL6A7mJP7VuwTitG7l0nPbp8Q34SOVwIC/DaYbzaPcg4pBnQKmdfwpZXo24tjQiVFN4VuQgf5MO5aZvkgfSis6DjUE4b2dM4zos04uaSFcBXGlo4AoDcFax/E0l0IgmBOwZmadSqUSuq8pzi2PENRVJPNKwNJVkwOa53dN0RZChDtW/Q8S3bLAjruZH7ltalkfi2jUG4U2bstOR3bGnI8xkccJk94xZ+eWa+FB0XPtWDbmG9J6kD5DTmVCMb3wOkV4i2cAZaf1RJ9S//Go7RNWPkdaJPKftqVN9N0a9aBrBjs/oZ8SnPnVGKr9cWxqWfvT3uTaeM3u2HAF5GcLvZgOHA1V2rpIv0s2vDGEyIWL8zjvhMvEbzev2y/MaoTjKy/aepMEgDeXkSPly5B0ZUDi6h3cgy0OiEHmnHkoawEF8Gwq3vV3zawI7fC/8rn+PHXwYjXsAx2oA9qy0XTx8xje4hn/gTfgs1ncsHYj44fzEumekvCZ1ka08wQ5IzwcQ1yYHjSwdu7a0owe5RCXyWxoALt5dqEbUqdW1EXk3io5vMsPkH/d4p06duu72rVvqYQEHvWhXdVIQxDGy7/G3pc8v6dJXonmVtDEvYVKBuRLmHrH6VF5QI+/KWIzJEW3A+Mt1jeryXU0795smL8PfhPgu+bR74WfcD7/HtdWbxY2+1jg5Mo7q5Nenw33SoDzkxeIbWTqffEsoHK8oie8ktA1crF8jq8Dw83Cc6PfCz/Q6onUL3dPGygeRCzH79PFiP4doXGYLy5YvVzUsgWUsGt7eK4wsLfs7fC8WxXoendbnEHXLIF+SGrh48koc2sDaIR4Kp5vfN9DAoaViVuvvhd4JSP8O3o9O07QS0enrPflVACftPzYwbF+5YpXa2UXHDV+H79uz8N+xKPpZ+L1Y95T4W8jqlX5RU2afLLn669z0EoVyhD/pZ6WhgYum6PvR7xiFnzMoYW9jjkY5wzJsXkH5wu8WRNZ+MZ+F8mN/Wz7Cz8IUiReQ8UCeX4sT/OZ5L8azRKcc5J2Ah1I5iSGOJdTouuQ6Vv3mV+cWH6Lf1K5Txz24f9+9fPnSNWzYMDLRjFBUOvZu+F70fWQ4GldMizBvwq4TbRQAMjp+mKL5K0z2XpjsvVh/h3/jp+j4QZoRDVzuN2JRvM8+P1+FU0IDuPwoRzqbNu5nCLl4qSgqGQQOI7NDBRuBFStX6cwGNM5z8m9xw38bfUkeipo5yFeibWIwoqza/kVJ2lEDYuYXAvd8K/y9WHWtcchXQNHPIXb9DRo0VA+Znz5jVmTALkri27Rd+F70dX5kZVTNGzPP0L1EI8pU1AAuXhu4MJEPKNazgoh38DnFhoL7wg+jx8Sn/cuPvqSd8uPTMIXT5W+jcJwfBEl7lIYGLuJGpJAl1HjaKj+KfhctEaZDuCc6c/ac807iAXDIVeJ++q14vg//ssP1/fuP7snTZ7rDHyWAjXsF0efwVM4X9DcjK4elwYpbWNbnpU/vR96LIw/fJ5/x0lcJ4CCYApUvy4axnkfT9+kAn0vkDTsXQBx2b3QYyJ6TFwafsFo7/Cx8XVoE8yWaBo7nRREnP6ohxHmzCPKc6vBV3g74pekaUae16tRTOwrsQuIRbF9CfAf+YuYbXir9IZGVsTQAnPEBfZr6tSXr6HhhiuYdrikDRtBNmrZQvuD6+/LY10b0e+RgafMo3y+tTQy4iIrHBi6avoRXjO844grbxzr16us9v/JEethNfhkPki5yjY0s2IjRN+gX9s1Y73wuRfLP2F9InyuIkL2VKldR27uwrVtB5Osp9/uFKR0oPxTrWVHRVwngWFPGYB93IGwuAMTFwyDEKYpBk3Ty+57d9wwiYCAYQCFrfJ5hVMnuHIBefmmVJpGnktqF+rkauOIijq5iJ1HPnj1d3Xp19TpWvO9DtD1l5be42p302QTDLkgcG+PTLlF57EvzxXulqYFjyYs2ZIlo6LARupEq3gHF5AC/YX6IFff70vep4+IkyxebMLp07VHqcpBvl9oS6mfYwH0fsjqvXKWaayNybvDQwWp/XCXbxk+AG5tcvnwSAR8buLH2tN+iINJn0sPGDMZQrj83fUuDXfht27dT++f8tXB5iW8BUtnIwLhFn4/+Ptf0bWQDYPZL8hgvUc9fHYBDyE6aNEV3duK7Kj/XHNFEZecya+w4UGHpMHBA0fftvYLe59vM2Dmq683bd3Eb8BeWp6Im8plIZ6F+H8ov3fB9bJIQPHv27NEt4J275jpALihfPLPn4b/zo8KeQ+E4seIX9B3qkdkvzp0JOIJm12o0uCgsH7HyUJTvwF/0IctXvN+AiGPvFzmAi+MoLd83stX1i/m6GjZ8ZB45FE85oin8TjiN6L8tjlH0vfA19RtLVkVTrHS/hArKpxHPGNT4G79aLCGzqzGefBYbSZv+kAEcdW5jDxO7h4GbGPxq4uSXuuc54C2/tiuoTaMpHNen+2mcWFTYNxgrAW4c+cYYSnmi048nDTVxevPG7d2/z1XOljRqxN4tGn2Pfo+XCFx9ce42WMS+T1yIPscEmh24uHrimjiWVqzvhClWvPze+eoAHBVBpeEHi6BnSsZhS0TFjxg5Ws9+ZNb3OapNayAagsFw67btbtnylXrfBFF0fCo8utK5D8F0+OQhwIyfk5eSIvKZSH7gwpQfM+dHseJTvuhreOToUe+QFLczWZWreLuQAr4Xb16KIs/5kZWFXzZGzJ+/UMuwc+cu9U+GTyYGqBrECd4Jp29/R/9+DvFOrPdi3fNCp436Z8KvH9dWhni/TfyiBnDx7kKFT1q3aa8e1u/df6g++gDNsQBIQeUJP7O/4yl/OG5+8akf8kn9MtDhTsLAckEUnZ61S6xn0VRQXqLvmdzkcPJXr1+Xup848lgaNnC6CzWOTQzxUkFtRPtT7/iOA4AwAcG9CM5uccRscjhWGgWla+3Lb2E8UhiF34+VFvlTAPf+g/I1vgyj+auwPFSpUk0xAOHo8WMRABcrLhROj+8rgPv4nduylTNhcwGcEXzcsFFT9/LVG/UBlwuOC89bNEWnHU2lBuBw5Ps5AI6CwIBkmO325p0Zh5Xh3XzEoZKJFwZXzDIAXYSBMqjhGdqekTaVzDvhyjaySiddlkpA/wge4ptQJA7fs3SigZ2lQdoAODt6Bu0TTGDfDse3d6zcsdItLiKflDdRNXDUCfXFr7UXv1xTR+G0uI6OZ+1k96HKVbLdoUP+2KCu3bq6jKxKkXq3d8PEu/Y8ul14ZmnzLPyt6HJaOsZ7seKRRjjP4ffDcTh6yY7RwW8h3vUVvAmxkaaKpEE6ll++AXFt34UsL9yH7F74+3YvnF6Yot/hmvvwe+cu3TSPR4+d0AlYOE3+hvcsD5bHMBEXbXppADjkz4CBg/UdnHmWKZuiZeRZuMyWf3vPymb3+Nvq1u5zHV1f0XVo9y1New7Zc9JBxh095uuHiSd1as9Jy96xdK1ew8R9fi1fUHS7WHr8QpafWDzBPZ4DLvmbkwRwLJ0EcPGXnbq2/kEdhvsEFG6DcLvY+PXi5WvHMYGMm3//628jR2zhB457pGkU/d3oe1zbN7gOf5tfu2/PwmnwN2R552/esffCZTLiXXweklcAJ9eWLr+QfT86r0bUA0ubhMNHj6jPOc4gtvoKx7U88jfpkTZLqCyPmn27fYdf0kCGoIHD2e/FS5cj5SEOv8Sx/BnxzMpr5QnXBffDZG1OOgmpgQs3HgWkw7NujRO/bBHcnHFJMABHIYlTUxq3qcyGEQjYylFA0qBSlwYAbsjQ4ZH7VBTvMUMlbRi8sjyzRrOKIn0qk7SfPX+psxgYifsQTME7fBcjdfw8qcAMyhAmANy+4CgO4pIuM3jywM7PcINxzS/xWGYg36Rrz4uDrLwlswv18wAcvED91ZZORJ3Vb9BY88n7tEftOvUjbWLxaQs6HenTRtQfA1qkzqX9lQ+qVHEHD/p26dCpo7RLNddMeAJv3qSv6QZpkkat2vU0DdqF942niMe3sOshb3Xqet7iW8oTQd4gn05dfU7eucZBrNoEBWnBH4CVhvId+MDe4xvhOiMuedi507cZvpjMJ6B+V/INf5pjVe7Ze6RDPqwclNnuaTmCPtK0mXeGyTXvE488sQSt6ck75Jv84jiUuqFs1D/v8F3Sx4aFcPDQkaA+cv2a8U0chNqyGmRlDJe5pABcdB3DfyyZEtau2+DrVu6TT/JvvIW8Ii7l4jlkmxWIR51ApEtc5A7PjC9Jl3jUP/VOXPsW72gbyjvENdlF3Vp98ffBw0fcu/cfI23Ou6SB02Du8R7l4zu0oZXTiPikY7KtWXP4tF4Q35eJ9+Fd4kCkC9m1pWV5a9S4WaTPIEefPU8CuHgBHG1Xo2YdbTf6HXXIPXtOHVLPAAj4yPoubc8z+tWLl68UwNHP4HeO5yNgk01avMOz8HetnSHSsnv8Epf74W+Tv7rBpCESPxRXZbjwDDzNc/JIHBvnLC3u5aGa/rs8p+yWNumqGYx8j35A2bmPvV+e9/VeLoA7ePiQS8+o6Oo1aBB5h+/yDYi6gHiH9Cmbr0vP2/xNPN4Bb8D3yET6JCc/XBAAZ/HIM0T5rH9w3+qaeiEt6oK6IT+kxTVxw2WwtuC7CX2UlhUIgQmaZXvy6bNn3a7dfpDijDJmmjDEUIlz4cIl9/jxEz12CPDRuElTrfQjR4+r00KcC965e0+PVQLBZ1XK1jPSrt+4qUd18Aw/NjCWVRp5gNFZKrlx86Z79+6je/X6jR4xghoah6xspuAMUo6zeiTf56w0vPGzU9Zvzc4dCNj9sn//AfWTw7LuiZOn9IgOjn3iOBzeYdCl3Jwpd+z4CWGGp1Kmh27zlq1aHhrO0rPG5O+iIEsLpi1tAGdlgzwvVJE6GyUzd+EFqZObN2+5+fMXaJ21bdvBnT9/Qc+nq1pNZoZ0mOyqeog35/shHFgWnjlzlr737NkLPYqLdkWtjuNSNHCox6dMnarai6fPnuuxKxMnTfIdWzocDm85E5CjYh4/pl0euG3bd+ggZJ0N2xKO6MJNBO3KcVmXhH/R/sKrVr+cnEHe+A6H6c+QvJ0+c1aXQXlOuTgsmfNX+Q58AD8wA+S51RHf5PvHj5/UOuVYLHwx4UiTNOjknHXIETgQf3MiA2mQ5ylTpumB0u07dHQLFy3RgZX62rhps5oMUN4bN28rb3M+IqdTzJw5W/uL3tvr7wEYoYaNGsu3t+g5r7QTB1JzNigaQo7FuXPnrvZFtC+0wey5c135tDQ3dOgw+fYl6Q/P3V15d+3a3ONqwrxAublXlANufpsY7JvwH/KCc0xpC+oYeYTMQduJQ13OPeWYN8pMu48SUGh1zNLP2XPntS779O2vz8eNm6BHHlH3I0aM0rNtSRPewtN99+691KP9E5FdHJ7Nuc0GCmlzViI4Wo537kpboE0hzywRkS8Ga1YMkG8cSo+vLQYQjv57ILIKuXPy1Ck9SgsNdLjM/MLzDCQ7RQ4Y/124eNENHyFySp5RLo6so99xcDjfV/n74IFbt07arnYddcxKWyFTOTPznqQDz2BDRD+kbLYZzb5f0kTbJtJRWsZz1g7kT+WF8N5PrcAAAGRrSURBVMSpU2e03RhrkDscb0Y7QUwqOQYS21d44oyMlQMG+oPp2WzDUWocq4WLK85Vpa/RFh8/ftR3OP4MnuUsUM4wNXlWr15DPbuZo/YANLQVcnCZfAueNvDD2Enfhk/gOcZnZCYyiFM9iDt58hTXrXsP5eepU6frKgEn5RyRb5MX+IxVBOQZZQrXB8obvoWMXLxkqSpv0EDRfxYsWKgKHcZJeBCZ1Kx58zxyEgLkte/YWeUPAG7q9Gkia7wc271nr8o9BZgCrHaLrKOO6d/Uzdat20VuSjn0e4u0fqBm8s6OnbtEtj5R/l63fqPK9HPnLyrvkwe+vWLFKu2n5I++wqrgyVOndQwkDsR5xJzrSvvRPziuj/anz1OOPPUhaZeaBg4AZxmJJjLpB+xsna1zltlrAU1bt29zR44dde+/Cw7KlUGkXEqqzh5YF38ggmPRokUyyHjgwQG59WUmsE0qnoqj0a5cueL2CYBCe8MB4gQqmgY5HRyOziCGMCcP5IV8wNg03Lu37/R0BQQfB57D4PYe6dqhwNeuXXUNG3rtjVZ8UC5AyN69exUowGzHjp2IHD7OIf2cc8hAx2HiDIB0NgZwzkcl7JL0abhwg0Kx6vFLSetemKkkAVysMoTLR6caIIMFm1fu3rurh/pfuOQdJQN8eM4h9wSOJOLwZTuomAOQWfqyQ7bhAQ411kPhZSAeJsKNc/H279+nPEJHZDBFm4Vwe/v2rR5eD1jvK4MvbYXA4xBo06ZyFh95oG3sXMtbt+7It/cK+UOhEboICC942ujh+oTdu3e5A4cPCp/78wC3CPDKEB5AUO4TIEjgl/sAf8ANgowOT1vBg8w8OUQfgAa4YADnLEMAIH8T4J19+3x+ORwaIUWZAEqEo8GBzA8FmDJL5ExUwnWZscOjgAkCkxfOZKXM5qwaHrWzeeFvAu+QB8rN+bBdu3QTAT7VpyOZfPzksTt+8oQbP3G8a9GqhXv56qX2YUAegIOAoLNyGo/wd3Fp4PLjQe0TIgeY8AE6pYql/95zh4RPOI9x1kx/4PUVqbONMmkAxNFWLLdiwgHoJjB5BKASxo+f5JYsXqZ/PxReOHLkaIRX7t17oPxzTCYS8BDh/v37Co7hZc5oJly+dMktXLjQnTxxWq+ZVMJbCgZlUvpBeJUBb+OmLVoeBiUCg+TKlavcW+G5hw8fuibNmgooy9XmwFOU+fgJf77j1q1b3dKlS2WweKp2ax06dtGDvscHh/a/ePFKvnPeTzZkQCSog+KMTAW3dsA+Azfn9lI2woMH9/WQfHg9uu5Liihv6Wxi8CcxsOM9Oj9hgv+RG/iQZIxYtnSZ9K0dmsauXXu0fpE9a9f7Q+sZjzZt3uxevXrlXgqIb9euo+vZq68Cunfv38m916rUOHDwoACuOyrzLly4qKB6wIBBmgZne8MDyKquXT3vIlfaykSEyS7AjEkik9MakseVK1drHPotcvHGjVt6DXBEFncRkEbgnGY7axdZwPGUpPNWxlXOID140Pf7AyJXGePC4xz1wNGYBA70B5h26uS1acho5BUTRybLhJ07d+SRHVAWaYgsfyuY4sXLl+76rRsC0ra7c2f9Afb0D+qSfFl9X716XZ/tEfnZsUNn/RslTEbFLC07fZSASQi2cQ9l/CDQ15GH1CF1QqBeNokcRwtKQEa0b9/JlZe+xAYTxhudjK1ZE5GtgGnyRP4pi/FJqQK4wmzgaDgFEQEgGjlqtEtLT5N7ld3+gwf0HgDu2zLlIvZtffv1F0RfTmdTFP61CJomTZu5smXL6yHdBLR/FSv6Y2sOHz2ma9UMfswE0CK8evVGd0dFNzzXxHshDXr+wnk987JCerpq0QgMgjQUGkGOSiJMmzZdbXx0OUzVvwLgpNwGMPWoEXnO8SMgbQIDHnlZHpSJg/sRlMxiYFoCNkTWoEVNMAblZrAqaQCXH5Ef6v+EDFKAnDZt27iUtPKufsMGMuO5p4AGZkazQcDANV0GuRMnTmrHBgyTzgMBbDpYNWkiPFHO9es3UOOjuUoXnrDBc926jZF2Mb6ZNWee2jsxuyIwG+aadDk0+qUIy/oNG8ogWMWdOuMH09mzZ0saFUTgZbmdgcBlCb+stK/xLDPHChXTXUZWptu8ZbPeW7p0uU5M2K5OYPCFjwACaMsIdGr4zeqI/pKRmaUHoxM6deqsZZwyxYPWJTL4MvCTDoMsYcyY8a5MuRTJywq9Rohi+O6X1mpFBAjaKXiSmSbgljBK+iMHsjeTgZ92RAjjEBRtCm3EhhDqsKzUEVonwlIZeHTGHRgR7z9wwGVWypJ+XcHNX7BA73Fe7K9/XUY3XwAcmcmjhWMwsbLCD7R3SSyhhok6rpCeqZpUwloRsqmpaVovDJRoHxo2aigDVnl1c0Q4cfK0qyjtgpYB4E/YK2CcJe5qVatH+rkNxJmZGTrxJOzYsVsAUJZQRgQU9+s3QIU9GpE3wttt2rSWOi7rGjduIrLsubt05bKe65smfLd//37VuLAUA68AytHIkacKIqdSyqeK3JkrYPQ7N2z4MCl/7oYw+j9aQ4LvT+n6nenTp+u9adNnKh/DGwS0BiwdkWav3r0UFBw5ckT7IQMUE2w0sRzdhDxjdYEd3wzmTUVGl7YGrjQAXDxLqOSNPmvKhrlzF7hvvy0j+a3kTp06rcCZZXtWlGCvczKJBVylCA+OGj1K39kuE6m0ChmuUcAjTMDg5dTUVLdihe/7nbt00ckcWlq0uiwB1hO+QebYtwn0ZdqvZcs2Cj7gW/o9u4mvCNAhz8jFHoHsYgUkRQAcZy3bBJWVDs6K5uD4hTLhIFi69AH6BwFbNzCA1QVa4nYdPE/u3bdf5XOHDh2V117J5K9z584ik1JVviPnnzx5onWDOYelUUkmKQA4eA9lQN/+/aQ/pbm6deoLf17T/sEEqLqM1dQD4fr1W26wgKu69eqJ7PIAjrGRfj54sJcFAFfGMfomWnUCAI5xGq03MhLNG2dqUx+M4WCN589fqrylv52W+CiqAMnIVk7JAEQymUO7GpaBEN8rtU0MhWngyByCxy8fSgFq1fagSQa7GbP8LlRUtAxK7AzBCzTnqSFoUlJSpIJ36SwZIQSAWywDGGHAoIEqFDn7sqcImm49e0gHyXTpIvDoxAxEV65ek8rKi/7JjwK4Fy/cxUsXhSl8XvYd8MyGQEJIMgh06eJnG4cOHVbgwbmpOcHB+aaBI/Ts2VvzwiH7HOYL+sZDduXsbJkBnRfA8VAQfLbMNNJcmTJl3Ljg7MRJUybrgE96serv+5CVl3yX9BJqfsTzZi1a6s4/ZmhlBaRT99+WLeM2b92iaTFAAp6PCRgj3nwBRgTAdDkBKfhEI6DFrZhZUQBANQUG8xcsUk0qguNA0JYMvn7gzHLDhg3Te6vXrtFvclh8vwH95f2qAjzSFcQfO3ZMOv4H17R5MxE4ldzZ8+dUqOBXDvBWUQbgGTP8wIcwhE/Oy4wXIdJSysWB9+mSp8GDvXH8cgFUfmKySq/RKH4rQhFQ10B4EK0K6n6EAwKeOooAuB3b9Z2OnTu51AppCpI+fvdR+QuwBK/36eOF686dOyXNFLd0mdcCrVotgEQENgMGaV67dk35vWGjRto3qlWrJrPRq3oET4MGDaTOZMCvWdPdvH1bbZlY3q9Vu44bNGSwCJZWCl6ZUHXu7AHbunXrtG/a9cFDB5X3qdd5C/wEBkBLHwa0tGnTRv014XQUh5s1anl+9/2x6JdQqU/juVjEd2k7ZsqENcITZYW3Bg/xPLJEACo2NfBGVem35y9cUG1Vvfr1I5oDNB5169bVMlasWNGtWuXbePTo0cK/FeVeVmQCOHLkKI0HCFq82E8khsoEICOzsq5M9OzVW3mHeqZ9rt247m7cuqFHw1GnB2Wi++HjB+GZhiov0LK9ff/OXZV2rVOvrsqVOnXqSN/oo88YIKycAGTakwkH2h8AIQCuX6DVnr9wgfbDsWPH6vWKlSv1m0xgmFg9f/nCXb56RXly/ESvLVywUCYr6dSPX0G4fvOGe/r8mWvc1Ns9Rdd3SZHyU2ktocahgaM/jg6A8oYNaLqzlC9atmylsgotD6YgBCZ4ABt4kLZl7Lxz557IiRrSjxu7F9Iu167dULnB5GOltBuha9duwtuVlJ/QtjJ2durS2ZVPS3Vbt22VMfGqjMVP3Oo1axWgDR7i+wBAnrGiv4zpgCt4OEWAYaPGjXVisGPXTuGddAVwAD4AO8AE3mMZluV3zJs4/5T8fPPNt2748OGa9mQpC7zu66G2aojx3UYwANexY0e9PnPmjI7/LLNmyUTk5MmTMnl5L7zr7c2sbsmr2cBdvHTJZedwmL6M5QJwFwV9bPjIEfJONXfjxg0tA/IyVeqBPoSLKcLO3buknOXd8pUeAA8bOkzlfCXhf/oSbkouSP+H323T00ZpO1bXyA/mPCyHM2lmuZjJ1QcZ/9EAMulFyfTtt99GJtvtZBIUVtpQFsZF7BoT0gaOimabM4xEY1SVAdcPUsxGPJCZPXuOXhsxMEyePMlNnzZd1anMUNnyn1K+glsSDFIMLr4iZDYtAidbGqqPCKXJkydres+lMrAP4Fs2OJIfBAwVzeB16TINX02FFTYhbMtGy0OeFWwI0zAjQPXKu5qWpIMGDs0jQIEBvkWL1srEgEGEGML+/MUL8ncTd+/+fffg0UM9LxEaM2ZsREOD8KwgHYX8heusqIh0S2YJNT43IoBiA2CnTp1SLQ11wqB3+rRf4sE+CO1O7959VOtGuCVgnEkAQGbs2DF6D6AAWMqp4Q1VSRt+oF1sEwNgvFKlbF0qGDnSG6yvXr1aBGem8FmmgrJu3bq5ScIzM2bMcLdu3ZIO+1oBHICEgZs8NG/RQvkB3sRnIYG8I6wQZDdv3tSJCR2aPPQOZq3MissKWDPtM0v6zOqwI0NDRp/A1xvvwVvUEQfR4/pkx06v6QPAZVfNFnB1S2fdjZo0Vl6vLANVWwFGTBYAQAzMy1Z4wIDbEUAwaXoN2HX1GVW3fj31Wp4j+WbQecTMVgAcEw0Mbpn0YM/WVARXlgCJ1LQKaroA+J06dYpbu9YbSq8WgMislcGCgEaZ+mH22bZde7UpJGyTAaN3794KEOFz7y0dyu2PxQXgwnwXi+AXA2ws7wJQpwXgfIyAGeoP3oJPtm/3YLqVzJLbtfeag207dijIYwKZIXy0crUHcEOGDZVr5FhlBUOEocOH6aABaAQcEnD7QB7QBFJ3vXv1Utk1Z85sHWCvXLuqgDcjMyOw6fzoGstgykQQAL5tm88T8pE+VK9ePVdeBlxkkB3cbYTMQ6OA4/QR0g+mTp3qNm3yS6Fz58/PA+AAZ+SViREaBwA9bhQo48LFizTOKOmvgA/4C949c+6s8g22ygy84W+XJCEHEskGLppoZ8aem8Gy8z4BL6xiYePLhAuAz3I4gZUB3GswvlVhNUBAAmY4tEn9Bg3dy1cvVKtNuukCLmwCgV0a/bCi8K3x89ix41wl4Ulsv1etWaP2t/g2Q/M6J1gxwt4S+YYcqV27thsyZIjyCcvtBPiNpU4AHAGtMPKTvCMjMBN6/Pix8vCECRNUpm/Y4JeCMaUg7dx6qBrRwFEHHsB5MHb48GEFcGgf4XUwA1pfA3DhukThQyAvmSKvOQkjQ8CrrVbMmDFT02Bi+krkOhMS+gf1iaaSADAFP+BLjtBF7oMHSIuJJjamlwQgUvaJk/ymS2xeAXDYuFMutHbkEcWQ5QmTKuzgJk2apHVB+xEY/+j3Vg4rS6kAuHiWUGEmtCoEBlYVQNI4FNyWLVmiQsAwSO/as1cHTQAWgyMVA0Bo06adDBoySAUADi0HAzPpg8SxD/nw4Ttdy2cAEVyl6/8KuqSi8wVw0qDVpLHQ1r1990GFHECE2RDLGahvWe/mfXaohJdQKc+bN+90yRYAx/IBS0+oVFm/x+gc+yyWXFia4b6qW1+8UoGHxgih/kMAcPEsodLmtmxlbQyxRI49IgyMbRoaM+qT2Rhh4+bNMqBmiVDKUKFCmCgAn4EG3z+UE6Kt4ceIG5Gu3R1L1nkB3FqXlpqu7cQmlXfv3kseXrvHj57ozJJ2adIMAFdZQbhfum2pZSP/nH9KAMAh6LBPYYaWI7PvatX87lo2NRCWL18us9F0/Q6Brf/4FQrzAJskDMDBY9pmALhgqZaZKUARWyyEZP36CCG/y5TJBvyHrQxAwJbxMHhGSJAmxsoAONT+9C/e4xvYbrC8gnYGfq9jAE7agaULNGeAIdT+OLqlT2FHQsDIGXsY6pdgGmqf92zXo0cvEbwekBOwM2E5g00mYX4gPv2xpJdQoTCAW7dugwK4+QJmCABWeJD80eYsfRMwgmYySuAeqwakRZyVq7ztELZCXJO+AbhhI4YHAK6SLj8T2ECAzCM9ltCwLfSy64nKLrQKNWUAYSDOBXDexgyqV6+BtsNL4SPCbZl8jBo1KgDoufKEv2mbyVOm6yoImgIGWtqZwADOQG7L49j4kH/ahT6Cdp0lUwCbaXnM9plBlrzQT5EB2MDxnn27pEnLKv22KPkpnhAvgINsvDLbUAImItxj4mqami5duikPoXEDcGBXyfmkukOyYUPVwOUH4PxEtor87XeJAwobNGissmKY8B2bFjjfu5bIm61btynf1a1bX9pY5PPAIWp0jyxkk4XZeWJr6W3VPPBhZYyJGWALPsFml3GOpWDkKTIO3oEvmKyGJ1XwYzSAMxu4I0cOKyiMBeDCS6ikYWCSCRYALjsAcNjkEVjZYxy/feeeyl7s5Wkj8gxQI+zYsVO1oMYz9HGTZRCaTzYqUXbOhSWwDKvyQfJIGyHfDcCxysLE/M1bxhXGfE/ITmQ45jTR8gmZnLA2cFSGqTqxp0EljEsIhIStyWMki83FhkBQrpGZfosWLXSApEFZ427Tpn0eADdo0CAZ1DN0+y7G5jAPu2EaNWqqtixsLLh85ZoOYmGBRmUxi8kFcAjE6u6iNBIAEENm4kBNmxIPVfV1TaOqDNIewLGTzWvgyBsADkaB+JuOgg0DadE50OC1lfyzJo4RPWCUAQ1bk/CsoqiJfCaKI1/yAuOaGppO17x5c9eufTvhjw7yfiuZhXj3BnR2GPrJk8ca9/7Dh7r8wzLAxIkBz8yepYCO41N8e4jQEuHIEqoBODRw0QCOgZbOaJtUsGGDX2iLs2fOK1hBSJIey6MMeAAl+AGeDQO4WjLAUvbLwkfVhTdoS97rLbNnAho47EFMWKMZA9S3b99ReQEeYDJB/iGrJ8rAxgECQopBks0GGLM3FMDFIGk7whC0DACACXZHEfICOGxhBMDJRMTAGhMQABw7pHQ3tNwDwLEsyMDOkg3AEVsX7AIxiK5dq64KLgK7EMMADofWJvTIG5oEhBtg/PBh71QZuxDd+Rbid4tf1ACOdrJv5EfECQM4bFVmBSYd2AUagGOCxQ5eAv0WAU9gJ7lq6SQOJz/kBXCVpf6ruBXBoBoGcNjGEoYMxVatstrpAthmCz8zYUR+3L59V9sHQM/3AcgAOGyf4AVslcgfAy79Dq0eqxQs5WML5AdLP2HlG/36D3QiHnVFolevXsK3NSOa7LnzWEKNAeCE3/MCuMyINmb48GHSpyppG0Pnzp0LgL8HmNF1XVJEW5SaDVycJzHA//AN9dSzZy81fyBcv3FL8w+4IgAEMqTt0JZXriJlkj4OKMC5bIOGjdRwH8UCaeYFcN21/elX2I2xK3P/vgNukAAzTg1C08NyOgE7THgNcIhGCTkIaEMusJu6bt0G2sfhz+3bd+TRwO3ZvVvrGpDFxIJx7ubN2yrb6Cc2zrFLnnwgi6wOsIGzJdR9ew/kWUKNBeA+CDhCJocnB8gbvkHYLXnJrGIALktxAIGDApg03pIyvnr9VmUdaSDvzDyKDW7IK9tcSPlIm3ZCXgFMUcagITXZz2Y56os80tdNAweuwN6PwM5/+nL79h2E2ms9MI6AV6LH/IQGcGQO477XwjwIEAptTIwBN2HqtOlaMJA7znURHux6Yv0YhI7wigZwA2WQwtAR+zMCW4MZVBisUW0qco4B4GhAGO6lCKaLFy6p1gRBaCrOTh27aAdgptROKp/tjbiioBzYwOkuVNXAVdG8EXB9oe8IwbSASXaPsXyFQTQzGpgGYUoc8kNHAjSEGbuoie+U9FFasfJhRJ3aLj40TNhU0Jkxuq5Tr54CODpNRWmP9Rs3qT3a5i0e1AO0vi1TVl1UEFavWSODmwAFmaHS3gxSqKfRXtkSatduXgNH+iwdEdieD0h8LSCb5UvajUESvkETAiBHkNFO7Oh69+6t2qhQNtoPtTyBZQnMAe7cvatakwYNGmocOjZuRwgIY2bVuKYhdJTZK8KKeoAfAKUIlTB/wg885wQGQufOXSP8iZBgUoCAId8IeQJb7csJ70cAnExuwgAODYHmEbAWtJEBOGalHsD5XWQMxCwHz5tn2ii/+4x8W1/DxQsGvBEAd/CQ5ply0NcRVtqHJd/0L9PG0fbk28pK/OIAcJTdvhGLAEbEiQZwmDcQZs2arQMB9UddszkGYI/csMkoG5fgG9IjrZWr1uj9ocOH6zUUBnDwIPFtCXXAgIEiK9rq37hTwv4NmccSOjs70a5giE7bI0vQvmD7RPuhSeUYIWQmQJGlbpZqCBs2bZKB3wNYA4D4uSN079HbYegNDQlsnwBw8GgYwJF3AEYYwFEfmKYQ2NTFoAeQpO9hY8QATvzwIFviJHkpDQ1cvAAOfmfXOaCb+q0o7Q1f4PWAgB2caY/Y9EbbYcOFBh6wxm535CNAnp3eYQ1cxAauW7dIX2T1BVtiFBDsHmbpFifggCy8MGCjiSZu+vQZuqFicmB/B1ApWy5VJ4X0ZzRK20SGAWI6Bsb/e/bsVVlLOZAd2OexCY3xHZ5FfsIfGPszzpEf+BF3XNjA+bE1bANnGrijKldJB7mE7FAlicjKMG/xzN45fvyEjiPYIOa1Mx2maSHX2FRA/1ENnNQPcpWAnAWYbt7iN41huoN2WTWLTZt5G7jzFzSPttFnnvQZ43/6IztymTw1btwsMsGjvsuXT9Xxh7EFTwHUJe1HXVg5tCySRsICOMAaDcfOECqjdZs2IkBSFZxxZiVh8pSp6iYBDdiVy1e1caiwmjXrKPh5I4MoAIFBwwRg33593a+/+VZm+QP0miUNnsNkgCg0E/jB4vtWYfxSWaqBe/FKXTBUkspNJd3FfnY5edJUTQcaF2zxx3YpMqsnLSEY1HbZjJ8wWQYA+XZqBTfB3lm4RK+96vuDalzYHcS9efMWqnoVbZQCzlB9FSVpJy5hDVw0c4aJDsjSD7OaWzfvSFx2A1ZUHtqzb5/aCzZo1Mi1bttWwRvHNJEegseM6/kOAuX8uYsuW2ZXgAsAA/YhdGQ61v5gEwMADp9fGP2PGGUAbrnMCBvpLiWEG+2aJu/UrVdf8vXQvXnzWv0OATQUwL0FwHmtLG1lAG6CtDm8xuBKGD58lLYtA50BNgAchqzssiZMmTZDgRZ8wO4lQBX+yPgW5aSf8Mu1ATiWUiijbe8fOWqMLr3BnzYBYokCLYoBuIGDB/tBmL6XL4Bjh9pTf0/aLRfAvVBhww5aTUt4lDzzPTv6buWqtXptbgmYgVIX5BvNJn7lELhM0tiwYTt+WT5IBAAHEcc0EQAc6tROljhx4pQOgrQngJmJJYMg9WSCf0uggSMteMgA3LARaNb8JqgVQZt5AFc5CsANcJ2DZSOdzKQhP4SXhb/fvn0v8vK6B2AVs/TowPciG7FTpD5HjByj7cSSTlpaRQWf3br5fDHQkh/rh3wTdwcEtAPGO9glEXQJVXjUBicMwAGFtAuAjN11V69eU94fMsTXF/IE0IDLnrZt26mWmj7N0ju2c+F6LkmizKUG4OLYhQpP0Reoq46duqocYFNTuK/ZJAkNPJNBeILlRb8b+JiCIzSdrAyxu5u02YRlGrgOEpd0mXzAB8gXNOm4rlGwlJ7p6tat527dviXEpqVnrlef3q5sSlnhhbmaxuQpU+Q6RfikvBs81AP9LVu36kSBSSgBI33GFr7Dysd+mcSRRyY4ACL6DvKCCQCbhcL9HhmESxQCJiTk1zR7uEWB90iXSaCaF8hY8IkGTr4JgENZwo568APfpI9iUoJJAqt4gF9WFjDTYdMFbUQ7WD/eJXKWsZvlVsKCBQsknfJyr5zaARIwEWByZRNmcAV58DKju/D/G2mPl665yDzAKn2GSQ3fZjyi71Bfd+89ULloMtiI61LdhRrOTJhMiMBIaD4IGCmixsfe5PVrb7/BEirMejbw4cLZqFSw+bV6KZUPgEN4YXRLWLdhvdqPsDuVwR03Ivh4o5I5E47AEhiNbvmAuGbQwscLFY0xMTNaBCcqZlTOCPaBwnRsqUZ48w2b1Wg68kujGIBjjZ2lE2ZNDJQIYGwFYCjzr3RUGLO75I0BhtkAnRjnjbbkoLMTIctnUZAXGomxhGplo97WBe1K+yKc5s2fp9csfWJXYUbj+AUsIwIOW0HC8hUrddDE8z+B5SgADv7hCGwwAOwcPuJBVddgOSFT0hwZbMXH2BxAx846Akuxnbp0UX9LBHgS1TfvoTpn9mcaOPgYB8IEABygybz50+5oLwBvZjfCLtRUGZhbtGqpu/nYSIDmg1kevEkAxBvgoI7Q8mbJAMq2fgJaLiYz8A6TEuzgeAceRYMGMbMDQLH7lGAADk/jpHnz1i1dGjEbOL6Fo1oDxbQb2mLSZkYOmEPzRjhz9pxqboYNGy587o2v0X5Sz2wsYictSxR9+w3wu4EXekN3XB7QP7F5xBkmtqDYiISFMPzJdWksoVI/BuDWb9jo0gXoMGgcD/lhA/CYlp3BiDKb1nHL1m15bODME75p21hasfZgNxxxAFNMIAgMDixlsnOPwWXcuHECwrqrWxECqwfM1uF37IIJODhFc4/2DbcitD279tk4Yi6N8CsXLj9/TwmWlDCsRgs6Zuw4lXOEOfPmuzJl2MTgNXA4VmXpjnYBwMEPuGFATmGsjjsEBk1kdr9+/SLnDqsbEQFwaDzs2yVN8FMiAzh4jh2ZBFZ1MHhHxuEvDB+pTES9RtP7FkOe4aaDDV8ExhcAAfKJiSbmDaSdWqFCxE0SdpeALF3JEH6zndYEdppyjw0pu/d6frlz766r16C+8H+m7ohmcnzz5g1t2/4DcFTtfbHh1gjNrQE4wCBjIt+nXKNG+yV56r5Hjx5qj4mSAhtyNFnW75FHyBt4mID2MQzg4FGAG3KQ3zNnzuryfzSAQ47xDsoRAoAX22Ob6B467McSzLDw84iGLBaAQ4nkNYtdFPQBotjQg439+fMej2AiAGD08sG3Bf0UzweAOdLmPcxjkAkbN/kJE6CaDZn4piWAS8IKJeoCUgAn7yakBg5ipxm2PuHdQXfv3nWbZdCk8PgkwkUETIPfFwL3qbjjx4+5ZwIQGAyYbXYT5nj02DsQBDixsw6D9jeCggnYghwUIIAR8PkLl+T7uceGQIrsRcjgQNbCnHnz1L5qwqSJAgT94Et49vy5CLsJEfCmJGnwi+aO9XPU2vhXwj6BgMDza+9+UwMdEm/mLAPDINgT3L17R8sK+K1RwAG835c0nwmkgYPolCxFmW3Ue2lnAkKKGTwuOxjQAHMwO0AKGwq0cOwIAoRgO4bTZgKaNEAEKnA6AxowBjM2H3Tq0tUDOGkrdgLSBkuWLdVt44OHDnE4oCWg4T11+pTaW2BoyjIH7+FnCwGErR7HuehgKAKYAQyNBcKQdp4/f5ECOIQJWjt8AdLOK6UDY6eHz8Mx48ZGOuhHAYUYts6Zt0CFUpg/qT++jSNLNBtMBOA/6o2ljZfCXwQE7UOZBAwdNjJSRrQ7AM5+0i/RolB/LPnj75ClfOrO2oi+cefufb1H+gA4fIBhO4qdHUsYdpwX9QvQQFNEW7OT1y8x1tSZpQVcJPBNdt2SPzTu7z6819k/GwOoB3/gtOcR8lFaAI44gEvKtmLVSgX15A83IRcuekfSPKMdcVir70iZEfwAabR2poHzdb9cBprvlK88gKvkFi1eKml80HvwCoR7FVwaAODYycuuPXiBwCCOkGdQAMABiHlHJ31Sl4RjJ45rPsdNGC/A+Kl7L+mz6x15ybINfUDbPSgnO5bxe3XgkDcr+PDdR+V7JkmvZLLCbu5yKeV0wEWDMnfeXB3g2fnMrlccMrNEhJxCC8GOOtsAQX/CXIHn9+7dc40bNRI+LXgnenES/KS7UBMQwNUQYsmNZXE2KiArWDVgE9VTkQscK2nLbdjQ3hRwRkDWMG6gpWM8IQ7+9hgnOYGBtNkpzW5v+IGAGRKTJeQCgB9wDY+Z31E0xLPmzFY+ZBcmG7awA4dvVgW2nPACWiUADu/DL6yWALwwP0HTa7IE+cUmLuQC8gciAJzACKxWhesCwIJC5rXwu/m202VdqQsm4zwnTX5ZwULRwqpZGMCxc56NEM9kvOYw+3MXfJ8lXLx8SZ8he+vUresuXbniHgpmYMe9ATjs5+gzbOKgzrk3Z85cvUegzjfIxA5NmveekaP9nHxz6hITKAAqpj2YkKDlBIDTX8E6R496Z+qkQzgpYwltQZ2F6wJSAFdaS6gKQoQpY5FlkL/JJAgY4+8pU6aoYR9b3wEyzZs3E+auprMn7ttWZDYRMHgSh6U3BhXiobUZP368CMFh0jFA6tmuZ8+ebtq0aTJLGaUCi+3+zCj4Nkxm+YBYK69Xt54bOmSomzB+gmvXtp2mQefv0LGjLulOmiR5lEamYWEme1dJ0iIvMAGG8tiiMBjgw4dZuzGgNQ7f4zQB8jdOZr8KCKSs1avXkA4d2AYEZHVmFH72uUS5YZiStIGLlY88RJ1Intj1hC+s6dOnqb8geCErK1OXK9HsUkd0WMrAL4IDbYMJJn5ZTsRgFce/Fo92YVNEH+EZszGEGgs4HDBwgGvZupXuPGarePtOHdQX39jx41zDxgIM5dt9+vSV9vTOFpmV9erVW2Zx+HiC96q7Zs1aCt8PUu0EcfhuVSk3BqpoZ/i+LYPocpQAg2rVRfDK9zDUxVYJ/mcbO21jfGL1w9/cY8JCucx+hHvEh7+YxbOlnTqHP+2dVq3baJ9kGZpr3gMs4fOOY5bC9hcIc7TVfNPukTYaAfiZtuQXOzFsZNAa1q5dS+qjp4JsyolQA+xh8IymmeVGhDWDFBspON4Gn4e436BvKXgL3IjwPb5bHAAOQRvhtxhk9YX2EZ7CT11ODpOt6tovAS4AFcqNbSX5tD5Ne3APrTztT3q+7tsKcB7oGjaRupd0eIaTVHwNwltcU1aEuPEx1xDtQJvCz6SPuQU7eVnKpp6ZBPYWvhw/aYLr3bePujjAjUw74XMmndOknhnAiUt6lA/SskpdVxHZho3p8JEj1bUEk2A24PSSd1q2bq2gi8kT/Y4d16SP+4oaEgcfm/jMwl0K5WKXK7wLDwP66LfwA3xBmsi0cF2XJFHm0nAjYjZw0X7g8hDtIUT7wE+ANI5QA7jZzkfrs/RpJpFs8ps6fbrr2adXhFd4jl1r95491ESEDUlsdGBcZGflOBk3GYusr/Pt7t27u55sXoGf5B7HojVp0ljiDXStRWYg12pI3gA3AHVkCGMV/ECb4mqpU6eO2t85Sg25hDy29CFvt1ZNfa2hkEGjzBJmFSZtIZ6wfk862CyTDn0DvmfTE1o1+Fh9rsov17hUIe/G0xCyBOUN/aFZi+bq+mn8xAlu1JjRqvHDJo7v8A5aZ2Syvke6Qow/4AqOyuSauicffIsVHzSXxEdO4kWD5/RD6oDJLvdpN2+jekgnWKyE0I4Qjq5xqo3JzTCZZFM+2tXyHybaNWFt4MKEQSaADyeDCA0YqXJljB1hHM/gDO4MAmYESYURh8pjYACw0UnxQcNshPuQzV5U1YmwFIFLRcbKB5WG9/QqlbJdpSz5jnyjZg1JO4e0vYE4gwDv07gx0xDiG6ppk+9hMIrWg0YKv6PfksbX/Em6EO/xvqVjcYuayEeiLKEaUV6INoIXKsmAyS/8QNvCC1yHZ7OUg7SpO+qS9z1f+F2n/NLZuV+zJu3iz63UTif3fBvgdJF0q+mghgBgFsfsM0uEjDptFSFk7cc7DNoIAvKF5pX0czTfvg0Rkmyv3yGzUcqDMTj2RCx1EVhWYPchg6H350R+MfCFt/LySZisU4fLQFyIPBkfRfMnmuVKlbF/8u8Y4YaAbxOXtLnHu+H24pnds3jK11rHTG6oYwyAMVz2Zec92iHcX+mj1QN+pw+F+d0PNr4c9k3KWRwAzspVEFG3lI8ykD8j8mtlwr4nzEfkWcvEO0Fd+rry7VW1uucv7msbCm9VlYHN4nKP96lbrkmPOrc2jcguScvyo/ItiGPtA+XyAnKPTSseQJBumHz+vDYbQmbRX8gv+aHN2GxCeS1fEN8gDt8J31NZllXJf1P6E/0NmazgTfqKxS1x0rwl7mH21B2/xneR9pD61WehtsttW6nnbKlnrVv/nP5dSe7huNbHF/4EXEsbYC5C2vYtTUvuM4bavRrIP8kr94z3a3JfCE2ajtHSvvwij+n7yA/b8Q8Phvnfp+nfJU3yzLv6juTL4oSJdMK8BT/CVxFZIcSvypegPHm+xy95kWfECfdZS8PiwO/E42+9J+S/h+Yxrwy0duGXvkBZIdJlkwn2dSiOMDvApAJzEzZMYl6Cxtz3Hy8PSN/yxP1YfROiDhJSA5cfkWn79X/XiVQ45IFa7i8M5395n4aEmYWEacLphg+c14FE/s79Riiekd3nV0i/J1TQe3aPuEbRce06fD/W39Zh7b2iJtJm6S/RNHAIC627UHtRF/oLkNbfvPUSiRf8alsF6divT5O/88b1xN92PzfN3Djymye+vW/k71neiUvHxhaEgLrdbBzZkYeReYvmrbwwEeBi7+TNU3QePyV7Hv41ir5WASV9wwAE5ayueaevcO/TdMNpRN//5Fr+1nKEri0OFH6Wm14obhDPKEfyy0BQlAMuS9vxaOBi3Ysum8ULx+fv6Pdzr+WZ1nVuGTlNQbWOQRy7b9efpBH8Gr+E/45+T6/1b/JO2/PcP4smey+SRugauck3bBDPTTeUryhiJ76mESJ7P1b8kiDyWmoArhANXLge7W+t54DCz4yY8NCXa9SCp0Jp0Zf1XvBeLfmV8bCm3NP40f2csTIA1jrWSpwIrxNX7of5jbbXb9u1xLG/CyLiGP+F3w3HMcp97n+V/wKK8BC/QrG+nSduDAo/z/NrpNdBvQT3wnmKJgCgbXLCJ+aIEaNVc44tLAEzjFzgLOnRJpK+fZs0It+OImQgy68Jr4EriCKFDP3a32YzE/kbBg7u5WiFBc/0vsUrXorOr/4tjWF/fymF0/i+6VE3iaaBg8J19jkUbuvoNOw68it1F45vQuhzKFb9k74R5cUeD/sGbKXw/4fNCoe+44WbmVf4vXA6kftFwDO5RHmFQgBCSYV61L0SJKuv6Ps50j7FAeDQxEd/q1AqqnYIySa7DjubDseN1fbRceKnqO+GqDAeo22Iw2/M57Hel3zqe9H3S5MkT4msgfsykjaNHte0f4fb28B73slDLoXjxrouXSqIPwvir1jP7F7kNwZfR8BpHPVgecuBt0TesxGETWrYx7LpkV82YmC2YtrEXPJpx8pnmEpNA6e7UCsXfO5gcZNWgjAtyxTqhbyGqWxjx09EsobkbxiFQc2WMqLjfg7xfsJp4IqBwvXE8gT5CC97fV8iHUvLlrjsHp3a21MMcOPHTXDDh4/UHUURlX1UWknyRN0ZrxcHgIv1zdIi4xWI8kL8bc/hVfgoegAIp1EcFP4WZH0nOn/hvxOZyGfC2sCVANkklTYML4V/Le2X6GT9o027DnqKFDaK2MxhThJWXsR6tyAizYTehVrchH0AhzpjyMj5gQwMhrK/JiLfNCi7WNgdaNex4sZDvJ+IGrjiIMpKB8M4FgNgjF4NxBUFKU9JerhSYCMDhqykX0OeMeBRdlToaN3okMQHwMVKK0meqKOiBnBqAxfHLtSSJuUH+aVvs3lC+UkIXoGPWkr/wUeU3Y9+v7gJ/kXWMBEjjwCA0sjH9yLJLxq4RNyFWhJEe9GGetyWjB9FKf+S5Ik6pq+Y/aLZyn2fvqIA7oeugaOg+d1n2/6MWTPd3Xv31CmhgcpY8ROVrCHZyYKX/A0bN+ngZowR653CiHdL5izU0tXAQdQRHWrS5KnqEZwZkhmzx4r/uaR1KenjLBeXHOxANsDK81jfKapv/xCJuqFOixrAJYoGjvLRH4xHKCfAjWP/cJ1goB8XOVy/ev3GHT12QuvEBoRY6RYlkS+IfDDpwbfV23fv1Q0MblAgnaTEeDcRSctSWgAuATRwtCO712/dvqMOg+E/+Oj78BJ1yq/xa0nw5ddCVjfWj4yi4+VHFr90AdwXaODCmY/1d/i3sHtQBgctr/aeqL0fpth5svcKuheddvT9WNfhuPZ3mCxefmTx6CC4JyDgMJBO831mUXS2ktHA5QVwsfJSENk7Vg9hio4LmRAJ3+Pa+97yDi1xy8B1OE44rv2G/y7sGQDOnDfrOavSXtw3io4f/XdB98LEc6NYz6FwnGiKFSf8biIQeaId4Zmi1sB9rg2c1U+serL6Mwrfj/U3ZPw5Zeo0N2v2XNUGM7lAs0XgaKrK0i85eBuHwYRzZ8+r+wLehWKla9fR96OJ5+E44fein/Et8manZRw/cVIdouNCBx9XOAmmjSx+mKLTCt+z+7F+o+/l9zz6OvpZNCk/ldYSahwauHA5op+FKTperPf4O5poR1wBERg/0A7Z+MHz8Lux7kXf51frVNof1yTLZfKan5y396Pv/9AoXL78/v5coj6/GgAHQ8BU0YzFfcjiRd/n2v7m3XBcANzylf6kh4GDB+lZgOFvRJOlEZ2O/R2+F286dh1+NzperGdGPKcD0kFwgnr4CAf/ew0cZf9cBrH6SmQAR/7C6udw/YTrnPtWf1D4G3aPdDgsfP6ChZonfPLlB+Asfvgb0cQz+6bdw67N6hIAR3tFx4EsT1CsdIy4b/Etnj2ze7Hegyw+z/NLmzJG308kIt/weHFo4GJ9zyhWf7L6DMeJ9dzq2p5H1z9xrB+gCXnx8lWus2QBcvAldpK4YsHlgj+o/jv1/cZRRdHfMYr+TjTxrDCeJk502sYjFy9dlby+lrw2dr/+poybEZw4wkkjOCwu6Puxntm11VN+5YLsfXsWHYdrK1d0u4SJeIm+hEr+o8tKG9h1mML3op9zbfVpdUJfwr/gtOmzFHBZuvYu1/l9C7I0w+3EL85pOaqSgH80rsPPo99J0udRqQG4z7GBo3HJKEb1/A2z2QAIA3Jtzyw+Go7K8o6lwbUJx9z3a+YBcDjOTElN0/hVJe3crb25adg9iDRIy57zN9/wefV2ITB9WNsS/j5pcGQRS5W8Y2kRh7JZ+jgm5LvhdCCeWX4AHNjBiDwXAHdMn4Xz/rnEu4kI4KzeP21LEQLBc6tL6ov65z39W+5ZGr583pcQNo8ciTJ7jvfBFgvAET9c39zjb+6F4/h28nxH2hbfAzh/xBUOJu0oJeMPSxOyMnGPcoW/Y2WGt3nP3uXXvsdznxfvc8nStbSsTsL5Cz/nnch3JF2ehfOXCER+yF9JAzgjeC1cf+G6NT7mXoQ3g/bgHZ6F65d37F2ec5/TFDiyD/9QrAqQRoUK6S4zM8PhUy8jI8MdOXJEvbXjtByP+sgs0uP9cF65Jl3ywHfDbckB5eSRv+kH/B1+n7jc40QcjS/pGE/wy3O893O8Fm4mvvm2rJs02R9sDhDgzEfjcYtv3yIty5d9z9eJryOrP58f6svXE/etHFZeyxfPeJdvhuuec43D5YomTasU3YjEA+DIo9UZ9cAv960OjO+sPsJ8xTOrT9rc6g6y9ImHHAyvQvEO19Q974S/q98Typa8Z8mEgucQ3yAt3k2tUNGtWbtBy8qReaTPfcsL8UiLfFi6SYqfqLOEB3AwDV7IOavs3LkLekAz55DCACwtcNzUzNmzlSmMaZmp4melXfsOOliyvo9tGEfN4H9rkAgXBEV6xQy3IgBww0cM16OsOGpp/4GDksdBWkHG7BxUvnz5Snfm7Hl36vRZ1dgwQ2ZnIfFw/7Bu3QbXqVNXPQqHI4c4cBfP6JqOlIXOpec+zl+oZ7Xt3btPvjNQz+bk4HLKSxmIhxdmDjw/e/acW716jWvJuZoyCOAbLLtKjqtbt4GbO3+B5odjRBCc2KEcEsHO+wBUOpl17HiJ+Fbm4gdwLyIALr+8hMtAnti9wxFktCX1gzd/2p4ys1GAw8E5DYPTNOCVc+cv6Hm69Ro0VEFUPYclzaoKpDh2iiOsOHsUPiJQjxwJpH7Qgt1ZpF1L2o1lrdNnzimPLFy02Le/PDPh1rNnH8nbbndR8saRMXjyBqDDq3a8FHwFf5DGrt17JE5P5UWrc7Qt+h3hsVOnzuhhyWyw4Bnl5CDyhQsXS/67uE1btrmz0ic4jgm/QZzvylItPLFYeAov3p4XRGhWq6Ee+w8eOixlvuR27Nylh8Src1b5Nm3AWan79x9Ueyuek3++y3NrD2ub0iTyQ7mKGsDlZ0IRTdRVfeGnhQsWSf+84E4cP+kmT5rqagmIwdE3kwUcmZImh2xzVvMy4TH19C58Qp2OHDXarV27Tu411XNuOTh++MjRIqc2i0B+4V6+eqNtQHvT/kuXLdPTODgHmaPWOKqKI6n27t2r55EOHjzUbdy0WX1O0abkk2+h+eC4OE6H4btWBv6GfzmXER46e+68HlDPt5SnhWdwWM0JIzslH+eFX8ljh05dVLOGyQbf49hAvMkjb+l7yEYCZzhzKD/e91evWecmTJws9RJocnKqu+kzZrply5brSTl8j/7D6R2b5Rt42WcSxckVu/fsFX687A6ITOYEFnW+KsR71Om4cROUz1fJt/XMTskbJ1FQb/Sfk6dOS3+SOpT+a3LG+NlI+b8UllCvXb8eF4Cj/yIXFi5aoqcwcEwe9obItiVLl0r5c9uMI/uoF9qW822pT/Pmz0kejH+MTYxVbdq0Vz6gTtlMxpFqo0ePkzGNExoAbTWEt8a5Y8fg4XMqUxrJmGt8xNhXr15DN2/uAuVx6ptj+3Jk7MFGk6XT6zduqqskjrZi/GT8gy8ZL+ERzo1ev36DapJJN1FkTCKTjYm0eeksoRbiyNcySodjZ8zVq9f0vfPCsE8e+3PbJonAhBE495TQvWdvPdy2YaOmev7ifRFwMD3g7/adu8pECCHOHOU8OYzVy6WUF6Zapu/fFEbjjMfr1/2BwIALjsJA7QszXgjOTOPQXAZowh4RLjA/QoNDcQnXr93Us1Zv3PRn0nEYdxsBKTbj2Lpth97nnLhbt26658/8+YDkjQ6YKd/jmCfCwweP5Lv+YNyrV664Jo2busoym6wmHcxsqjg4/+aNW3q+GoXcf8CfCRcWUrHqOD8iPu8mwiYGyz9E/fXrP0gP9MefDuCNc0Q5e4/jmDjvli3V7999kDp9IXVy2127dsM9lb8JGwWsZcpMsVJWtmvfrqO7f++B3r8us2B/aPFbvWaQRKOhPpMELNvEgEGQgM0R4IqwT8AOdcVg018GG3iLcwoRZh8+fOceP3mmtiVpMvM0/iBPt27DH7f0mnNaWwg4xxM6Rw7t2GXxrrubQRx4hjqCOHf044eP0idu6DmvHPhO2C0C/abwHAdV26H4nLuJUMQGb8aM2XqPsxIPHTqivoiof5Z00ZQMksGT8/zwRXfgwCGt5yeSTqfO/kzVWO1TGmT8ifAqDgAX65tGfJvvAhCOHvHfvixg13hplQAWwBPe6BcsWKD3OOj/ksQhnBdZVb9+A5cqvMoh34RNmzbpL2fVzhdg/kDkxfv3nH/80T2X9oHHOM+R8x5Pnj7tmrdore3uz0f+qDy3ZvU6PVqJsEbAku6mpY4kLwyqBA5A53QIygA/w9d79x7QZ4AuOyMYIJadnaN9YMiwoXo2MGcMWxnIH30Wvqb/cX4leeGc6fsir1hORdayBIwcZNKAn8NbN++o2wTquFGjRu7pE38oPgfx07fRfjJ5IHC8HO513kuZHz16rEcOIdP5DpPz9AoZrlkzDmZ/o2PCoUP+fGTOCq0gY8B2mTwRGDdu3Liuf3MmJ+WGTKaE27U03YhwBFmYz6IJngOEPZKxD2ffyBBkw9OnfuDesWOnVyRIe+Px/4PU09at2/UZzmOZ3GHjCeB//uKVangJbKpq3bqdyieO6CLs2bPfZWX6U2qWLFmq9+7cuSNy55L+DQ9yTqhuQqxRQ9rM8xB1fVfGTwJAns0t5POttL3xA2Mr5ZkwcZLGQ14B7MjXDRnDWEVCxkW3T5LyktUPdVVKNnDxaeDo7KB4wuTJHrDhefieCEw6NkKKM9QIHI5dLiVVtRsEztvjGk0IYYzMUrMyK7u+ffrr9XVhGA6ZXrLEG69funRJd3LSwVes8Fo5NBtly5VXvy2EpTLbyczMUhcQzFgJnGuWKgPgli1b9frosWPqnI9z5jZu9sKZc804LolBnsAhzggxjgvZuNEbATOoIsQ4sJ2BFeZvKuC1SnbVyBFLs+fMc2XKpuhMlXBMBjDAJfWwZo0/ZN8AHAI6Vp3GQwrgSmQJtWA3Isas5Achz/IwAU/WCGpOMKDznzhxSgctztREe0HAEBxwjYB6IAMLgou6BWxzjBVh9uw5qilhwLBJggI4jrESAMd3qUu0DfIZqe8TEX9uaAQIqmUTvmSAY2LQq1cfzQsaB8LefQdUQJpAPSJlYHZMubYGg/jkqVNc2ZSyAqIG6zWDuh0vZYMamlz4Fc0tYf2GDeq7sH2nju5RcLg+B0rzXocOnXXw12W42vU0HYDeExH4TURIpqVXdOME9BKYVQPgDh4+onXZoX1HzS8zccJ6mZVT99RFuG1Kk8hLUQM470akcJkEWI+ApbXrlT+YZN69e0/vMWFsJnUMuADIN5C2hg85VJwwZcpU922ZctLGm/Ua0Ew/Q/tJX27evJUOZk8E/AO6atetp/ZJTNBOS9tTbnalnjx5SsDTez3LlP7PJBGQZxNBBnPOm+VA74sXL0VAm/UlM1qHP1kC4xnaZULbth2Et2q623fvuNdvXuuZlhyLZOVG1tJnW7ZqJYPwDfdMwBXnCLOkNm++B64TJ0/WgZ7TJE6fOePeyYQBDSQHkPfo0UPBGIGzM+FHePSOAL6rMnGhf1F3BLTKLB/37t1Lr5lc0A84U/jRo4fKs/TvuXPnq7wE+BG2bt2hmj7O5Ny/30920d5zbOEnvCzXibyEStsB4G4JcCcsW7ZCtVwtZeIHQAUgde7c1aWns7TuwSwHvqNR6969l/IjYPuRyIN2HToFY8ocjcf4k5JSXs9uJqBtRbayW/6DTBThMyYd8PCKFSs1DueVli1bViY9o/V685bNKkfRDjOuEuAv8m5yb4yMoaxiwCMsuz97/kIBGwfdz583T+PMmDlHFSbR5U9SbCo9ABeHBg6mRYPGbJMZAIfGp6enuzJlyrrly70w7NGjp95j5vRemG3I0OFqjwFAqlylsgyUDdzT58+lo1wXBqumM2POMFu3fr0uw9FxFi/2u7kmTpygxsAwlDEzmg+WYOn4LLNxeH5aegUBUWXdMstDr56uXPkUmbl6ADdy1EiXWiHNVaiYrnZ1hFWrVkknSXVrReATRgq4TE1Lc+kZFV2nzp31HuAEDSKaQQKHjnNuGvfovHTIUzL7Ie31G71dwaAhQ/Q5oKRjx05679CRwyrkTUjFqt/CiHcR0KWtgTMiPwww7BCdNmOWyxTeoR04M+/OvbsqCDlonmXuVzLg3BJ+4SgiDoSvWLGiCH0/S+wsdY2/v8dPn3gNbR2/yw+NCDvnCJMm5wI46g9w1rlLV322d98+4beKAthTXadOndz8BfMFEDV1HQREEfbv26/2SZwryoHJ+/bvc6vXrpHryhGNy7BhwzTv0PBhw/XekmVLBcCVc5u3CQ+JMOaQ9JTU8q5MubKu/0AP+ufNm6+8bhrnDh0FaEkanG14/sJ51US2bddOhTgTn5OnzuiSOhrpGlKORYsWuxHCmxUzMzTt5i1aaDqbtm5x6VJHZ8+fc2/evtHDyVNSUmRAreVmzp7lBg8dqn3xS3mpqIl8wA9FDeDi0cBZv2Dph/oG2APoFNRNmqKDHfxsGoaRI0f5PiyAGMAB2Nizd59MClP1CDXCrl27FDzwbc655cxdJhNo6AFAyIjG0iYvX3kABz8yyDFQA4I4RB5AA2jDxARA2FomRQzCLNcTMD9BRpB/6o9vYZNE2CztX15kEXKFg84XLFygh+hzGD0BvoXv0OIyObDBF5lE/7t27Zpqx+oK0Py2TIpMgDzIGyyyqXxaqvLbqtWr9V7//gN0Qjxt2nQBqE904NmyRb6fmq67VqnTrdu3qTYa3psybar2nbQKFRQIPpX4LO9XqVJNtZIPHz+S7vKdTnzIP7RxswfGbdq1dSkil8uJrO7f38thliAzBKRbPVi78ndpALjIEmoBGjjy5gFcQ3f33gMB8q+Vl5gkMl5Nm+FXa2bOmqMTsUMBgFu+YoXWfTmRK8OHj9B7y5Yt8zJD5FON6tXd/fv33b1791T7yMH1hJ07d7ry5csLwPMae8yNOKe5fPkKChgJO3bs0Dj7Dnhg3KlLZ+HJTM0TE8OTp07pJBtlw+rVXrHQX8b88iI3a9Wp7e7Kdx8I+K5Vu7bKmoYNG7q5It969e6n/Zoyh9snSbFJAVxpOPKNRwOHoEQj9vbdBx20OP2/owxaLVu2FCDkmYL1eZikb9/+KrhevnyhM9/effoJs6S5rjJzJGAnAtMiBNBaVKvuAQ6CD6YmsDOWTQ3ki1ktAQCHwCQvadJZagvDMdNk8NwuTExA6JWTARHBQ+jXv5/LqCTMLOChd1+vHVwtAixNhCSGxwip1m281kkboHUbnUFhKwNYROtHmDJ1umqnOrTv5Hr26K2apbt374qgzpEBRIS3lLdFq5aaBgKtefMWItDfSTq2CzWvgIqXiE/dlMwSaq4NXDz5ZKDE/qZR4yYqNPDdhyC4cvWqALhq6pD5zbu37vzFC7ocySkbCOZ9wbmjHTp20DojHD12VL7r7btIF/tHwuTJk4OD5L2Qpy4ZrJgEENatW+fat28vA1olHVgA6iNGeAE5f8ECFZocgcTxNGhhyQeTCQQjoZsISg4qZ5BiOYiweOkyHZQvXLyky029+/SVmXJ7qZs2bvxErylDKwc4PH+e5dkPMvNq6bKEp+Hli5cu6WDeSmZj8BWa6hMnTsq9j6qVhIfhLQbDFgLcAJ+jRvuJwlaZeKSIMF60xE9kmPwMHDjI1axVSwfESiLcE825NW1WXAAu1veMmETACywVsTRvNpD2DLvTTAE6aD4IyCfAFPY9yCjaCG1YReE3NKgEeIdJgaYhvFJLJhiAosePHwv4bqRtDIB7FQA47CXpL8eOHVM+aNu2rWrb0N5jS0sYKZNABt3FwWoEQI7B1YALeQYA4fcQ4cOKQxuRSZmZmQL8Kihgox8QxowbqzxN+aifPXv26X3MS9gRe136BQNIo0aNBVCkKzgjDBs+XPtRhsjBseO9NpdJCOAVeYwMY2KFaxT63+AhQzUO3+M9vskyLhMkJrn9Zcx48fKl2m9R/kZNmrpnL565Gzdv6mStcrYATKk/JiLvP7wXOdxfAHZb11r6xNixYzXtLVu364TN6iFCcp3oGji0syxf6zKk3AOwM34NHupXY9auX6fg7IjwBaFL125ah0xg5871Gi5rk+oyBlLekydPKg8xaevSpYvGAZwxQd0qwJ6ArZrx8MCBfoXg1KnTqiU9L7zM0igaYTR01CN8Qv1C8Nz6dZ7Phwigz8rKkrbLjoydhw4fdr169VKlCrwT7ziQJE/UVykBOO9GxABGLGIgwqfQaxnQUOVi1wOI4fft23eaDip9BiZA18GDfqkJbZyfpVaKqNM3btykAg6mIm2YjE6hu1ADTdqgQYNUkNDBbVkWAOdnxlXlWxNF2FzRPLC8wUBLYGkrJSVNZqpeVYzgYHCG+vTrp/dY2kIwAkSxJ2FpAyEKcSYm4ejRYzprJq8Elj4o6/OnL5QIt2/edjUFGFy8cEFnsHXq1dOy0JmaNhXwIuDVABwNHF2n8RLvUuZE0cBBlIkBk2UrbG2UF554W68L5y+pAGGp4O3b9wqErI0BM2zyILRv39F1FABO8JqPKiJ0vJ82lrYICuBk4LADn60uunTroRoOwps3b9327TsUYKeUT1MbPMLEyVODJQB/IHI4D7aJgSUh+BN+jAA4GXi5h30bQXlM2h7CpojAsi8CmzwoWGvdSgb3yjpoGYBrLZMBA3B+ic0DuDTpIyyxYTcJ78JXZie3aeNmzTPGxevXb1QtEYHNHWwWIj3KEd0epUn0Y/ihpDVwtCXaD/omNq6sEHAPHrFNSux4NHvH589fRGQWv4TLl69oHANwuqGLTTPyPvWMnRj2j/Rvlk6RR2zWwmFvfgCO/g8Ps3xPQONWXvgSTSE2UxzZRj4pA98xngZUYsNHQLOzadMW7UOAvznBruyBg2RiK4M+Bu3Uj5mKsAGGVZH8ANxwAaaZUi42QjDpha+wTWMXJMvNixYtlEnTDF32pV8zgWIiSx9FW9i4UVO1acNUhjKg5SNgf0p5vanJC+kP5xU4cA/bRExPCNT5kydP9T3iEbaKjDYAF25X6iORbeBoOwNwbEACvNWQPAOQzCyHiVhFmUwCjAlsWkGmIDPgBwLt7ScpftPGoUOH9H7btu10dYIAgGOs2rPH75r3/Ovp+fNXeu/UyTNqmnHr9l0lZAe8SztQt/wNIeOQKQQ26nBdNVvkdNMWkYkA4fjxYzLm9tP80haU2X6TlD8pgCuNJdR4dqHSmNiAMJ5cuXLNTZgwybG7EFs4/mb3EfZwxGMGc/r0aU0blTACj6VFA3DsNgzPvCg4Agy174oAwA0ePFgBHAzet6836MR+DrX0aBHuBOzkyAMz2oMHPPN/CuAG6rcgW6Zgh1RahTQP4N4IgBNhx44sZs4gaAQXAI7lr82B3xzeoYyTp0zRnZHjJ0xwgySPeO1mV9YTabR6DRpo50Z4NYsCcFbWLyHeLSkNXDxHaSEMaDN2XhFoF3afomlAUAN8IgBOBgR2qFIG6gYwY4a2DA4dAgDHBhSEWHUGJgHyNvAYgAsfVkxa8EadOvV1xx/giIC9B7uBmaUS0JoChhjMawhhRE7Z4AUDcGwagGcRZiNGBABu8RLtD9ev31BbJ/LC5ARe55fdZJ27dNe0zguw+vD+o9Yb6VA3AFYGc2bKxMkFcDK7loEOoHHl6jXpS9+pMB8yZJjuFiMADDU/kkf4sWfP3rq8x7scuIz9J8/C7VHaRHsUF4CL9T0jeBDZwqCGvRYDF/ngmQdvVYSXKuuGEgLL1oB72hG5MX78OJ3gsYxnNnBMHNGGkAb86gHcDQVwDQTAodErCMChOaPdWN6sX7+RAh4GeezBAGWHDx91lWm/kDxA+BsgY+c28tRsenkXnrL+MEj9Y/rlV+KbTVP+AG6GPh82fIT2GdLiexisM/lo1bqdahOHDBksvNZT4yIn2b2NLRs7v+Ff8k1gFyVLgNhd8R6bFgzAseLCRINJGHVQR0AF32EDDru3J0yYKBOzyVL3E6XuJ+iyHnVMWawulOQ6kTVw1KECuKBtAXDVhZAhphVDQ4/m1AAcO1W902eUFN48hPFQeVzLm1vHyA1s6AhMTLE5NLvBhQsXad1NljFokshGxqFevfsIgKujG6bu3X8gclEmMsL/yDzq14/J3pWLATg0rPZtW45nV+zOYNMWYwF8wLux6iBJn1KpAbh4jtLymWsjQuo7NfwG3MCwRjAMjAwIGzPGq8jNPmjZsuUCqspHDHXZyQXD4lMNxmrarKVr3aa9MFjliC0b4AgGqySz4759veaMHVlZWVXUMBihAGBESwZgw5CUAIBjtmsAjhkRjAsZgNMlVAFwx2Sm8fG7j66NzHjID0KnjXQegmrgpIxmi9W3T1+Xmpqm9cSRXyxlUScM0MeOnVSbP5ZiSYO0EOTMcmM58v0cMubgO4migaNT4x6BgBsM2o12gAfU8Pnq9QiAY0YPwEVQKPCTchiA69ihs2vRorX+ffz4SR0I2EiSITw0PzC+BsChOQh3FAAQRL3aoGQOKgFXNlHAtQhe8nlHjYyFXyDaZ1cEwHXX8ngA55de2UjD8igaXgRZnTp1VAtRKeB18sm34V0FcLQ9YE3S4TtsxfeDufBVwA8nAg0cgh9NGgFNH/XGpMTqgWUl3qF88AzfQ+gPHTpC+QkwTHkoM7+x2qckSetW8olvsqIGcJQ91jeNqAOWUO/cvacgrlGwdMRghFadCQJ8h+aI0KlTZ5UNDFikzUYA4sIjmwJbLQAcS9ukT/tyVq4CuMeBBk7eUwD36rVuYKGvwA+4dvj4MQBw8LHUC99B+0dcwAsBQMWkIlwO4gIUa0qb8649x+0RAVvioYF9ptqEYhYggA8bYjbvYAaCqw/KcuPGDamL55rXvEuoI1RDZAM2LpMePnqk7kOeP3+u9lSsGiBXFy9Zqu4mtm/fpRvC2JxEQP5QV/AsNpnsumQJmvKjCUV+AOAUOEg78C2eoyFn8whAhJUe8p2dnesnLpqPuWYyV9IA7hoArl7hR2nBF/RjPBqwwYXyUhb6KXaWBGy0MfOBLwgAOG1bkSO2YYGJJvJL20RkBBMCVrhwydI1GCt9G6S77du8yQemSzoOST2yqoRGFUJryMQRXkMhQZvQL8lne5Gz/JI/A3C4s+HbyndClMmPt1UiPIPLGMZN0olVD0nyZDxM+yasBk6FmQgYXIDcv/9QBRsMAZBD3Y5WDoGZnV1FZl031SATp5bYjzAIsssT7QiCFs/mpAkzw2gnT55xV6/d1EFx8VJvJzJosD9KKzML30cewG3eslU7CrteAQowFnmAcGNBMA3cVgF7BANwpJWrgVvlyqWkRAyXGfTZ1MDym21awB4AAGc7XmfOmqW2CAhBlhjYabl23QaNg087AjPT8uVT1b4OuyUCavHsquxC/Ro0cLkALlY+jOj4tvOWusSAlnpgVxuaiUuXr2pbsqsJDRyAxgAc4GRfAOCYZcJTLCMiDPF5xeCFtnZb4N4FI2wVcvJdrQcRdGhR0PIB1Pgu7W3b7hcsWKjLWIQjh4+oNg8wVq9+A+Xdg4eOaHrm2gBByRIaoNwAHLubMeY1O7nOXbrI4JOh30LTAa+zixq+YzLx7v2HkAZOBi0p73s0cAGA4z4ADpCPIMUnFoGd2covIpBtkrJ+3XoZDJu68+cuutWr1ii/8R2AL7ve0IqYb7Dodiktol3gGXZhF1UwABfre0bGD5w9ijaTCQHggk0KDKBoT5FJ+OIiaD+XPg6PsVOVAXPJkuWuvPCPuQ/hBJgsGRhJPwzgWC5jSRB5h70aAyXv0y7Ybh6VgfqDALjWwnu0OXnjO/AJYP4MOz/fvXMdO3fWPIfLgXzCZxp8wy5q7ErZXIBWmwDos01R2Kmh2cE+jh2d2OGidWEQZjC5IcALYGUAbvp0r4FDM0S9qK2WpI/MZtcs7ijYsU1+IfoqrnyQBbiG+vbbsrryQKBvISeR26xUMDljyTQawFEmwCS8a26aunTprvmhb/fo2dtdvnJV24Oyh+tCSfJRahq4Qk5ioI6RY/RjxiF4jN2etBlg1zYJAM4AXri5IuCvDxnOOIT/PAITC+qDd5mIsCsdlyLUG+MYYfuOncKz5SMT2lECEAFw+Exlh/U5kRMc40bdohghdO/RO1LX+BUElOP/D963o9b69eunGxC7du2mm3RmzpwpfMUGPJGV9RrqJj342yaqseoiSXmpVAFcYTZwdG46m+3cnDdvgTpjxIaIGR/AjI43YcJ4fT537lzp/N+6aVO9LdPSpUuUwW3pClcc2CWxBEY4cvSkaiKWRjRwuQCud+BqBO0Eg++Jk355FuGIUMVpJsKE4AFc6icauDCAQwOHzzn8mBHuCSDFUzl0WwQi4aAAL77Fxg1ACTtvO3ToGDis9Fo5Ok6ZsimRJd1Tp06JYGvhWrVqJaD0pN7DFpDZJvUXq14LI2MOBoVE0sBhD/nh40cBFbdkkGyvoGJVILzwYUUaADjADXZGYQCHY2YCSygIGWZ6BHalIRjROOB2gxAGcBDtaOARmyKEZ20ZvHCESfADf5ZqzwjDhw8XPqvpFi72R3ORR7QwsZdQPYDDDpNt+bxL2L1njy6f4UsJIEZgJzQDNEbcLG22knojHQDcJSkvdZMXwJ2We07BP+UjHJZJQuPGjdVomb8JbMrABQCAFo0dwJRBFzMBlvaZOCBUv5SfippoE/JCe5e0Bs74gd3QBE7XMO0FMonBtZ5MGtmdCnhmYsEmJQZL3LEQAEdly6SoWQdBARwbrCRt+JVfdloiA3BGzbW6EREAd/bcOW1f6OjxY+7Dd9LmCuACDZy0e8tWbQVQeXsxTD4wBWBADJcD/o64udm7X23kkGv4EyOwxI4MwUUI2rahQ4cqeFu0aJE+XyugHxAAiEMjlFcD5+tmkfQt0gWQUq/ISQAlgcku9aiayGApGa0ZEyxAH9ojeI+BHk0zy7y2MUS1kFL+xo1l8ib1jcbN6o40OcKLgHuUhgJ8Ac7Wh5DHYQAXbtfS0MDZEmq8GjhzI4J5TR3hKcx1Xr16o/WPXAKIHT/uARzyEn6gn/AM/47Ucd9+A2USWy8iO3EKjnwy+8ntO3fo7uEuXbtq2+P/FHvbBo0aqkKDAO8wDpmyASCHnGnfsbN7+Oix8i6yC35YGwC46dOni1zBZVMLTZdd1u3atZN71XWCTGBVgzakf4fbJ0l5yfi3VAFcYRo4E9LNBNBcvuwd5z58+FCNtbH1YlcLAyWMib0IGjeWwvBZg5dyNjo0a9ZMGYZBn8DOLgLaug4du+isE2/hBNboEWzYp/QJANz2HbsU5AG0YH4CywB3790TIesdX/bs3Vu1azA+gXV9FU6SlgE4ds0y+OIgc8XKNXqP8PL1K7dD3sNZJm4BEMwImOmB01Xu44iRwIybgYBOSf0cDXyiURcvX76MzLgxCM2umne54EuI7ySaDZzN5t5IveDTCC0qLg2uXb+pQg4AB2i5KrNK+Id7lOPAwVx7RVwmdO3eXV0SEJ5LHvCjxuBIYDNDesXcJVS+zfIRtiEEeA0tBAFtZ926dWUWicuGAVoeAk5NCedF+KE9QYtidlEG4BC2ZgPHLkAMh2vUqCHxfJ3j4R7XEYRlK5bLO5WlDrLdpQAoUm/wCmXEvo3AYMc96NRp78CV5Tfq4mQwCWH5igGewR1BymYONHKASTbY0L/QqsBLT6RecKmDA1jSCAuP0iSTDUU54Ho/cLnAPRZRfsAsAyAacwJ89Fbq6t37d7rbEjDGjshFgXuiV1KnTwJAtXf/PkmjpmrtbDMALjD05I/gG7QdG3UI+BVkAku/x/Ey/ATvQMdP+oEaAAeg4V14gXrBPo7AxBGZaLuIrf2IhybaJjbIVWQmAf6rIaAPjRvLu8gWAgMugV3QjRsLWBAZhw3g7dt3FbiyE9FrjHtpvgk8gyexC8RGjr5DQMPmZW0l9ddIgOeYYKNdg0wjjmNsfJhduXbVvX77xl2+esVVqZrtGjVprNf0BysTRH/dvsP3IXYKs0uSgJynbmLJRfgJDVwinoVKm5FnABz1iSbWb+Lym5CYdGGfhtYc0wnr5wrghC8oGzzFpB8ekrmfe/zE8+OxE/gRrafyi92gBHaI4kGhivAwKwOEVzJOPXnm38EOmXwhs8mbaeFw14VcRiuMD0DkFemMGO21ugQUDoA4wByy57Wke/v2HdVmMxHgxCTaKLoOkhSbqKvSsYErRANH5uwXYdW8eXPdFYXTQbQV3bv3EAGSJeCspR7/AlAinnZEYay+/fq7efP90hbLWfjVWrhwoS5h8st94hOXWS5poB429S079+bMmadLZiZQ0Kyxm3TtunW6pb1t+/bqqwjfY5kitPv276+2BrxLOhCAgnToHKj4mYnS0dByTJkyRQBFD/mugI4PHyKbD/g+vwhPBDAzT4RcvfqNIkCHX2ZV+OrZsHGDmzVL8iFglZ2yAFtcS1gdfgnZN0pCAwcQgRFj5cOI/Nigg6NddvDhGJWt7WgLGBDQuDHQTZkyXZcT0CLBD7wHAOeoMgyf2bKOLRJ+j+Cl9evXu6FDh6lWj/ps36Gj5CevQMW+Bg3E+HHjdcmRd8gHvq8w5Ka+cQ3StXs3t3T5MmmTjdImMwU8NVE+oz3RaKEFZukHXiBf2MfhnBkeZNmbekCrwcaFDVJGgP+wYcNV6OHHEHs9fAiixUErQb4oJ5s5IvcC/hk6bIRuVKBOcF7KcrPyi6SLthq+mzBhgvILgJ8BjMEX+1F2QqNtQQOMjQr1GKtdSoNoD/JDGUtaAwfxfdz2sESOA2Z8MnKeMi6DABbwQrWcatpmaFQ5Lgt+oW9i7A3vIU/YKEV70A74MAzzGjyCLOFUBUA+wIZBmr95DqEVYyBkwmqghF8miitXeo39yJEjBTx5cGh5N4LX0JCRL/IHsVGgVq3arqrwNJoRgCETDux9MdtgYwB9SG0vA55gRYMNGvRNeA/bqCHSnwBMaLjRzDFxxTEwS/izRWY2btJU2w9iAKIeBg4arNfWtmjY2RS0TuQfm3xat23jho8coSAZV1BoriZJ/XMkWQ3KRH7kl7pF60cfwv4KMExf0LwJWfk/bdPS24UajwaOvo05w/VrN3RJeKWMRfAHtmXUF20PoW2n31PvVl7qFHneU8adFStWqXyaPkPkRcMGOtnAJZK5zmIXamUZz1QJILyM78g169aopp7NDLQz3zMeop0mTZ4q7bTBrVy9SsdB3w+8uy5cd42TNluzeo18c7pOUgGH2MGvXLVSxzfGSMZf8kh5o9snSZ+S1X/pALjAjQiZiIdgGNMsQAZkYEyuGSQtLve4VlWsMLR1an1X7jEgUXDiWdrEhdmtcniPuLzH+1wjzHhX35e/Nc3gGwhY7rGURieytPnbpyMMLd+ZMH6S+mZiAGd5Fyeftn2bJRVmpPYenQrjW75H3i1/Vk5mbbiRwH4G49Iq0uG4pvNUl1m+xftc0vJrHZbMLtR4bOCMqAMzSqZeqXMGE4h2QohTX1zzt70Hv4Tbirjh9iQ+Pq2oc+o1XM8Q17SZxpe4pMXf3NPviJCizivLIEBbaLtIHklT/fFJGsYv4XxRHtoWHrRvGq+zgcHypvkmH0KWbx2wSEvI7hHP0tYyc494knYVyUskbyKgjV8wSGaZjXi0ufaTgKyfQdF1UppEXqmnotbAafvE+F4s8u1EO+e2E+1jRFtwj2e2GQV+sedMJJAX+Cq0/sr9WlLPADTe4x34xru68Zsg7H0Ah7ofkYHS2gbeZGkTc4zXr165pk0BT7ltGE2+PwXtHZSDb4fjwBPIR+MJyp0D3wXPKSNk1wzc8JW9gyzjPr4R8cUJVQ0BFt8H0B7lLm2SvvUDS4d82bcoP3zP3/C+1YkR9czOW8rE5MXykS8Pa1qJawNHHQHgMHNAY0VdMFZQrnAdQ/RZHftCbQQRh/qqRH1ovXBIvd85io0hpkkEltGRg4BkwLjKC7muhMwVHiQv4XStnYzgwfC3+a7yg6SBfDQfmWzK03SDPgSfR+c5SQVTKQK4wpdQY1FBDRx+ll+8uBhE4tQI/4aI61hkcZld6HWIWI5AyGZmZboNgeHy0qUrdJbItn8703SEzJYNwPn3JC15j7TzpBcIPvsuwh2/Y3niRF1/LuVIuom0icFIfbMhAKReyGOkHngWRdxTdx4SJydoH5+Gf0evg7rNvWaALZxHcuQ9iLRiPVcKfzOKLE5O8P2Y1/wdurb3on8jf4e+VxDlfPLNvM/9vTjKV4pE3hg4ShPAQVrfAIOg7iGAtk0SrA3tb/2N3EdWSP8G/NcKBmDuB3Esbk7kfT/w0be5riHvQThlRQaguUXrwtmjhD27dwuIwXlvkHZA+bUp34l1H+JZ+Hk4DZ83eyb3AaNCn6bHfcoLAOAZaUDBffp1KL69r79CfKcgIm6e6+C9nIDCaUcTzxN1CRUCNLGEiosYNtPR1gakostWWFlr8BvEIS6E/SPaVQIaOvqByQX71cki78Yg4wf7diwes2+Rno1PXNeQX0ivg98kxUdfHYCLh2CKWPc/hwpjJGO6MPP5+yEhHbnHLzY7VV3L1q0j9kpsZMBRKwGgBDgJz258WgV0mhj3iopypA4TEcB5+rRerL0KAhzx1JelW1A68VJsPkhSURD8Cc8YgMOe5vuGeHahxqJwu/J3PO3s48BrYfo0Xl6Kjid/A5Tkl7oAvHHMFYFdoR07dRZQglYrnrS/H+WWubB+4/Nc+L3YFF3X4Wffh3KEn0oDwJkbkYIAHHljsoIpxLPnL1ULR9mjNWHxUrjeSButmW0QYScoy7NoYqPfCb+XpMSgHySAS2RCvY1R+ew5c93mLdvcps1b1X4LwEAnjfVOaRAdm7yWJIArCtCUpB8HwZ9hDVxRAbh4DrNPRGIwZ4DH7gxXQ1269hD5mrusmaSCSeVdggI4iGVItG64fpk8dbreI8/R8b6E6Ee4V9m4abMbMHCwyuKiSjtJxUulBuDi2YX6QyPrFFQ6sx4AktkrGHhLlI6jAi1hNXBJ+rET/JkEcHnJ+iw7hpEvXCeKPEl0op6wxUpEGzgj8mg2ZuF74ThfSvQlte0N+CZWnCQlHkUDuLAcTAK4YqZwR0H7lCgaKPKhAi0J4JKUoAR/FgeA+5Il1EQgkx/JwffLiHorjV2o165fj2sTg1H0vXC8oqTiTDtJRUeMm+zeTWrgkpSHFMDJjKz4AVx8fuCSlKQwRQO4oghfuwYuSV9OiQzgjJKgKknRpBo4AXDmuDscitkGjtMKksIyUQmBVtJLqEkBlaR4KQngklSUpPKucmIvoSYpSdFkAC5hNXCsyeNaAzuxJJUcUeecQGGnDxTFElWsEO8SKgI2yQtJMoIPOBLtyJEjASd9/xDvEiqa6SQf/rBI5V358u5oEfJTPCFeAMcmBvKY5LskhYmjyho0aBQ54aRUbeBsXR9iwIaGjxjld95MmZakEiQ8a7Mz6dz5C9peMEZxgDhz5Iu2L5YGDh5ghx3evjl3D8/ssfKbpB8XwZ+cx3jtmnfJUxT8OWYMfuA+PUorLJPgRU71mD5DZJLkIVbekvT1kfLThAnu+vXrATeUTLBdqAWdxADP4blg4qQpMfOepB8vIQPnzpuv4yihVAFcWGCaZ+klS5e7PXv2uR07diWphIjzX7dt36luTm7fuRNhiuIBcIVr4Fgq46BkzkHduWuP5g+Klfck/fDJ+HPL1u3uwYOHRQLeCGPGjI4LwHH02Z69+5M8+JWTyRGl7bvcVuEnzoQtKn6KJwAYC9PAIRvbtG2v/L5j5+48+Y5VriT98Mnaf+u2HSqLOA89mm8TYgkVgckADqDjeJQkFT9ZnaOu37lzl7ZXcQm1eI/Sov3JE0T+oFh5T9IPm6zt4QOW1Dk/mFAU/AmAK+wwewNxxoex8pikr4OMl4w4o/rYsWPKC8Uh62IFBXB1C19Che/Css8oVrmS9MMna3+WUTlv/cnjx8pPYTlY7ACuUuUqkdltfhSLmZNUvISwADAxQO7c5QEcoTiEmmngbBdqQTxAvsJk95P04yJrf0D/0WDA/fjxYxEAuDGqgYvFgxDftt8k/bAIfuL0gZIGcPEsoUKWx6TcS1KYGDebt2hZcjZw9gEAXKYIS2PKJCUWRQO44hJoz549dy1btVHDcL4ZKy8waqz7SfrxEryC8DIAVxT8OXr0aNXCxPpekn7YBD+FAVxJhatXr7radWu77Gr+9IMkJSleyg/AmSwsVgDXu3dvl5ZWQTOQpMQjAFWF9Ay3fYffhVpcgTMbmzRt7tIrZsbMR5KSFIuYXMAzhw8fVj4KC64vDcOHD3OpqUmZ9GMklXcV0iO7mr8vL8Ubrly54qpVr+YysrJi5itJSSqIkIGNGzfJs4RqodiWUPnImTNn3J49e92+/Qfjov1JKjGyOt+9Z5+7f/9BpM2KI7x7984dPnLM7dm7L097x0Ox8p6kHz7R9nv3HVDj3ccxBNeXhgsXLuiGqWg+K4hi5S9JXweF21H5ScYj+AleKi55lyfIN56/eOH2Hzwg39+fJz/xUqxyJemHT/v2C88IIQOPHD3m3r19+wnfFiuAS4ZkSIZkSIZkSLSQHJ+S4esPzv3/X/LUvIFutXMAAAAASUVORK5CYII="/>
          <p:cNvSpPr>
            <a:spLocks noChangeAspect="1" noChangeArrowheads="1"/>
          </p:cNvSpPr>
          <p:nvPr/>
        </p:nvSpPr>
        <p:spPr bwMode="auto">
          <a:xfrm>
            <a:off x="31750" y="-682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 Placeholder 7"/>
          <p:cNvSpPr txBox="1">
            <a:spLocks/>
          </p:cNvSpPr>
          <p:nvPr/>
        </p:nvSpPr>
        <p:spPr>
          <a:xfrm>
            <a:off x="588464" y="1348266"/>
            <a:ext cx="10407071" cy="4854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ROADMAP FUTURE PLANNING</a:t>
            </a:r>
            <a:b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Conduct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ROI studies for future MVDs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Test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more complex bridge types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Streamline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AASHTO process for MVD creation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Create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IFC Testing Tool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Create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Electronic Signature process/tool</a:t>
            </a:r>
          </a:p>
          <a:p>
            <a:pPr marL="0" indent="0">
              <a:buNone/>
            </a:pP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12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5A8C"/>
                </a:solidFill>
              </a:rPr>
              <a:t>SOFTWARE VENDOR COLLABORATION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24501" y="3963521"/>
            <a:ext cx="330019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Certification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process through BSI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13829" y="3963521"/>
            <a:ext cx="364715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Software vendor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inclusion is paramount </a:t>
            </a:r>
          </a:p>
          <a:p>
            <a:pPr algn="ctr"/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88220" y="3963520"/>
            <a:ext cx="31645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Training &amp; effective 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communication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227" y="1728321"/>
            <a:ext cx="1824355" cy="2146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83100" y="1728321"/>
            <a:ext cx="2476500" cy="19922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24393" y="1915568"/>
            <a:ext cx="1892237" cy="1804987"/>
          </a:xfrm>
          <a:prstGeom prst="rect">
            <a:avLst/>
          </a:prstGeom>
        </p:spPr>
      </p:pic>
      <p:sp>
        <p:nvSpPr>
          <p:cNvPr id="9" name="Text Placeholder 7"/>
          <p:cNvSpPr txBox="1">
            <a:spLocks/>
          </p:cNvSpPr>
          <p:nvPr/>
        </p:nvSpPr>
        <p:spPr>
          <a:xfrm>
            <a:off x="837034" y="728578"/>
            <a:ext cx="10407071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ENGAGEMENT PLANNING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78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142A38-8CCC-4969-9EB7-5BB2AACAF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Software Vendor Engagement Plan</a:t>
            </a:r>
          </a:p>
        </p:txBody>
      </p:sp>
      <p:sp>
        <p:nvSpPr>
          <p:cNvPr id="7" name="Right Arrow 8">
            <a:extLst>
              <a:ext uri="{FF2B5EF4-FFF2-40B4-BE49-F238E27FC236}">
                <a16:creationId xmlns="" xmlns:a16="http://schemas.microsoft.com/office/drawing/2014/main" id="{BB73EFDB-701B-428F-A84C-E9FB7919339B}"/>
              </a:ext>
            </a:extLst>
          </p:cNvPr>
          <p:cNvSpPr/>
          <p:nvPr/>
        </p:nvSpPr>
        <p:spPr>
          <a:xfrm>
            <a:off x="1981200" y="2535353"/>
            <a:ext cx="2339471" cy="395008"/>
          </a:xfrm>
          <a:prstGeom prst="rightArrow">
            <a:avLst/>
          </a:prstGeom>
          <a:solidFill>
            <a:srgbClr val="009EB0"/>
          </a:solidFill>
          <a:ln>
            <a:solidFill>
              <a:srgbClr val="009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Initiation</a:t>
            </a:r>
          </a:p>
        </p:txBody>
      </p:sp>
      <p:sp>
        <p:nvSpPr>
          <p:cNvPr id="8" name="Right Arrow 9">
            <a:extLst>
              <a:ext uri="{FF2B5EF4-FFF2-40B4-BE49-F238E27FC236}">
                <a16:creationId xmlns="" xmlns:a16="http://schemas.microsoft.com/office/drawing/2014/main" id="{49F48A3D-BBE3-4BBC-A6E1-113682BA09EE}"/>
              </a:ext>
            </a:extLst>
          </p:cNvPr>
          <p:cNvSpPr/>
          <p:nvPr/>
        </p:nvSpPr>
        <p:spPr>
          <a:xfrm>
            <a:off x="4320671" y="2524973"/>
            <a:ext cx="2938733" cy="407579"/>
          </a:xfrm>
          <a:prstGeom prst="rightArrow">
            <a:avLst/>
          </a:prstGeom>
          <a:solidFill>
            <a:srgbClr val="009EB0"/>
          </a:solidFill>
          <a:ln>
            <a:solidFill>
              <a:srgbClr val="009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Development</a:t>
            </a:r>
          </a:p>
        </p:txBody>
      </p:sp>
      <p:sp>
        <p:nvSpPr>
          <p:cNvPr id="9" name="Right Arrow 10">
            <a:extLst>
              <a:ext uri="{FF2B5EF4-FFF2-40B4-BE49-F238E27FC236}">
                <a16:creationId xmlns="" xmlns:a16="http://schemas.microsoft.com/office/drawing/2014/main" id="{3EFD26E7-8B08-4B78-A813-35811ED17470}"/>
              </a:ext>
            </a:extLst>
          </p:cNvPr>
          <p:cNvSpPr/>
          <p:nvPr/>
        </p:nvSpPr>
        <p:spPr>
          <a:xfrm>
            <a:off x="7543800" y="2514600"/>
            <a:ext cx="1752600" cy="428326"/>
          </a:xfrm>
          <a:prstGeom prst="rightArrow">
            <a:avLst/>
          </a:prstGeom>
          <a:solidFill>
            <a:srgbClr val="009EB0"/>
          </a:solidFill>
          <a:ln>
            <a:solidFill>
              <a:srgbClr val="009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Approval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="" xmlns:a16="http://schemas.microsoft.com/office/drawing/2014/main" id="{78EBBA6C-81B6-45FD-A42B-067694C29DE8}"/>
              </a:ext>
            </a:extLst>
          </p:cNvPr>
          <p:cNvSpPr/>
          <p:nvPr/>
        </p:nvSpPr>
        <p:spPr>
          <a:xfrm>
            <a:off x="838199" y="1962338"/>
            <a:ext cx="1452937" cy="480234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User Program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="" xmlns:a16="http://schemas.microsoft.com/office/drawing/2014/main" id="{DBD85F1B-DA0A-4DD0-97FA-25F51B35C9E6}"/>
              </a:ext>
            </a:extLst>
          </p:cNvPr>
          <p:cNvSpPr/>
          <p:nvPr/>
        </p:nvSpPr>
        <p:spPr>
          <a:xfrm>
            <a:off x="2133600" y="1958739"/>
            <a:ext cx="7162800" cy="484632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Standards &amp; Solutions Program</a:t>
            </a:r>
          </a:p>
        </p:txBody>
      </p:sp>
      <p:sp>
        <p:nvSpPr>
          <p:cNvPr id="14" name="Arrow: Chevron 13">
            <a:extLst>
              <a:ext uri="{FF2B5EF4-FFF2-40B4-BE49-F238E27FC236}">
                <a16:creationId xmlns="" xmlns:a16="http://schemas.microsoft.com/office/drawing/2014/main" id="{13F7E665-2187-4298-9CAD-644610629C95}"/>
              </a:ext>
            </a:extLst>
          </p:cNvPr>
          <p:cNvSpPr/>
          <p:nvPr/>
        </p:nvSpPr>
        <p:spPr>
          <a:xfrm>
            <a:off x="9144001" y="1957940"/>
            <a:ext cx="2209799" cy="484632"/>
          </a:xfrm>
          <a:prstGeom prst="chevr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Compliance Program</a:t>
            </a:r>
          </a:p>
        </p:txBody>
      </p:sp>
      <p:sp>
        <p:nvSpPr>
          <p:cNvPr id="15" name="Flowchart: Internal Storage 14">
            <a:extLst>
              <a:ext uri="{FF2B5EF4-FFF2-40B4-BE49-F238E27FC236}">
                <a16:creationId xmlns="" xmlns:a16="http://schemas.microsoft.com/office/drawing/2014/main" id="{457FE596-AFDB-4FD6-8AC4-66C85D053F25}"/>
              </a:ext>
            </a:extLst>
          </p:cNvPr>
          <p:cNvSpPr/>
          <p:nvPr/>
        </p:nvSpPr>
        <p:spPr>
          <a:xfrm>
            <a:off x="3208427" y="3063522"/>
            <a:ext cx="1097280" cy="859878"/>
          </a:xfrm>
          <a:prstGeom prst="flowChartInternalStorage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Project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proposal</a:t>
            </a:r>
          </a:p>
        </p:txBody>
      </p:sp>
      <p:sp>
        <p:nvSpPr>
          <p:cNvPr id="16" name="Flowchart: Internal Storage 15">
            <a:extLst>
              <a:ext uri="{FF2B5EF4-FFF2-40B4-BE49-F238E27FC236}">
                <a16:creationId xmlns="" xmlns:a16="http://schemas.microsoft.com/office/drawing/2014/main" id="{9261AE6B-B690-4E15-9E51-CD857B3BFC9B}"/>
              </a:ext>
            </a:extLst>
          </p:cNvPr>
          <p:cNvSpPr/>
          <p:nvPr/>
        </p:nvSpPr>
        <p:spPr>
          <a:xfrm>
            <a:off x="1981200" y="3063522"/>
            <a:ext cx="1097280" cy="859878"/>
          </a:xfrm>
          <a:prstGeom prst="flowChartInternalStorage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Activity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proposal</a:t>
            </a:r>
          </a:p>
        </p:txBody>
      </p:sp>
      <p:sp>
        <p:nvSpPr>
          <p:cNvPr id="17" name="Flowchart: Internal Storage 16">
            <a:extLst>
              <a:ext uri="{FF2B5EF4-FFF2-40B4-BE49-F238E27FC236}">
                <a16:creationId xmlns="" xmlns:a16="http://schemas.microsoft.com/office/drawing/2014/main" id="{7581ACC7-D08D-486D-84A5-CFD090A6081D}"/>
              </a:ext>
            </a:extLst>
          </p:cNvPr>
          <p:cNvSpPr/>
          <p:nvPr/>
        </p:nvSpPr>
        <p:spPr>
          <a:xfrm>
            <a:off x="5775251" y="3063522"/>
            <a:ext cx="1097280" cy="859878"/>
          </a:xfrm>
          <a:prstGeom prst="flowChartInternalStorage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Expert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Panels</a:t>
            </a:r>
          </a:p>
        </p:txBody>
      </p:sp>
      <p:sp>
        <p:nvSpPr>
          <p:cNvPr id="18" name="Can 46">
            <a:extLst>
              <a:ext uri="{FF2B5EF4-FFF2-40B4-BE49-F238E27FC236}">
                <a16:creationId xmlns="" xmlns:a16="http://schemas.microsoft.com/office/drawing/2014/main" id="{AC4621EF-67EE-4734-AA3D-8C84CA480234}"/>
              </a:ext>
            </a:extLst>
          </p:cNvPr>
          <p:cNvSpPr/>
          <p:nvPr/>
        </p:nvSpPr>
        <p:spPr>
          <a:xfrm>
            <a:off x="7792240" y="3063522"/>
            <a:ext cx="1255719" cy="875400"/>
          </a:xfrm>
          <a:prstGeom prst="can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Software validation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="" xmlns:a16="http://schemas.microsoft.com/office/drawing/2014/main" id="{9737DEEA-28D6-4D73-B680-87352DE04ADE}"/>
              </a:ext>
            </a:extLst>
          </p:cNvPr>
          <p:cNvSpPr/>
          <p:nvPr/>
        </p:nvSpPr>
        <p:spPr>
          <a:xfrm rot="16200000">
            <a:off x="4978334" y="203265"/>
            <a:ext cx="1320933" cy="9601199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/>
              <a:t>Vendor engagement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AA98F8D6-B1F7-4E9E-AE27-EF8BBCA6E9E0}"/>
              </a:ext>
            </a:extLst>
          </p:cNvPr>
          <p:cNvSpPr/>
          <p:nvPr/>
        </p:nvSpPr>
        <p:spPr>
          <a:xfrm>
            <a:off x="838201" y="5214436"/>
            <a:ext cx="1142999" cy="465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an 46">
            <a:extLst>
              <a:ext uri="{FF2B5EF4-FFF2-40B4-BE49-F238E27FC236}">
                <a16:creationId xmlns="" xmlns:a16="http://schemas.microsoft.com/office/drawing/2014/main" id="{2EC92F77-DC73-4433-903A-658749E57AF3}"/>
              </a:ext>
            </a:extLst>
          </p:cNvPr>
          <p:cNvSpPr/>
          <p:nvPr/>
        </p:nvSpPr>
        <p:spPr>
          <a:xfrm>
            <a:off x="9790098" y="3048000"/>
            <a:ext cx="1374803" cy="875400"/>
          </a:xfrm>
          <a:prstGeom prst="can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Software certification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51CBF63-C940-664A-BCDB-4FDA559E2B8B}"/>
              </a:ext>
            </a:extLst>
          </p:cNvPr>
          <p:cNvSpPr txBox="1"/>
          <p:nvPr/>
        </p:nvSpPr>
        <p:spPr>
          <a:xfrm>
            <a:off x="838200" y="1156725"/>
            <a:ext cx="10515600" cy="5334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2800" b="1" i="1" dirty="0">
                <a:solidFill>
                  <a:schemeClr val="bg2"/>
                </a:solidFill>
                <a:cs typeface="Arial" panose="020B0604020202020204" pitchFamily="34" charset="0"/>
              </a:rPr>
              <a:t>Proposed</a:t>
            </a:r>
            <a:r>
              <a:rPr lang="en-US" sz="2800" b="1" dirty="0">
                <a:cs typeface="Arial" panose="020B0604020202020204" pitchFamily="34" charset="0"/>
              </a:rPr>
              <a:t> buildingSMART Vendor Engagement - Overview</a:t>
            </a:r>
            <a:endParaRPr lang="en-US" sz="2800" b="1" dirty="0"/>
          </a:p>
        </p:txBody>
      </p:sp>
      <p:sp>
        <p:nvSpPr>
          <p:cNvPr id="23" name="Can 46">
            <a:extLst>
              <a:ext uri="{FF2B5EF4-FFF2-40B4-BE49-F238E27FC236}">
                <a16:creationId xmlns="" xmlns:a16="http://schemas.microsoft.com/office/drawing/2014/main" id="{022B251D-DFDD-124A-BA7B-9C5A778B596B}"/>
              </a:ext>
            </a:extLst>
          </p:cNvPr>
          <p:cNvSpPr/>
          <p:nvPr/>
        </p:nvSpPr>
        <p:spPr>
          <a:xfrm>
            <a:off x="4987985" y="3994650"/>
            <a:ext cx="1374802" cy="875400"/>
          </a:xfrm>
          <a:prstGeom prst="can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Software Prototyping</a:t>
            </a:r>
          </a:p>
        </p:txBody>
      </p:sp>
      <p:sp>
        <p:nvSpPr>
          <p:cNvPr id="24" name="Flowchart: Internal Storage 16">
            <a:extLst>
              <a:ext uri="{FF2B5EF4-FFF2-40B4-BE49-F238E27FC236}">
                <a16:creationId xmlns="" xmlns:a16="http://schemas.microsoft.com/office/drawing/2014/main" id="{CE179C93-56AE-514C-99C0-BE1C10B54F00}"/>
              </a:ext>
            </a:extLst>
          </p:cNvPr>
          <p:cNvSpPr/>
          <p:nvPr/>
        </p:nvSpPr>
        <p:spPr>
          <a:xfrm>
            <a:off x="4578106" y="3063522"/>
            <a:ext cx="1097280" cy="859878"/>
          </a:xfrm>
          <a:prstGeom prst="flowChartInternalStorage">
            <a:avLst/>
          </a:prstGeom>
          <a:solidFill>
            <a:srgbClr val="004F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Project Team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6667CC8-9F97-534B-B4CB-43036EEDC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23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142A38-8CCC-4969-9EB7-5BB2AACAF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Software Vendor Engagement Plan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="" xmlns:a16="http://schemas.microsoft.com/office/drawing/2014/main" id="{78EBBA6C-81B6-45FD-A42B-067694C29DE8}"/>
              </a:ext>
            </a:extLst>
          </p:cNvPr>
          <p:cNvSpPr/>
          <p:nvPr/>
        </p:nvSpPr>
        <p:spPr>
          <a:xfrm>
            <a:off x="838199" y="2091266"/>
            <a:ext cx="2288059" cy="480234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en-GB" sz="1600" b="1" dirty="0">
                <a:solidFill>
                  <a:prstClr val="white"/>
                </a:solidFill>
              </a:rPr>
              <a:t>1. Investigation &amp; Exploration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8" name="Can 46">
            <a:extLst>
              <a:ext uri="{FF2B5EF4-FFF2-40B4-BE49-F238E27FC236}">
                <a16:creationId xmlns="" xmlns:a16="http://schemas.microsoft.com/office/drawing/2014/main" id="{AC4621EF-67EE-4734-AA3D-8C84CA480234}"/>
              </a:ext>
            </a:extLst>
          </p:cNvPr>
          <p:cNvSpPr/>
          <p:nvPr/>
        </p:nvSpPr>
        <p:spPr>
          <a:xfrm>
            <a:off x="5510783" y="3692331"/>
            <a:ext cx="3989677" cy="875400"/>
          </a:xfrm>
          <a:prstGeom prst="can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Software development &amp; testing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="" xmlns:a16="http://schemas.microsoft.com/office/drawing/2014/main" id="{9737DEEA-28D6-4D73-B680-87352DE04ADE}"/>
              </a:ext>
            </a:extLst>
          </p:cNvPr>
          <p:cNvSpPr/>
          <p:nvPr/>
        </p:nvSpPr>
        <p:spPr>
          <a:xfrm rot="16200000">
            <a:off x="5618991" y="-34232"/>
            <a:ext cx="1081213" cy="10417243"/>
          </a:xfrm>
          <a:custGeom>
            <a:avLst/>
            <a:gdLst>
              <a:gd name="connsiteX0" fmla="*/ 0 w 1147267"/>
              <a:gd name="connsiteY0" fmla="*/ 10515599 h 10515599"/>
              <a:gd name="connsiteX1" fmla="*/ 0 w 1147267"/>
              <a:gd name="connsiteY1" fmla="*/ 0 h 10515599"/>
              <a:gd name="connsiteX2" fmla="*/ 1147267 w 1147267"/>
              <a:gd name="connsiteY2" fmla="*/ 10515599 h 10515599"/>
              <a:gd name="connsiteX3" fmla="*/ 0 w 1147267"/>
              <a:gd name="connsiteY3" fmla="*/ 10515599 h 10515599"/>
              <a:gd name="connsiteX0" fmla="*/ 0 w 1147267"/>
              <a:gd name="connsiteY0" fmla="*/ 10515599 h 10515599"/>
              <a:gd name="connsiteX1" fmla="*/ 0 w 1147267"/>
              <a:gd name="connsiteY1" fmla="*/ 0 h 10515599"/>
              <a:gd name="connsiteX2" fmla="*/ 1147267 w 1147267"/>
              <a:gd name="connsiteY2" fmla="*/ 10515599 h 10515599"/>
              <a:gd name="connsiteX3" fmla="*/ 376878 w 1147267"/>
              <a:gd name="connsiteY3" fmla="*/ 3486664 h 10515599"/>
              <a:gd name="connsiteX4" fmla="*/ 0 w 1147267"/>
              <a:gd name="connsiteY4" fmla="*/ 10515599 h 10515599"/>
              <a:gd name="connsiteX0" fmla="*/ 0 w 1147267"/>
              <a:gd name="connsiteY0" fmla="*/ 10515599 h 10515599"/>
              <a:gd name="connsiteX1" fmla="*/ 0 w 1147267"/>
              <a:gd name="connsiteY1" fmla="*/ 0 h 10515599"/>
              <a:gd name="connsiteX2" fmla="*/ 1147267 w 1147267"/>
              <a:gd name="connsiteY2" fmla="*/ 10515599 h 10515599"/>
              <a:gd name="connsiteX3" fmla="*/ 586943 w 1147267"/>
              <a:gd name="connsiteY3" fmla="*/ 9232556 h 10515599"/>
              <a:gd name="connsiteX4" fmla="*/ 0 w 1147267"/>
              <a:gd name="connsiteY4" fmla="*/ 10515599 h 10515599"/>
              <a:gd name="connsiteX0" fmla="*/ 0 w 586943"/>
              <a:gd name="connsiteY0" fmla="*/ 10527957 h 10527957"/>
              <a:gd name="connsiteX1" fmla="*/ 0 w 586943"/>
              <a:gd name="connsiteY1" fmla="*/ 12358 h 10527957"/>
              <a:gd name="connsiteX2" fmla="*/ 269937 w 586943"/>
              <a:gd name="connsiteY2" fmla="*/ 0 h 10527957"/>
              <a:gd name="connsiteX3" fmla="*/ 586943 w 586943"/>
              <a:gd name="connsiteY3" fmla="*/ 9244914 h 10527957"/>
              <a:gd name="connsiteX4" fmla="*/ 0 w 586943"/>
              <a:gd name="connsiteY4" fmla="*/ 10527957 h 10527957"/>
              <a:gd name="connsiteX0" fmla="*/ 0 w 1105926"/>
              <a:gd name="connsiteY0" fmla="*/ 10527957 h 10542374"/>
              <a:gd name="connsiteX1" fmla="*/ 0 w 1105926"/>
              <a:gd name="connsiteY1" fmla="*/ 12358 h 10542374"/>
              <a:gd name="connsiteX2" fmla="*/ 269937 w 1105926"/>
              <a:gd name="connsiteY2" fmla="*/ 0 h 10542374"/>
              <a:gd name="connsiteX3" fmla="*/ 1105926 w 1105926"/>
              <a:gd name="connsiteY3" fmla="*/ 10542374 h 10542374"/>
              <a:gd name="connsiteX4" fmla="*/ 0 w 1105926"/>
              <a:gd name="connsiteY4" fmla="*/ 10527957 h 10542374"/>
              <a:gd name="connsiteX0" fmla="*/ 0 w 1105926"/>
              <a:gd name="connsiteY0" fmla="*/ 10527957 h 10542374"/>
              <a:gd name="connsiteX1" fmla="*/ 0 w 1105926"/>
              <a:gd name="connsiteY1" fmla="*/ 12358 h 10542374"/>
              <a:gd name="connsiteX2" fmla="*/ 269937 w 1105926"/>
              <a:gd name="connsiteY2" fmla="*/ 0 h 10542374"/>
              <a:gd name="connsiteX3" fmla="*/ 1105926 w 1105926"/>
              <a:gd name="connsiteY3" fmla="*/ 10542374 h 10542374"/>
              <a:gd name="connsiteX4" fmla="*/ 858792 w 1105926"/>
              <a:gd name="connsiteY4" fmla="*/ 6995983 h 10542374"/>
              <a:gd name="connsiteX5" fmla="*/ 0 w 1105926"/>
              <a:gd name="connsiteY5" fmla="*/ 10527957 h 10542374"/>
              <a:gd name="connsiteX0" fmla="*/ 0 w 1105926"/>
              <a:gd name="connsiteY0" fmla="*/ 10527957 h 10542374"/>
              <a:gd name="connsiteX1" fmla="*/ 0 w 1105926"/>
              <a:gd name="connsiteY1" fmla="*/ 12358 h 10542374"/>
              <a:gd name="connsiteX2" fmla="*/ 269937 w 1105926"/>
              <a:gd name="connsiteY2" fmla="*/ 0 h 10542374"/>
              <a:gd name="connsiteX3" fmla="*/ 1105926 w 1105926"/>
              <a:gd name="connsiteY3" fmla="*/ 10542374 h 10542374"/>
              <a:gd name="connsiteX4" fmla="*/ 586943 w 1105926"/>
              <a:gd name="connsiteY4" fmla="*/ 10542372 h 10542374"/>
              <a:gd name="connsiteX5" fmla="*/ 0 w 1105926"/>
              <a:gd name="connsiteY5" fmla="*/ 10527957 h 10542374"/>
              <a:gd name="connsiteX0" fmla="*/ 0 w 982359"/>
              <a:gd name="connsiteY0" fmla="*/ 10527957 h 10542372"/>
              <a:gd name="connsiteX1" fmla="*/ 0 w 982359"/>
              <a:gd name="connsiteY1" fmla="*/ 12358 h 10542372"/>
              <a:gd name="connsiteX2" fmla="*/ 269937 w 982359"/>
              <a:gd name="connsiteY2" fmla="*/ 0 h 10542372"/>
              <a:gd name="connsiteX3" fmla="*/ 982359 w 982359"/>
              <a:gd name="connsiteY3" fmla="*/ 4339282 h 10542372"/>
              <a:gd name="connsiteX4" fmla="*/ 586943 w 982359"/>
              <a:gd name="connsiteY4" fmla="*/ 10542372 h 10542372"/>
              <a:gd name="connsiteX5" fmla="*/ 0 w 982359"/>
              <a:gd name="connsiteY5" fmla="*/ 10527957 h 10542372"/>
              <a:gd name="connsiteX0" fmla="*/ 0 w 1081213"/>
              <a:gd name="connsiteY0" fmla="*/ 10527957 h 10542375"/>
              <a:gd name="connsiteX1" fmla="*/ 0 w 1081213"/>
              <a:gd name="connsiteY1" fmla="*/ 12358 h 10542375"/>
              <a:gd name="connsiteX2" fmla="*/ 269937 w 1081213"/>
              <a:gd name="connsiteY2" fmla="*/ 0 h 10542375"/>
              <a:gd name="connsiteX3" fmla="*/ 982359 w 1081213"/>
              <a:gd name="connsiteY3" fmla="*/ 4339282 h 10542375"/>
              <a:gd name="connsiteX4" fmla="*/ 1081213 w 1081213"/>
              <a:gd name="connsiteY4" fmla="*/ 10542375 h 10542375"/>
              <a:gd name="connsiteX5" fmla="*/ 0 w 1081213"/>
              <a:gd name="connsiteY5" fmla="*/ 10527957 h 10542375"/>
              <a:gd name="connsiteX0" fmla="*/ 0 w 1081213"/>
              <a:gd name="connsiteY0" fmla="*/ 10527957 h 10542375"/>
              <a:gd name="connsiteX1" fmla="*/ 0 w 1081213"/>
              <a:gd name="connsiteY1" fmla="*/ 12358 h 10542375"/>
              <a:gd name="connsiteX2" fmla="*/ 269937 w 1081213"/>
              <a:gd name="connsiteY2" fmla="*/ 0 h 10542375"/>
              <a:gd name="connsiteX3" fmla="*/ 1056499 w 1081213"/>
              <a:gd name="connsiteY3" fmla="*/ 4438136 h 10542375"/>
              <a:gd name="connsiteX4" fmla="*/ 1081213 w 1081213"/>
              <a:gd name="connsiteY4" fmla="*/ 10542375 h 10542375"/>
              <a:gd name="connsiteX5" fmla="*/ 0 w 1081213"/>
              <a:gd name="connsiteY5" fmla="*/ 10527957 h 10542375"/>
              <a:gd name="connsiteX0" fmla="*/ 0 w 1081213"/>
              <a:gd name="connsiteY0" fmla="*/ 10527957 h 10542375"/>
              <a:gd name="connsiteX1" fmla="*/ 0 w 1081213"/>
              <a:gd name="connsiteY1" fmla="*/ 12358 h 10542375"/>
              <a:gd name="connsiteX2" fmla="*/ 158726 w 1081213"/>
              <a:gd name="connsiteY2" fmla="*/ 0 h 10542375"/>
              <a:gd name="connsiteX3" fmla="*/ 1056499 w 1081213"/>
              <a:gd name="connsiteY3" fmla="*/ 4438136 h 10542375"/>
              <a:gd name="connsiteX4" fmla="*/ 1081213 w 1081213"/>
              <a:gd name="connsiteY4" fmla="*/ 10542375 h 10542375"/>
              <a:gd name="connsiteX5" fmla="*/ 0 w 1081213"/>
              <a:gd name="connsiteY5" fmla="*/ 10527957 h 10542375"/>
              <a:gd name="connsiteX0" fmla="*/ 0 w 1081213"/>
              <a:gd name="connsiteY0" fmla="*/ 10527957 h 10542375"/>
              <a:gd name="connsiteX1" fmla="*/ 0 w 1081213"/>
              <a:gd name="connsiteY1" fmla="*/ 12358 h 10542375"/>
              <a:gd name="connsiteX2" fmla="*/ 158726 w 1081213"/>
              <a:gd name="connsiteY2" fmla="*/ 0 h 10542375"/>
              <a:gd name="connsiteX3" fmla="*/ 1056499 w 1081213"/>
              <a:gd name="connsiteY3" fmla="*/ 3943866 h 10542375"/>
              <a:gd name="connsiteX4" fmla="*/ 1081213 w 1081213"/>
              <a:gd name="connsiteY4" fmla="*/ 10542375 h 10542375"/>
              <a:gd name="connsiteX5" fmla="*/ 0 w 1081213"/>
              <a:gd name="connsiteY5" fmla="*/ 10527957 h 10542375"/>
              <a:gd name="connsiteX0" fmla="*/ 0 w 1081213"/>
              <a:gd name="connsiteY0" fmla="*/ 10527957 h 10542375"/>
              <a:gd name="connsiteX1" fmla="*/ 0 w 1081213"/>
              <a:gd name="connsiteY1" fmla="*/ 12358 h 10542375"/>
              <a:gd name="connsiteX2" fmla="*/ 158726 w 1081213"/>
              <a:gd name="connsiteY2" fmla="*/ 0 h 10542375"/>
              <a:gd name="connsiteX3" fmla="*/ 1044143 w 1081213"/>
              <a:gd name="connsiteY3" fmla="*/ 3845012 h 10542375"/>
              <a:gd name="connsiteX4" fmla="*/ 1081213 w 1081213"/>
              <a:gd name="connsiteY4" fmla="*/ 10542375 h 10542375"/>
              <a:gd name="connsiteX5" fmla="*/ 0 w 1081213"/>
              <a:gd name="connsiteY5" fmla="*/ 10527957 h 1054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1213" h="10542375">
                <a:moveTo>
                  <a:pt x="0" y="10527957"/>
                </a:moveTo>
                <a:lnTo>
                  <a:pt x="0" y="12358"/>
                </a:lnTo>
                <a:lnTo>
                  <a:pt x="158726" y="0"/>
                </a:lnTo>
                <a:lnTo>
                  <a:pt x="1044143" y="3845012"/>
                </a:lnTo>
                <a:lnTo>
                  <a:pt x="1081213" y="10542375"/>
                </a:lnTo>
                <a:lnTo>
                  <a:pt x="0" y="1052795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b="1"/>
              <a:t>Vendor engagement</a:t>
            </a:r>
          </a:p>
        </p:txBody>
      </p:sp>
      <p:sp>
        <p:nvSpPr>
          <p:cNvPr id="21" name="Can 46">
            <a:extLst>
              <a:ext uri="{FF2B5EF4-FFF2-40B4-BE49-F238E27FC236}">
                <a16:creationId xmlns="" xmlns:a16="http://schemas.microsoft.com/office/drawing/2014/main" id="{2EC92F77-DC73-4433-903A-658749E57AF3}"/>
              </a:ext>
            </a:extLst>
          </p:cNvPr>
          <p:cNvSpPr/>
          <p:nvPr/>
        </p:nvSpPr>
        <p:spPr>
          <a:xfrm>
            <a:off x="9558527" y="3692331"/>
            <a:ext cx="1795273" cy="875400"/>
          </a:xfrm>
          <a:prstGeom prst="can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Software certification</a:t>
            </a:r>
          </a:p>
        </p:txBody>
      </p:sp>
      <p:sp>
        <p:nvSpPr>
          <p:cNvPr id="23" name="Can 46">
            <a:extLst>
              <a:ext uri="{FF2B5EF4-FFF2-40B4-BE49-F238E27FC236}">
                <a16:creationId xmlns="" xmlns:a16="http://schemas.microsoft.com/office/drawing/2014/main" id="{022B251D-DFDD-124A-BA7B-9C5A778B596B}"/>
              </a:ext>
            </a:extLst>
          </p:cNvPr>
          <p:cNvSpPr/>
          <p:nvPr/>
        </p:nvSpPr>
        <p:spPr>
          <a:xfrm>
            <a:off x="3669792" y="3692331"/>
            <a:ext cx="1783841" cy="875400"/>
          </a:xfrm>
          <a:prstGeom prst="can">
            <a:avLst/>
          </a:prstGeom>
          <a:solidFill>
            <a:srgbClr val="004F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Software Prototyping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2DDDABB-86CD-954A-9B2C-AE9E58F647DF}"/>
              </a:ext>
            </a:extLst>
          </p:cNvPr>
          <p:cNvSpPr/>
          <p:nvPr/>
        </p:nvSpPr>
        <p:spPr>
          <a:xfrm>
            <a:off x="838199" y="1705197"/>
            <a:ext cx="2057400" cy="2677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Year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262A5D6D-3268-7049-913F-4FF8C274A09C}"/>
              </a:ext>
            </a:extLst>
          </p:cNvPr>
          <p:cNvSpPr/>
          <p:nvPr/>
        </p:nvSpPr>
        <p:spPr>
          <a:xfrm>
            <a:off x="2952749" y="1705197"/>
            <a:ext cx="2057400" cy="2677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Year 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140B54BC-77D2-E443-9815-6835E4BCFA5B}"/>
              </a:ext>
            </a:extLst>
          </p:cNvPr>
          <p:cNvSpPr/>
          <p:nvPr/>
        </p:nvSpPr>
        <p:spPr>
          <a:xfrm>
            <a:off x="5067299" y="1705197"/>
            <a:ext cx="2057400" cy="2677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Year 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3BD96BA-E572-B445-BDB3-659BD6CE9F8E}"/>
              </a:ext>
            </a:extLst>
          </p:cNvPr>
          <p:cNvSpPr/>
          <p:nvPr/>
        </p:nvSpPr>
        <p:spPr>
          <a:xfrm>
            <a:off x="7181849" y="1705197"/>
            <a:ext cx="2057400" cy="26773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Year 4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3AD28B2-4DCF-6B4C-815F-045E5262D894}"/>
              </a:ext>
            </a:extLst>
          </p:cNvPr>
          <p:cNvSpPr/>
          <p:nvPr/>
        </p:nvSpPr>
        <p:spPr>
          <a:xfrm>
            <a:off x="9296400" y="1705197"/>
            <a:ext cx="2057400" cy="26773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Year 5</a:t>
            </a:r>
          </a:p>
        </p:txBody>
      </p:sp>
      <p:sp>
        <p:nvSpPr>
          <p:cNvPr id="28" name="Arrow: Chevron 10">
            <a:extLst>
              <a:ext uri="{FF2B5EF4-FFF2-40B4-BE49-F238E27FC236}">
                <a16:creationId xmlns="" xmlns:a16="http://schemas.microsoft.com/office/drawing/2014/main" id="{55580B3E-3A07-8540-9E00-DAE6FFCD4B20}"/>
              </a:ext>
            </a:extLst>
          </p:cNvPr>
          <p:cNvSpPr/>
          <p:nvPr/>
        </p:nvSpPr>
        <p:spPr>
          <a:xfrm>
            <a:off x="3889248" y="2685436"/>
            <a:ext cx="7464552" cy="480234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90000"/>
              </a:lnSpc>
              <a:defRPr/>
            </a:pPr>
            <a:r>
              <a:rPr lang="en-GB" sz="1600" b="1" dirty="0">
                <a:solidFill>
                  <a:prstClr val="white"/>
                </a:solidFill>
              </a:rPr>
              <a:t>5. Development &amp; Implementation</a:t>
            </a:r>
          </a:p>
        </p:txBody>
      </p:sp>
      <p:sp>
        <p:nvSpPr>
          <p:cNvPr id="29" name="Arrow: Chevron 10">
            <a:extLst>
              <a:ext uri="{FF2B5EF4-FFF2-40B4-BE49-F238E27FC236}">
                <a16:creationId xmlns="" xmlns:a16="http://schemas.microsoft.com/office/drawing/2014/main" id="{B9A4C80B-0B29-244B-A0F5-47FC1AEC1079}"/>
              </a:ext>
            </a:extLst>
          </p:cNvPr>
          <p:cNvSpPr/>
          <p:nvPr/>
        </p:nvSpPr>
        <p:spPr>
          <a:xfrm>
            <a:off x="7124699" y="2091266"/>
            <a:ext cx="2288059" cy="480234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90000"/>
              </a:lnSpc>
              <a:defRPr/>
            </a:pPr>
            <a:r>
              <a:rPr lang="en-US" sz="1600" b="1" dirty="0"/>
              <a:t>3. Economic Analysis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0" name="Arrow: Pentagon 9">
            <a:extLst>
              <a:ext uri="{FF2B5EF4-FFF2-40B4-BE49-F238E27FC236}">
                <a16:creationId xmlns="" xmlns:a16="http://schemas.microsoft.com/office/drawing/2014/main" id="{F4F1F53A-F18E-1041-8C29-7CF0AA5F4051}"/>
              </a:ext>
            </a:extLst>
          </p:cNvPr>
          <p:cNvSpPr/>
          <p:nvPr/>
        </p:nvSpPr>
        <p:spPr>
          <a:xfrm>
            <a:off x="838199" y="2685436"/>
            <a:ext cx="3197353" cy="480234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90000"/>
              </a:lnSpc>
              <a:defRPr/>
            </a:pPr>
            <a:r>
              <a:rPr lang="en-GB" sz="1600" b="1" dirty="0">
                <a:solidFill>
                  <a:prstClr val="white"/>
                </a:solidFill>
              </a:rPr>
              <a:t>2. IFC Development &amp; Verification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Arrow: Pentagon 9">
            <a:extLst>
              <a:ext uri="{FF2B5EF4-FFF2-40B4-BE49-F238E27FC236}">
                <a16:creationId xmlns="" xmlns:a16="http://schemas.microsoft.com/office/drawing/2014/main" id="{28CDFF9B-4040-F642-BD35-836B1203AE25}"/>
              </a:ext>
            </a:extLst>
          </p:cNvPr>
          <p:cNvSpPr/>
          <p:nvPr/>
        </p:nvSpPr>
        <p:spPr>
          <a:xfrm>
            <a:off x="838200" y="3276880"/>
            <a:ext cx="10515600" cy="317475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lvl="0" algn="ctr">
              <a:lnSpc>
                <a:spcPct val="90000"/>
              </a:lnSpc>
              <a:defRPr/>
            </a:pPr>
            <a:r>
              <a:rPr lang="en-GB" sz="1600" b="1" dirty="0">
                <a:solidFill>
                  <a:prstClr val="white"/>
                </a:solidFill>
              </a:rPr>
              <a:t>4. Industry Organization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717F46C2-1E1E-AB41-B980-E3B66135C967}"/>
              </a:ext>
            </a:extLst>
          </p:cNvPr>
          <p:cNvSpPr txBox="1"/>
          <p:nvPr/>
        </p:nvSpPr>
        <p:spPr>
          <a:xfrm>
            <a:off x="609600" y="1143002"/>
            <a:ext cx="10972800" cy="5334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2800" b="1" i="1" dirty="0">
                <a:solidFill>
                  <a:schemeClr val="bg2"/>
                </a:solidFill>
                <a:cs typeface="Arial" panose="020B0604020202020204" pitchFamily="34" charset="0"/>
              </a:rPr>
              <a:t>Proposed</a:t>
            </a:r>
            <a:r>
              <a:rPr lang="en-US" sz="2800" b="1" dirty="0">
                <a:cs typeface="Arial" panose="020B0604020202020204" pitchFamily="34" charset="0"/>
              </a:rPr>
              <a:t> TPF-5(372) Vendor Participation - Overview</a:t>
            </a:r>
            <a:endParaRPr lang="en-US" sz="2800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B3F88BE-2B68-6242-A35B-BC6625D56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64126C-7E29-2246-8B37-FC40BFEE6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</a:t>
            </a:r>
            <a:r>
              <a:rPr lang="en-US" dirty="0"/>
              <a:t>Software Vendor Engagement Plan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="" xmlns:a16="http://schemas.microsoft.com/office/drawing/2014/main" id="{CA0E8023-0189-B849-8A68-53FF77890E32}"/>
              </a:ext>
            </a:extLst>
          </p:cNvPr>
          <p:cNvSpPr/>
          <p:nvPr/>
        </p:nvSpPr>
        <p:spPr>
          <a:xfrm>
            <a:off x="615493" y="1142999"/>
            <a:ext cx="2176272" cy="4572001"/>
          </a:xfrm>
          <a:custGeom>
            <a:avLst/>
            <a:gdLst>
              <a:gd name="connsiteX0" fmla="*/ 0 w 2068115"/>
              <a:gd name="connsiteY0" fmla="*/ 0 h 4572001"/>
              <a:gd name="connsiteX1" fmla="*/ 2068115 w 2068115"/>
              <a:gd name="connsiteY1" fmla="*/ 0 h 4572001"/>
              <a:gd name="connsiteX2" fmla="*/ 2068115 w 2068115"/>
              <a:gd name="connsiteY2" fmla="*/ 4572001 h 4572001"/>
              <a:gd name="connsiteX3" fmla="*/ 0 w 2068115"/>
              <a:gd name="connsiteY3" fmla="*/ 4572001 h 4572001"/>
              <a:gd name="connsiteX4" fmla="*/ 0 w 2068115"/>
              <a:gd name="connsiteY4" fmla="*/ 0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115" h="4572001">
                <a:moveTo>
                  <a:pt x="0" y="0"/>
                </a:moveTo>
                <a:lnTo>
                  <a:pt x="2068115" y="0"/>
                </a:lnTo>
                <a:lnTo>
                  <a:pt x="2068115" y="4572001"/>
                </a:lnTo>
                <a:lnTo>
                  <a:pt x="0" y="457200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3337561" numCol="1" spcCol="1270" anchor="t" anchorCtr="0">
            <a:noAutofit/>
          </a:bodyPr>
          <a:lstStyle/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sz="3200" b="1" kern="1200" dirty="0"/>
              <a:t>Year 1</a:t>
            </a:r>
          </a:p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b="1" i="1" dirty="0">
                <a:solidFill>
                  <a:srgbClr val="FF0000"/>
                </a:solidFill>
              </a:rPr>
              <a:t>2019</a:t>
            </a:r>
            <a:endParaRPr lang="en-US" b="1" i="1" kern="1200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1DC34C5-8BAA-C540-9F31-048C55907A81}"/>
              </a:ext>
            </a:extLst>
          </p:cNvPr>
          <p:cNvSpPr/>
          <p:nvPr/>
        </p:nvSpPr>
        <p:spPr>
          <a:xfrm>
            <a:off x="789229" y="2057400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Outreach &amp; Recruitment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21B70CE-67B1-B648-AA5B-E0EBB33A4C77}"/>
              </a:ext>
            </a:extLst>
          </p:cNvPr>
          <p:cNvSpPr/>
          <p:nvPr/>
        </p:nvSpPr>
        <p:spPr>
          <a:xfrm>
            <a:off x="789229" y="277187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Research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5B17A8-3BB5-7349-A887-E1FE186DFE0E}"/>
              </a:ext>
            </a:extLst>
          </p:cNvPr>
          <p:cNvSpPr/>
          <p:nvPr/>
        </p:nvSpPr>
        <p:spPr>
          <a:xfrm>
            <a:off x="789229" y="3490336"/>
            <a:ext cx="1828800" cy="64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Communications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="" xmlns:a16="http://schemas.microsoft.com/office/drawing/2014/main" id="{61855E8B-E294-7445-B07B-9D0411712D7E}"/>
              </a:ext>
            </a:extLst>
          </p:cNvPr>
          <p:cNvSpPr/>
          <p:nvPr/>
        </p:nvSpPr>
        <p:spPr>
          <a:xfrm>
            <a:off x="2811679" y="1143000"/>
            <a:ext cx="2176272" cy="4572001"/>
          </a:xfrm>
          <a:custGeom>
            <a:avLst/>
            <a:gdLst>
              <a:gd name="connsiteX0" fmla="*/ 0 w 2068115"/>
              <a:gd name="connsiteY0" fmla="*/ 0 h 4572001"/>
              <a:gd name="connsiteX1" fmla="*/ 2068115 w 2068115"/>
              <a:gd name="connsiteY1" fmla="*/ 0 h 4572001"/>
              <a:gd name="connsiteX2" fmla="*/ 2068115 w 2068115"/>
              <a:gd name="connsiteY2" fmla="*/ 4572001 h 4572001"/>
              <a:gd name="connsiteX3" fmla="*/ 0 w 2068115"/>
              <a:gd name="connsiteY3" fmla="*/ 4572001 h 4572001"/>
              <a:gd name="connsiteX4" fmla="*/ 0 w 2068115"/>
              <a:gd name="connsiteY4" fmla="*/ 0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115" h="4572001">
                <a:moveTo>
                  <a:pt x="0" y="0"/>
                </a:moveTo>
                <a:lnTo>
                  <a:pt x="2068115" y="0"/>
                </a:lnTo>
                <a:lnTo>
                  <a:pt x="2068115" y="4572001"/>
                </a:lnTo>
                <a:lnTo>
                  <a:pt x="0" y="457200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3337561" numCol="1" spcCol="1270" anchor="t" anchorCtr="0">
            <a:noAutofit/>
          </a:bodyPr>
          <a:lstStyle/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sz="3200" b="1" kern="1200" dirty="0"/>
              <a:t>Year 2</a:t>
            </a:r>
          </a:p>
          <a:p>
            <a:pPr algn="ctr" defTabSz="1600200">
              <a:lnSpc>
                <a:spcPct val="80000"/>
              </a:lnSpc>
              <a:spcBef>
                <a:spcPct val="0"/>
              </a:spcBef>
            </a:pPr>
            <a:r>
              <a:rPr lang="en-US" b="1" i="1" dirty="0">
                <a:solidFill>
                  <a:srgbClr val="FF0000"/>
                </a:solidFill>
              </a:rPr>
              <a:t>2020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C8998DB5-3C67-7F44-BF8C-69BBD8E80F09}"/>
              </a:ext>
            </a:extLst>
          </p:cNvPr>
          <p:cNvSpPr/>
          <p:nvPr/>
        </p:nvSpPr>
        <p:spPr>
          <a:xfrm>
            <a:off x="2985414" y="2057400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491" tIns="15491" rIns="15491" bIns="1549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Outreach &amp; Recruitment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F6B449EA-1865-AC41-AD7C-DF88078B8B8A}"/>
              </a:ext>
            </a:extLst>
          </p:cNvPr>
          <p:cNvSpPr/>
          <p:nvPr/>
        </p:nvSpPr>
        <p:spPr>
          <a:xfrm>
            <a:off x="2985414" y="277187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Commitment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49F293AD-2416-8249-977B-FE91136C2F26}"/>
              </a:ext>
            </a:extLst>
          </p:cNvPr>
          <p:cNvSpPr/>
          <p:nvPr/>
        </p:nvSpPr>
        <p:spPr>
          <a:xfrm>
            <a:off x="2985414" y="3486344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Development Planning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7CB788A-3707-894D-AC2F-2F3DB2CFBE1B}"/>
              </a:ext>
            </a:extLst>
          </p:cNvPr>
          <p:cNvSpPr/>
          <p:nvPr/>
        </p:nvSpPr>
        <p:spPr>
          <a:xfrm>
            <a:off x="2985414" y="4200816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Test Files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EA59DB58-1577-E346-AA06-F3386092D50A}"/>
              </a:ext>
            </a:extLst>
          </p:cNvPr>
          <p:cNvSpPr/>
          <p:nvPr/>
        </p:nvSpPr>
        <p:spPr>
          <a:xfrm>
            <a:off x="2985414" y="4915287"/>
            <a:ext cx="1828800" cy="64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Communications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="" xmlns:a16="http://schemas.microsoft.com/office/drawing/2014/main" id="{DFEF1D03-58E3-2846-AC4B-DA80AED2A3B2}"/>
              </a:ext>
            </a:extLst>
          </p:cNvPr>
          <p:cNvSpPr/>
          <p:nvPr/>
        </p:nvSpPr>
        <p:spPr>
          <a:xfrm>
            <a:off x="5007864" y="1142999"/>
            <a:ext cx="2176272" cy="4572001"/>
          </a:xfrm>
          <a:custGeom>
            <a:avLst/>
            <a:gdLst>
              <a:gd name="connsiteX0" fmla="*/ 0 w 2068115"/>
              <a:gd name="connsiteY0" fmla="*/ 0 h 4572001"/>
              <a:gd name="connsiteX1" fmla="*/ 2068115 w 2068115"/>
              <a:gd name="connsiteY1" fmla="*/ 0 h 4572001"/>
              <a:gd name="connsiteX2" fmla="*/ 2068115 w 2068115"/>
              <a:gd name="connsiteY2" fmla="*/ 4572001 h 4572001"/>
              <a:gd name="connsiteX3" fmla="*/ 0 w 2068115"/>
              <a:gd name="connsiteY3" fmla="*/ 4572001 h 4572001"/>
              <a:gd name="connsiteX4" fmla="*/ 0 w 2068115"/>
              <a:gd name="connsiteY4" fmla="*/ 0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115" h="4572001">
                <a:moveTo>
                  <a:pt x="0" y="0"/>
                </a:moveTo>
                <a:lnTo>
                  <a:pt x="2068115" y="0"/>
                </a:lnTo>
                <a:lnTo>
                  <a:pt x="2068115" y="4572001"/>
                </a:lnTo>
                <a:lnTo>
                  <a:pt x="0" y="457200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3337561" numCol="1" spcCol="1270" anchor="t" anchorCtr="0">
            <a:noAutofit/>
          </a:bodyPr>
          <a:lstStyle/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sz="3200" b="1" kern="1200" dirty="0"/>
              <a:t>Year 3</a:t>
            </a:r>
          </a:p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b="1" i="1" dirty="0">
                <a:solidFill>
                  <a:srgbClr val="FF0000"/>
                </a:solidFill>
              </a:rPr>
              <a:t>2021</a:t>
            </a:r>
            <a:endParaRPr lang="en-US" b="1" i="1" kern="1200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D0CBEE20-F9AF-E244-BAB7-86A42FFB37CF}"/>
              </a:ext>
            </a:extLst>
          </p:cNvPr>
          <p:cNvSpPr/>
          <p:nvPr/>
        </p:nvSpPr>
        <p:spPr>
          <a:xfrm>
            <a:off x="5181600" y="205589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Development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8BDF2F27-7F52-8E41-BB40-CC6BC372326C}"/>
              </a:ext>
            </a:extLst>
          </p:cNvPr>
          <p:cNvSpPr/>
          <p:nvPr/>
        </p:nvSpPr>
        <p:spPr>
          <a:xfrm>
            <a:off x="5181600" y="277187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Beta testing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9AB52D38-25D2-EA4C-80AA-17A714E7FE79}"/>
              </a:ext>
            </a:extLst>
          </p:cNvPr>
          <p:cNvSpPr/>
          <p:nvPr/>
        </p:nvSpPr>
        <p:spPr>
          <a:xfrm>
            <a:off x="5181600" y="3486344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Cert Platform </a:t>
            </a:r>
            <a:r>
              <a:rPr lang="en-US" i="1" kern="1200" dirty="0"/>
              <a:t>Planning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B7A10D2-0FB5-9B41-AB44-559922B60662}"/>
              </a:ext>
            </a:extLst>
          </p:cNvPr>
          <p:cNvSpPr/>
          <p:nvPr/>
        </p:nvSpPr>
        <p:spPr>
          <a:xfrm>
            <a:off x="5181600" y="4200816"/>
            <a:ext cx="1828800" cy="64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Communications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="" xmlns:a16="http://schemas.microsoft.com/office/drawing/2014/main" id="{BCD64D43-631F-014E-A600-B5AC40ED0FB0}"/>
              </a:ext>
            </a:extLst>
          </p:cNvPr>
          <p:cNvSpPr/>
          <p:nvPr/>
        </p:nvSpPr>
        <p:spPr>
          <a:xfrm>
            <a:off x="7204049" y="1142999"/>
            <a:ext cx="2176272" cy="4572001"/>
          </a:xfrm>
          <a:custGeom>
            <a:avLst/>
            <a:gdLst>
              <a:gd name="connsiteX0" fmla="*/ 0 w 2068115"/>
              <a:gd name="connsiteY0" fmla="*/ 0 h 4572001"/>
              <a:gd name="connsiteX1" fmla="*/ 2068115 w 2068115"/>
              <a:gd name="connsiteY1" fmla="*/ 0 h 4572001"/>
              <a:gd name="connsiteX2" fmla="*/ 2068115 w 2068115"/>
              <a:gd name="connsiteY2" fmla="*/ 4572001 h 4572001"/>
              <a:gd name="connsiteX3" fmla="*/ 0 w 2068115"/>
              <a:gd name="connsiteY3" fmla="*/ 4572001 h 4572001"/>
              <a:gd name="connsiteX4" fmla="*/ 0 w 2068115"/>
              <a:gd name="connsiteY4" fmla="*/ 0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115" h="4572001">
                <a:moveTo>
                  <a:pt x="0" y="0"/>
                </a:moveTo>
                <a:lnTo>
                  <a:pt x="2068115" y="0"/>
                </a:lnTo>
                <a:lnTo>
                  <a:pt x="2068115" y="4572001"/>
                </a:lnTo>
                <a:lnTo>
                  <a:pt x="0" y="4572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3337561" numCol="1" spcCol="1270" anchor="t" anchorCtr="0">
            <a:noAutofit/>
          </a:bodyPr>
          <a:lstStyle/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sz="3200" b="1" kern="1200" dirty="0"/>
              <a:t>Year 4</a:t>
            </a:r>
          </a:p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b="1" i="1" dirty="0">
                <a:solidFill>
                  <a:srgbClr val="FF0000"/>
                </a:solidFill>
              </a:rPr>
              <a:t>2022</a:t>
            </a:r>
            <a:endParaRPr lang="en-US" b="1" i="1" kern="1200" dirty="0">
              <a:solidFill>
                <a:srgbClr val="FF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11FCA9E1-B031-B741-8B89-BAB5166B0B93}"/>
              </a:ext>
            </a:extLst>
          </p:cNvPr>
          <p:cNvSpPr/>
          <p:nvPr/>
        </p:nvSpPr>
        <p:spPr>
          <a:xfrm>
            <a:off x="7377786" y="205589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Development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AAF34375-ED15-FD4C-8849-414B91D810C0}"/>
              </a:ext>
            </a:extLst>
          </p:cNvPr>
          <p:cNvSpPr/>
          <p:nvPr/>
        </p:nvSpPr>
        <p:spPr>
          <a:xfrm>
            <a:off x="7377786" y="2774356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Beta Testing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98FF9F1D-7144-9445-B3EE-028436BFF5BC}"/>
              </a:ext>
            </a:extLst>
          </p:cNvPr>
          <p:cNvSpPr/>
          <p:nvPr/>
        </p:nvSpPr>
        <p:spPr>
          <a:xfrm>
            <a:off x="7377786" y="4200816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Cert Platform </a:t>
            </a:r>
            <a:r>
              <a:rPr lang="en-US" i="1" kern="1200" dirty="0"/>
              <a:t>Development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B4097A6E-A168-EA47-8A16-4B2A7F9453C3}"/>
              </a:ext>
            </a:extLst>
          </p:cNvPr>
          <p:cNvSpPr/>
          <p:nvPr/>
        </p:nvSpPr>
        <p:spPr>
          <a:xfrm>
            <a:off x="7377786" y="4915288"/>
            <a:ext cx="1828800" cy="64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Communications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="" xmlns:a16="http://schemas.microsoft.com/office/drawing/2014/main" id="{20D96EDA-3AF5-D140-8C93-9754D9FF4CE6}"/>
              </a:ext>
            </a:extLst>
          </p:cNvPr>
          <p:cNvSpPr/>
          <p:nvPr/>
        </p:nvSpPr>
        <p:spPr>
          <a:xfrm>
            <a:off x="9400235" y="1143000"/>
            <a:ext cx="2176272" cy="4572001"/>
          </a:xfrm>
          <a:custGeom>
            <a:avLst/>
            <a:gdLst>
              <a:gd name="connsiteX0" fmla="*/ 0 w 2068115"/>
              <a:gd name="connsiteY0" fmla="*/ 0 h 4572001"/>
              <a:gd name="connsiteX1" fmla="*/ 2068115 w 2068115"/>
              <a:gd name="connsiteY1" fmla="*/ 0 h 4572001"/>
              <a:gd name="connsiteX2" fmla="*/ 2068115 w 2068115"/>
              <a:gd name="connsiteY2" fmla="*/ 4572001 h 4572001"/>
              <a:gd name="connsiteX3" fmla="*/ 0 w 2068115"/>
              <a:gd name="connsiteY3" fmla="*/ 4572001 h 4572001"/>
              <a:gd name="connsiteX4" fmla="*/ 0 w 2068115"/>
              <a:gd name="connsiteY4" fmla="*/ 0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115" h="4572001">
                <a:moveTo>
                  <a:pt x="0" y="0"/>
                </a:moveTo>
                <a:lnTo>
                  <a:pt x="2068115" y="0"/>
                </a:lnTo>
                <a:lnTo>
                  <a:pt x="2068115" y="4572001"/>
                </a:lnTo>
                <a:lnTo>
                  <a:pt x="0" y="4572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3337561" numCol="1" spcCol="1270" anchor="t" anchorCtr="0">
            <a:noAutofit/>
          </a:bodyPr>
          <a:lstStyle/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sz="3200" b="1" kern="1200" dirty="0"/>
              <a:t>Year 5</a:t>
            </a:r>
          </a:p>
          <a:p>
            <a:pPr marL="0" lvl="0" indent="0" algn="ctr" defTabSz="1600200">
              <a:lnSpc>
                <a:spcPct val="80000"/>
              </a:lnSpc>
              <a:spcBef>
                <a:spcPct val="0"/>
              </a:spcBef>
              <a:buNone/>
            </a:pPr>
            <a:r>
              <a:rPr lang="en-US" b="1" i="1" dirty="0">
                <a:solidFill>
                  <a:srgbClr val="FF0000"/>
                </a:solidFill>
              </a:rPr>
              <a:t>2023</a:t>
            </a:r>
            <a:endParaRPr lang="en-US" b="1" i="1" kern="1200" dirty="0">
              <a:solidFill>
                <a:srgbClr val="FF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06C634A-911F-9047-B472-72CEB82CB7C9}"/>
              </a:ext>
            </a:extLst>
          </p:cNvPr>
          <p:cNvSpPr/>
          <p:nvPr/>
        </p:nvSpPr>
        <p:spPr>
          <a:xfrm>
            <a:off x="9573971" y="205589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Certification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B12C1914-6FD2-0042-84EB-77D722226082}"/>
              </a:ext>
            </a:extLst>
          </p:cNvPr>
          <p:cNvSpPr/>
          <p:nvPr/>
        </p:nvSpPr>
        <p:spPr>
          <a:xfrm>
            <a:off x="9573971" y="277187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Deployment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0205A5D7-E60B-E342-BBE5-8C3F973D7288}"/>
              </a:ext>
            </a:extLst>
          </p:cNvPr>
          <p:cNvSpPr/>
          <p:nvPr/>
        </p:nvSpPr>
        <p:spPr>
          <a:xfrm>
            <a:off x="9573971" y="3490336"/>
            <a:ext cx="1828800" cy="64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308" tIns="26308" rIns="26308" bIns="26308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Communications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0AA3B78-03E1-ED46-AE80-1D8FE0AE7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211E-FD9F-4814-8851-AC49A150AEC4}" type="slidenum">
              <a:rPr lang="en-US" smtClean="0"/>
              <a:t>29</a:t>
            </a:fld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A2D149B-FD73-B84B-9D62-55FE79240B7C}"/>
              </a:ext>
            </a:extLst>
          </p:cNvPr>
          <p:cNvSpPr/>
          <p:nvPr/>
        </p:nvSpPr>
        <p:spPr>
          <a:xfrm>
            <a:off x="7377786" y="3482352"/>
            <a:ext cx="1828800" cy="640080"/>
          </a:xfrm>
          <a:prstGeom prst="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Deployment Planning</a:t>
            </a:r>
          </a:p>
        </p:txBody>
      </p:sp>
    </p:spTree>
    <p:extLst>
      <p:ext uri="{BB962C8B-B14F-4D97-AF65-F5344CB8AC3E}">
        <p14:creationId xmlns:p14="http://schemas.microsoft.com/office/powerpoint/2010/main" val="397353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Julie Rivera, PE, SE</a:t>
            </a:r>
          </a:p>
          <a:p>
            <a:r>
              <a:rPr lang="en-US" dirty="0"/>
              <a:t>HDR Project Manager</a:t>
            </a:r>
          </a:p>
          <a:p>
            <a:r>
              <a:rPr lang="en-US" dirty="0"/>
              <a:t>15 years industry experience</a:t>
            </a:r>
          </a:p>
          <a:p>
            <a:r>
              <a:rPr lang="en-US" dirty="0"/>
              <a:t>Bridge analysis &amp; design</a:t>
            </a:r>
          </a:p>
          <a:p>
            <a:r>
              <a:rPr lang="en-US" dirty="0"/>
              <a:t>3D modeling experience</a:t>
            </a:r>
          </a:p>
          <a:p>
            <a:r>
              <a:rPr lang="en-US" dirty="0"/>
              <a:t>Coordination/management role &amp; bridge designer advisory role</a:t>
            </a:r>
          </a:p>
          <a:p>
            <a:r>
              <a:rPr lang="en-US" dirty="0">
                <a:hlinkClick r:id="rId2"/>
              </a:rPr>
              <a:t>Julie.Rivera@hdrinc.com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62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369" y="1109161"/>
            <a:ext cx="3826599" cy="31901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688208"/>
            <a:ext cx="8881836" cy="2852737"/>
          </a:xfrm>
        </p:spPr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IFC</a:t>
            </a:r>
            <a:br>
              <a:rPr lang="en-US" dirty="0">
                <a:solidFill>
                  <a:srgbClr val="005A8C"/>
                </a:solidFill>
              </a:rPr>
            </a:br>
            <a:r>
              <a:rPr lang="en-US" dirty="0">
                <a:solidFill>
                  <a:srgbClr val="005A8C"/>
                </a:solidFill>
              </a:rPr>
              <a:t>DEVELOPMENT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743201" y="4481671"/>
            <a:ext cx="8881836" cy="150018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5A8C"/>
                </a:solidFill>
              </a:rPr>
              <a:t>PROCESS MAP UPDATE</a:t>
            </a:r>
            <a:endParaRPr lang="en-US" sz="3600" b="1" dirty="0">
              <a:solidFill>
                <a:srgbClr val="005A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9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IFC DEVELOPMENT</a:t>
            </a:r>
            <a:endParaRPr lang="en-US" dirty="0"/>
          </a:p>
        </p:txBody>
      </p:sp>
      <p:sp>
        <p:nvSpPr>
          <p:cNvPr id="6" name="Textfeld 15"/>
          <p:cNvSpPr txBox="1"/>
          <p:nvPr/>
        </p:nvSpPr>
        <p:spPr>
          <a:xfrm>
            <a:off x="9082355" y="3182755"/>
            <a:ext cx="2938409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IFC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DEVELOPMENT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9082355" y="3182755"/>
            <a:ext cx="293840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558" y="1192032"/>
            <a:ext cx="2393724" cy="165321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838200" y="1196975"/>
            <a:ext cx="6522156" cy="4674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5A8C"/>
                </a:solidFill>
                <a:latin typeface="Arial Black" panose="020B0A04020102020204" pitchFamily="34" charset="0"/>
              </a:rPr>
              <a:t>REVIEW AND UPDATE PROCESS MAP</a:t>
            </a:r>
            <a:endParaRPr lang="en-US" dirty="0">
              <a:solidFill>
                <a:srgbClr val="005A8C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08965" y="1779639"/>
            <a:ext cx="8173389" cy="399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" name="Content Placeholder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42" y="1779639"/>
            <a:ext cx="6261434" cy="380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7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688208"/>
            <a:ext cx="8881836" cy="2852737"/>
          </a:xfrm>
        </p:spPr>
        <p:txBody>
          <a:bodyPr/>
          <a:lstStyle/>
          <a:p>
            <a:r>
              <a:rPr lang="en-US" dirty="0" smtClean="0">
                <a:solidFill>
                  <a:srgbClr val="005A8C"/>
                </a:solidFill>
              </a:rPr>
              <a:t>EDUCATION </a:t>
            </a:r>
            <a:br>
              <a:rPr lang="en-US" dirty="0" smtClean="0">
                <a:solidFill>
                  <a:srgbClr val="005A8C"/>
                </a:solidFill>
              </a:rPr>
            </a:br>
            <a:r>
              <a:rPr lang="en-US" dirty="0" smtClean="0">
                <a:solidFill>
                  <a:srgbClr val="005A8C"/>
                </a:solidFill>
              </a:rPr>
              <a:t>&amp; </a:t>
            </a:r>
            <a:br>
              <a:rPr lang="en-US" dirty="0" smtClean="0">
                <a:solidFill>
                  <a:srgbClr val="005A8C"/>
                </a:solidFill>
              </a:rPr>
            </a:br>
            <a:r>
              <a:rPr lang="en-US" dirty="0" smtClean="0">
                <a:solidFill>
                  <a:srgbClr val="005A8C"/>
                </a:solidFill>
              </a:rPr>
              <a:t>COMMUNICATION</a:t>
            </a:r>
            <a:endParaRPr lang="en-US" dirty="0">
              <a:solidFill>
                <a:srgbClr val="005A8C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743201" y="4481671"/>
            <a:ext cx="8737599" cy="1500187"/>
          </a:xfrm>
        </p:spPr>
        <p:txBody>
          <a:bodyPr/>
          <a:lstStyle/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458" y="464816"/>
            <a:ext cx="3852342" cy="264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AND COMMUNICATION</a:t>
            </a:r>
            <a:endParaRPr lang="en-US" dirty="0"/>
          </a:p>
        </p:txBody>
      </p:sp>
      <p:sp>
        <p:nvSpPr>
          <p:cNvPr id="5" name="Textfeld 15"/>
          <p:cNvSpPr txBox="1"/>
          <p:nvPr/>
        </p:nvSpPr>
        <p:spPr>
          <a:xfrm>
            <a:off x="8911119" y="3182755"/>
            <a:ext cx="3109645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COLLABORATION FORUM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911119" y="3182755"/>
            <a:ext cx="3109645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541" y="1184838"/>
            <a:ext cx="2406799" cy="165547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838200" y="966483"/>
            <a:ext cx="8203058" cy="809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5A8C"/>
                </a:solidFill>
                <a:latin typeface="Arial Black" panose="020B0A04020102020204" pitchFamily="34" charset="0"/>
              </a:rPr>
              <a:t>Collaboration Forum – Current State</a:t>
            </a:r>
            <a:endParaRPr lang="en-US" dirty="0">
              <a:solidFill>
                <a:srgbClr val="005A8C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20393" y="1839073"/>
            <a:ext cx="7864011" cy="5048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Setting up a landing page for interim use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Mock-up ready for pooled fund review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906733" y="2922501"/>
            <a:ext cx="5486560" cy="3394772"/>
            <a:chOff x="838200" y="1920147"/>
            <a:chExt cx="6137953" cy="3797817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8200" y="1920147"/>
              <a:ext cx="6137953" cy="379781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/>
            <a:srcRect b="5719"/>
            <a:stretch/>
          </p:blipFill>
          <p:spPr>
            <a:xfrm>
              <a:off x="2364796" y="2232715"/>
              <a:ext cx="4372554" cy="245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145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FORUM MOCK-UP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51" y="773561"/>
            <a:ext cx="5527270" cy="423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7058" y="2897694"/>
            <a:ext cx="2638316" cy="3331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1"/>
          <p:cNvPicPr>
            <a:picLocks noChangeAspect="1"/>
          </p:cNvPicPr>
          <p:nvPr/>
        </p:nvPicPr>
        <p:blipFill rotWithShape="1">
          <a:blip r:embed="rId5"/>
          <a:srcRect t="-907" r="3974" b="907"/>
          <a:stretch/>
        </p:blipFill>
        <p:spPr>
          <a:xfrm>
            <a:off x="6891780" y="2897694"/>
            <a:ext cx="2862472" cy="326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2"/>
          <p:cNvPicPr>
            <a:picLocks noChangeAspect="1"/>
          </p:cNvPicPr>
          <p:nvPr/>
        </p:nvPicPr>
        <p:blipFill rotWithShape="1">
          <a:blip r:embed="rId6"/>
          <a:srcRect t="1672"/>
          <a:stretch/>
        </p:blipFill>
        <p:spPr>
          <a:xfrm>
            <a:off x="4108460" y="2898668"/>
            <a:ext cx="2650514" cy="3322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0748" y="2898668"/>
            <a:ext cx="2464906" cy="2992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873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FORUM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4187"/>
            <a:ext cx="4533900" cy="3794125"/>
          </a:xfrm>
        </p:spPr>
        <p:txBody>
          <a:bodyPr/>
          <a:lstStyle/>
          <a:p>
            <a:r>
              <a:rPr lang="en-US" dirty="0" smtClean="0"/>
              <a:t>Selection of URL</a:t>
            </a:r>
          </a:p>
          <a:p>
            <a:r>
              <a:rPr lang="en-US" dirty="0" smtClean="0"/>
              <a:t>Review of Landing Page message</a:t>
            </a:r>
          </a:p>
          <a:p>
            <a:r>
              <a:rPr lang="en-US" dirty="0" smtClean="0"/>
              <a:t>Review of mock-up site functionality</a:t>
            </a:r>
            <a:endParaRPr lang="en-US" dirty="0"/>
          </a:p>
        </p:txBody>
      </p:sp>
      <p:pic>
        <p:nvPicPr>
          <p:cNvPr id="9" name="Content Placeholder 2"/>
          <p:cNvPicPr>
            <a:picLocks noChangeAspect="1"/>
          </p:cNvPicPr>
          <p:nvPr/>
        </p:nvPicPr>
        <p:blipFill rotWithShape="1">
          <a:blip r:embed="rId3"/>
          <a:stretch/>
        </p:blipFill>
        <p:spPr>
          <a:xfrm>
            <a:off x="5545899" y="1754188"/>
            <a:ext cx="6090594" cy="4661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838199" y="1181100"/>
            <a:ext cx="11150601" cy="5952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005A8C"/>
                </a:solidFill>
                <a:latin typeface="Arial Black" panose="020B0A04020102020204" pitchFamily="34" charset="0"/>
              </a:rPr>
              <a:t>Upcoming Coordination with Pooled Fund Members (WG4)</a:t>
            </a:r>
            <a:endParaRPr lang="en-US" dirty="0">
              <a:solidFill>
                <a:srgbClr val="005A8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87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688208"/>
            <a:ext cx="8881836" cy="2852737"/>
          </a:xfrm>
        </p:spPr>
        <p:txBody>
          <a:bodyPr/>
          <a:lstStyle/>
          <a:p>
            <a:r>
              <a:rPr lang="en-US" dirty="0" smtClean="0">
                <a:solidFill>
                  <a:srgbClr val="005A8C"/>
                </a:solidFill>
              </a:rPr>
              <a:t>COMING NEXT</a:t>
            </a:r>
            <a:endParaRPr lang="en-US" dirty="0">
              <a:solidFill>
                <a:srgbClr val="005A8C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743201" y="4481671"/>
            <a:ext cx="8737599" cy="1500187"/>
          </a:xfrm>
        </p:spPr>
        <p:txBody>
          <a:bodyPr/>
          <a:lstStyle/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3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5A8C"/>
                </a:solidFill>
              </a:rPr>
              <a:t>IFC DEVELOPMENT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B6769C08-ED39-BD45-9E06-1321436AB124}"/>
              </a:ext>
            </a:extLst>
          </p:cNvPr>
          <p:cNvGrpSpPr/>
          <p:nvPr/>
        </p:nvGrpSpPr>
        <p:grpSpPr>
          <a:xfrm>
            <a:off x="9283143" y="3343593"/>
            <a:ext cx="1758279" cy="1736605"/>
            <a:chOff x="3750198" y="1864308"/>
            <a:chExt cx="3819646" cy="377256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50198" y="1864308"/>
              <a:ext cx="3819646" cy="3772563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1A825200-3050-DA4A-85EB-04B095292048}"/>
                </a:ext>
              </a:extLst>
            </p:cNvPr>
            <p:cNvGrpSpPr/>
            <p:nvPr/>
          </p:nvGrpSpPr>
          <p:grpSpPr>
            <a:xfrm>
              <a:off x="4144297" y="2204884"/>
              <a:ext cx="3156155" cy="3097161"/>
              <a:chOff x="4144297" y="2204884"/>
              <a:chExt cx="3156155" cy="3097161"/>
            </a:xfrm>
          </p:grpSpPr>
          <p:sp>
            <p:nvSpPr>
              <p:cNvPr id="13" name="Freeform: Shape 8"/>
              <p:cNvSpPr/>
              <p:nvPr/>
            </p:nvSpPr>
            <p:spPr>
              <a:xfrm>
                <a:off x="4144297" y="2204884"/>
                <a:ext cx="3148780" cy="648929"/>
              </a:xfrm>
              <a:custGeom>
                <a:avLst/>
                <a:gdLst>
                  <a:gd name="connsiteX0" fmla="*/ 0 w 3148780"/>
                  <a:gd name="connsiteY0" fmla="*/ 169606 h 648929"/>
                  <a:gd name="connsiteX1" fmla="*/ 1917290 w 3148780"/>
                  <a:gd name="connsiteY1" fmla="*/ 0 h 648929"/>
                  <a:gd name="connsiteX2" fmla="*/ 3148780 w 3148780"/>
                  <a:gd name="connsiteY2" fmla="*/ 390832 h 648929"/>
                  <a:gd name="connsiteX3" fmla="*/ 892277 w 3148780"/>
                  <a:gd name="connsiteY3" fmla="*/ 648929 h 648929"/>
                  <a:gd name="connsiteX4" fmla="*/ 0 w 3148780"/>
                  <a:gd name="connsiteY4" fmla="*/ 169606 h 64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8780" h="648929">
                    <a:moveTo>
                      <a:pt x="0" y="169606"/>
                    </a:moveTo>
                    <a:lnTo>
                      <a:pt x="1917290" y="0"/>
                    </a:lnTo>
                    <a:lnTo>
                      <a:pt x="3148780" y="390832"/>
                    </a:lnTo>
                    <a:lnTo>
                      <a:pt x="892277" y="648929"/>
                    </a:lnTo>
                    <a:lnTo>
                      <a:pt x="0" y="169606"/>
                    </a:lnTo>
                    <a:close/>
                  </a:path>
                </a:pathLst>
              </a:custGeom>
              <a:solidFill>
                <a:srgbClr val="DA0041">
                  <a:alpha val="80000"/>
                </a:srgbClr>
              </a:solidFill>
              <a:ln>
                <a:solidFill>
                  <a:srgbClr val="C00C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/>
              </a:p>
            </p:txBody>
          </p:sp>
          <p:sp>
            <p:nvSpPr>
              <p:cNvPr id="14" name="Freeform: Shape 12"/>
              <p:cNvSpPr/>
              <p:nvPr/>
            </p:nvSpPr>
            <p:spPr>
              <a:xfrm>
                <a:off x="4144297" y="2389239"/>
                <a:ext cx="914400" cy="2912806"/>
              </a:xfrm>
              <a:custGeom>
                <a:avLst/>
                <a:gdLst>
                  <a:gd name="connsiteX0" fmla="*/ 0 w 929148"/>
                  <a:gd name="connsiteY0" fmla="*/ 0 h 2920180"/>
                  <a:gd name="connsiteX1" fmla="*/ 899651 w 929148"/>
                  <a:gd name="connsiteY1" fmla="*/ 471948 h 2920180"/>
                  <a:gd name="connsiteX2" fmla="*/ 929148 w 929148"/>
                  <a:gd name="connsiteY2" fmla="*/ 2920180 h 2920180"/>
                  <a:gd name="connsiteX3" fmla="*/ 103238 w 929148"/>
                  <a:gd name="connsiteY3" fmla="*/ 1961535 h 2920180"/>
                  <a:gd name="connsiteX4" fmla="*/ 0 w 929148"/>
                  <a:gd name="connsiteY4" fmla="*/ 0 h 292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148" h="2920180">
                    <a:moveTo>
                      <a:pt x="0" y="0"/>
                    </a:moveTo>
                    <a:lnTo>
                      <a:pt x="899651" y="471948"/>
                    </a:lnTo>
                    <a:lnTo>
                      <a:pt x="929148" y="2920180"/>
                    </a:lnTo>
                    <a:lnTo>
                      <a:pt x="103238" y="19615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3688">
                  <a:alpha val="80000"/>
                </a:srgbClr>
              </a:solidFill>
              <a:ln>
                <a:solidFill>
                  <a:srgbClr val="581E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/>
              </a:p>
            </p:txBody>
          </p:sp>
          <p:sp>
            <p:nvSpPr>
              <p:cNvPr id="15" name="Freeform: Shape 13"/>
              <p:cNvSpPr/>
              <p:nvPr/>
            </p:nvSpPr>
            <p:spPr>
              <a:xfrm>
                <a:off x="5036574" y="2603090"/>
                <a:ext cx="2263878" cy="2698955"/>
              </a:xfrm>
              <a:custGeom>
                <a:avLst/>
                <a:gdLst>
                  <a:gd name="connsiteX0" fmla="*/ 0 w 2263878"/>
                  <a:gd name="connsiteY0" fmla="*/ 243349 h 2698955"/>
                  <a:gd name="connsiteX1" fmla="*/ 2263878 w 2263878"/>
                  <a:gd name="connsiteY1" fmla="*/ 0 h 2698955"/>
                  <a:gd name="connsiteX2" fmla="*/ 2079523 w 2263878"/>
                  <a:gd name="connsiteY2" fmla="*/ 2204884 h 2698955"/>
                  <a:gd name="connsiteX3" fmla="*/ 29497 w 2263878"/>
                  <a:gd name="connsiteY3" fmla="*/ 2698955 h 2698955"/>
                  <a:gd name="connsiteX4" fmla="*/ 0 w 2263878"/>
                  <a:gd name="connsiteY4" fmla="*/ 243349 h 269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878" h="2698955">
                    <a:moveTo>
                      <a:pt x="0" y="243349"/>
                    </a:moveTo>
                    <a:lnTo>
                      <a:pt x="2263878" y="0"/>
                    </a:lnTo>
                    <a:lnTo>
                      <a:pt x="2079523" y="2204884"/>
                    </a:lnTo>
                    <a:lnTo>
                      <a:pt x="29497" y="2698955"/>
                    </a:lnTo>
                    <a:lnTo>
                      <a:pt x="0" y="243349"/>
                    </a:lnTo>
                    <a:close/>
                  </a:path>
                </a:pathLst>
              </a:custGeom>
              <a:solidFill>
                <a:srgbClr val="014FA1">
                  <a:alpha val="80000"/>
                </a:srgb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/>
              </a:p>
            </p:txBody>
          </p:sp>
        </p:grpSp>
      </p:grp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BC7C35D-1789-B24A-B543-022CFA1DE0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1095" y="2942758"/>
            <a:ext cx="1000730" cy="10657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8B4D417-2A11-4841-8CA8-46A5566262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8360" y="2765783"/>
            <a:ext cx="1166857" cy="1075630"/>
          </a:xfrm>
          <a:prstGeom prst="rect">
            <a:avLst/>
          </a:prstGeom>
        </p:spPr>
      </p:pic>
      <p:sp>
        <p:nvSpPr>
          <p:cNvPr id="9" name="TextBox 23">
            <a:extLst>
              <a:ext uri="{FF2B5EF4-FFF2-40B4-BE49-F238E27FC236}">
                <a16:creationId xmlns="" xmlns:a16="http://schemas.microsoft.com/office/drawing/2014/main" id="{3E7FAC5F-788F-3848-851D-46DEC925415E}"/>
              </a:ext>
            </a:extLst>
          </p:cNvPr>
          <p:cNvSpPr txBox="1"/>
          <p:nvPr/>
        </p:nvSpPr>
        <p:spPr>
          <a:xfrm>
            <a:off x="9418891" y="5010933"/>
            <a:ext cx="1622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>
                <a:solidFill>
                  <a:schemeClr val="tx2">
                    <a:lumMod val="50000"/>
                  </a:schemeClr>
                </a:solidFill>
              </a:rPr>
              <a:t>Entire IFC Schema</a:t>
            </a:r>
          </a:p>
        </p:txBody>
      </p:sp>
      <p:sp>
        <p:nvSpPr>
          <p:cNvPr id="10" name="TextBox 24">
            <a:extLst>
              <a:ext uri="{FF2B5EF4-FFF2-40B4-BE49-F238E27FC236}">
                <a16:creationId xmlns="" xmlns:a16="http://schemas.microsoft.com/office/drawing/2014/main" id="{157DE242-F0F2-F246-B1E1-AC57D7F70A6B}"/>
              </a:ext>
            </a:extLst>
          </p:cNvPr>
          <p:cNvSpPr txBox="1"/>
          <p:nvPr/>
        </p:nvSpPr>
        <p:spPr>
          <a:xfrm>
            <a:off x="6271199" y="2844833"/>
            <a:ext cx="106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1" dirty="0">
                <a:solidFill>
                  <a:schemeClr val="tx2">
                    <a:lumMod val="50000"/>
                  </a:schemeClr>
                </a:solidFill>
              </a:rPr>
              <a:t>MVDs</a:t>
            </a:r>
          </a:p>
        </p:txBody>
      </p:sp>
      <p:sp>
        <p:nvSpPr>
          <p:cNvPr id="16" name="Rechteck 4"/>
          <p:cNvSpPr/>
          <p:nvPr/>
        </p:nvSpPr>
        <p:spPr>
          <a:xfrm>
            <a:off x="3092898" y="6101425"/>
            <a:ext cx="7031584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CH" sz="1200" i="1" dirty="0">
                <a:solidFill>
                  <a:schemeClr val="accent1"/>
                </a:solidFill>
                <a:cs typeface="Arial" panose="020B0604020202020204" pitchFamily="34" charset="0"/>
              </a:rPr>
              <a:t>Source: Mark Baldwin (Mensch &amp; Maschine)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32430EB-F6C1-A142-9A54-4B0941C214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4931" y="3907292"/>
            <a:ext cx="1552551" cy="151218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38200" y="1130865"/>
            <a:ext cx="731591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5A8C"/>
                </a:solidFill>
                <a:latin typeface="Arial Black" panose="020B0A04020102020204" pitchFamily="34" charset="0"/>
              </a:rPr>
              <a:t>Information Delivery Manual (IDM) &amp;</a:t>
            </a:r>
          </a:p>
          <a:p>
            <a:r>
              <a:rPr lang="en-US" sz="2800" dirty="0" smtClean="0">
                <a:solidFill>
                  <a:srgbClr val="005A8C"/>
                </a:solidFill>
                <a:latin typeface="Arial Black" panose="020B0A04020102020204" pitchFamily="34" charset="0"/>
              </a:rPr>
              <a:t>Model </a:t>
            </a:r>
            <a:r>
              <a:rPr lang="en-US" sz="2800" dirty="0">
                <a:solidFill>
                  <a:srgbClr val="005A8C"/>
                </a:solidFill>
                <a:latin typeface="Arial Black" panose="020B0A04020102020204" pitchFamily="34" charset="0"/>
              </a:rPr>
              <a:t>View Definition (MVD)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77" y="3215238"/>
            <a:ext cx="1573763" cy="15737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880" y="3259662"/>
            <a:ext cx="1446113" cy="1446113"/>
          </a:xfrm>
          <a:prstGeom prst="rect">
            <a:avLst/>
          </a:prstGeom>
        </p:spPr>
      </p:pic>
      <p:sp>
        <p:nvSpPr>
          <p:cNvPr id="19" name="TextBox 24">
            <a:extLst>
              <a:ext uri="{FF2B5EF4-FFF2-40B4-BE49-F238E27FC236}">
                <a16:creationId xmlns="" xmlns:a16="http://schemas.microsoft.com/office/drawing/2014/main" id="{157DE242-F0F2-F246-B1E1-AC57D7F70A6B}"/>
              </a:ext>
            </a:extLst>
          </p:cNvPr>
          <p:cNvSpPr txBox="1"/>
          <p:nvPr/>
        </p:nvSpPr>
        <p:spPr>
          <a:xfrm>
            <a:off x="2193658" y="2644778"/>
            <a:ext cx="106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1" dirty="0" smtClean="0">
                <a:solidFill>
                  <a:schemeClr val="tx2">
                    <a:lumMod val="50000"/>
                  </a:schemeClr>
                </a:solidFill>
              </a:rPr>
              <a:t>IDM</a:t>
            </a:r>
            <a:endParaRPr lang="en-US" sz="2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334933" y="3500369"/>
            <a:ext cx="936162" cy="7115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11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INVESTIGATION &amp; EXPLORATION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3099" t="1865"/>
          <a:stretch/>
        </p:blipFill>
        <p:spPr>
          <a:xfrm>
            <a:off x="7415293" y="1851399"/>
            <a:ext cx="3451001" cy="41481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1130865"/>
            <a:ext cx="8302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CURRENTLY AGGREGATING RESOURCES</a:t>
            </a:r>
            <a:endParaRPr lang="en-US" sz="2800" dirty="0">
              <a:solidFill>
                <a:schemeClr val="tx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6" descr="A screenshot of a cell phone&#10;&#10;Description generated with high confidence">
            <a:extLst>
              <a:ext uri="{FF2B5EF4-FFF2-40B4-BE49-F238E27FC236}">
                <a16:creationId xmlns="" xmlns:a16="http://schemas.microsoft.com/office/drawing/2014/main" id="{6B73BB3F-6ABA-401D-945A-544DE892DE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886"/>
          <a:stretch/>
        </p:blipFill>
        <p:spPr>
          <a:xfrm>
            <a:off x="571072" y="1728041"/>
            <a:ext cx="5825647" cy="381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743201" y="4481671"/>
            <a:ext cx="8881836" cy="1500187"/>
          </a:xfrm>
        </p:spPr>
        <p:txBody>
          <a:bodyPr/>
          <a:lstStyle/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9434" y="248165"/>
            <a:ext cx="4837011" cy="33529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688208"/>
            <a:ext cx="8881836" cy="2852737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HOW TO</a:t>
            </a:r>
            <a:br>
              <a:rPr lang="en-US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GET INVOLVED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05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John Reese</a:t>
            </a:r>
          </a:p>
          <a:p>
            <a:r>
              <a:rPr lang="en-US" dirty="0"/>
              <a:t>HDR Deputy Project Manager</a:t>
            </a:r>
          </a:p>
          <a:p>
            <a:r>
              <a:rPr lang="en-US" dirty="0"/>
              <a:t>30+ years industry experience</a:t>
            </a:r>
          </a:p>
          <a:p>
            <a:r>
              <a:rPr lang="en-US" dirty="0"/>
              <a:t>Virtual design &amp; construction</a:t>
            </a:r>
          </a:p>
          <a:p>
            <a:r>
              <a:rPr lang="en-US" dirty="0"/>
              <a:t>AGC CM-BIM certified</a:t>
            </a:r>
          </a:p>
          <a:p>
            <a:r>
              <a:rPr lang="en-US" dirty="0"/>
              <a:t>Technical support &amp; expertise</a:t>
            </a:r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John.Reese@hdrinc.com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6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ALREADY A POOLED FUND MEMBER?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too late to join a Working Group!</a:t>
            </a:r>
          </a:p>
          <a:p>
            <a:pPr lvl="1"/>
            <a:r>
              <a:rPr lang="en-US" dirty="0"/>
              <a:t>Contact Julie Rivera or sign up now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467035"/>
              </p:ext>
            </p:extLst>
          </p:nvPr>
        </p:nvGraphicFramePr>
        <p:xfrm>
          <a:off x="838200" y="2320334"/>
          <a:ext cx="10515600" cy="204216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5118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97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Additional</a:t>
                      </a:r>
                      <a:r>
                        <a:rPr lang="en-US" sz="2400" baseline="0" dirty="0"/>
                        <a:t> Working Group Participation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WG1: Research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baseline="0" dirty="0"/>
                        <a:t>Working Group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bg2"/>
                          </a:solidFill>
                        </a:rPr>
                        <a:t>Your name here!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WG2: </a:t>
                      </a:r>
                      <a:r>
                        <a:rPr lang="en-US" sz="2000" b="1" dirty="0" err="1" smtClean="0"/>
                        <a:t>IFC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/>
                        <a:t>Working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bg2"/>
                          </a:solidFill>
                        </a:rPr>
                        <a:t>Your name here!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WG3: Communications Working </a:t>
                      </a:r>
                      <a:r>
                        <a:rPr lang="en-US" sz="2000" b="1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</a:rPr>
                        <a:t>Your name here</a:t>
                      </a:r>
                      <a:r>
                        <a:rPr lang="en-US" sz="2000" dirty="0" smtClean="0">
                          <a:solidFill>
                            <a:schemeClr val="bg2"/>
                          </a:solidFill>
                        </a:rPr>
                        <a:t>!  </a:t>
                      </a:r>
                      <a:endParaRPr lang="en-US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WG4: Education 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&amp; Outreach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000" b="1" dirty="0" smtClean="0"/>
                        <a:t>Working </a:t>
                      </a:r>
                      <a:r>
                        <a:rPr lang="en-US" sz="2000" b="1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2"/>
                          </a:solidFill>
                        </a:rPr>
                        <a:t>Your name here!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99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3134" y="880156"/>
            <a:ext cx="8433706" cy="130589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JOIN </a:t>
            </a:r>
            <a:r>
              <a:rPr lang="en-US" dirty="0"/>
              <a:t>THE TEAM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694020" y="2249901"/>
            <a:ext cx="8339832" cy="232196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 err="1"/>
              <a:t>DOTs</a:t>
            </a:r>
            <a:r>
              <a:rPr lang="en-US" sz="2600" dirty="0"/>
              <a:t> can join the Pooled Fund TPF-5(372)</a:t>
            </a:r>
          </a:p>
          <a:p>
            <a:pPr marL="1257300" lvl="2" indent="-342900" algn="l">
              <a:buFont typeface="Wingdings" panose="05000000000000000000" pitchFamily="2" charset="2"/>
              <a:buChar char="Ø"/>
            </a:pPr>
            <a:r>
              <a:rPr lang="en-US" dirty="0"/>
              <a:t>Contact: </a:t>
            </a:r>
            <a:r>
              <a:rPr lang="en-US" dirty="0" smtClean="0"/>
              <a:t>Ahmad.Abu-Hawash@Iowadot.us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Software developers can participate in the advisory committee</a:t>
            </a:r>
          </a:p>
          <a:p>
            <a:pPr marL="1257300" lvl="2" indent="-342900" algn="l">
              <a:buFont typeface="Wingdings" panose="05000000000000000000" pitchFamily="2" charset="2"/>
              <a:buChar char="Ø"/>
            </a:pPr>
            <a:r>
              <a:rPr lang="en-US" dirty="0"/>
              <a:t>Contact: John.Reese@hdrinc.com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Designers, Fabricators, and Contractors can participate by providing input on data exchange requirements</a:t>
            </a:r>
          </a:p>
          <a:p>
            <a:pPr marL="1257300" lvl="2" indent="-342900" algn="l">
              <a:buFont typeface="Wingdings" panose="05000000000000000000" pitchFamily="2" charset="2"/>
              <a:buChar char="Ø"/>
            </a:pPr>
            <a:r>
              <a:rPr lang="en-US" dirty="0"/>
              <a:t>Contact: Connor.Christian@hdrinc.com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7907218" y="442158"/>
            <a:ext cx="3494560" cy="2012764"/>
            <a:chOff x="136067" y="1304925"/>
            <a:chExt cx="6340933" cy="377705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36067" y="3710376"/>
              <a:ext cx="1248249" cy="1129423"/>
            </a:xfrm>
            <a:custGeom>
              <a:avLst/>
              <a:gdLst>
                <a:gd name="T0" fmla="*/ 80 w 1060"/>
                <a:gd name="T1" fmla="*/ 184 h 960"/>
                <a:gd name="T2" fmla="*/ 143 w 1060"/>
                <a:gd name="T3" fmla="*/ 240 h 960"/>
                <a:gd name="T4" fmla="*/ 98 w 1060"/>
                <a:gd name="T5" fmla="*/ 298 h 960"/>
                <a:gd name="T6" fmla="*/ 90 w 1060"/>
                <a:gd name="T7" fmla="*/ 261 h 960"/>
                <a:gd name="T8" fmla="*/ 28 w 1060"/>
                <a:gd name="T9" fmla="*/ 328 h 960"/>
                <a:gd name="T10" fmla="*/ 63 w 1060"/>
                <a:gd name="T11" fmla="*/ 386 h 960"/>
                <a:gd name="T12" fmla="*/ 150 w 1060"/>
                <a:gd name="T13" fmla="*/ 365 h 960"/>
                <a:gd name="T14" fmla="*/ 125 w 1060"/>
                <a:gd name="T15" fmla="*/ 442 h 960"/>
                <a:gd name="T16" fmla="*/ 98 w 1060"/>
                <a:gd name="T17" fmla="*/ 469 h 960"/>
                <a:gd name="T18" fmla="*/ 53 w 1060"/>
                <a:gd name="T19" fmla="*/ 490 h 960"/>
                <a:gd name="T20" fmla="*/ 35 w 1060"/>
                <a:gd name="T21" fmla="*/ 586 h 960"/>
                <a:gd name="T22" fmla="*/ 63 w 1060"/>
                <a:gd name="T23" fmla="*/ 642 h 960"/>
                <a:gd name="T24" fmla="*/ 125 w 1060"/>
                <a:gd name="T25" fmla="*/ 672 h 960"/>
                <a:gd name="T26" fmla="*/ 125 w 1060"/>
                <a:gd name="T27" fmla="*/ 720 h 960"/>
                <a:gd name="T28" fmla="*/ 198 w 1060"/>
                <a:gd name="T29" fmla="*/ 741 h 960"/>
                <a:gd name="T30" fmla="*/ 233 w 1060"/>
                <a:gd name="T31" fmla="*/ 749 h 960"/>
                <a:gd name="T32" fmla="*/ 160 w 1060"/>
                <a:gd name="T33" fmla="*/ 845 h 960"/>
                <a:gd name="T34" fmla="*/ 108 w 1060"/>
                <a:gd name="T35" fmla="*/ 882 h 960"/>
                <a:gd name="T36" fmla="*/ 18 w 1060"/>
                <a:gd name="T37" fmla="*/ 930 h 960"/>
                <a:gd name="T38" fmla="*/ 18 w 1060"/>
                <a:gd name="T39" fmla="*/ 960 h 960"/>
                <a:gd name="T40" fmla="*/ 160 w 1060"/>
                <a:gd name="T41" fmla="*/ 893 h 960"/>
                <a:gd name="T42" fmla="*/ 350 w 1060"/>
                <a:gd name="T43" fmla="*/ 720 h 960"/>
                <a:gd name="T44" fmla="*/ 333 w 1060"/>
                <a:gd name="T45" fmla="*/ 701 h 960"/>
                <a:gd name="T46" fmla="*/ 430 w 1060"/>
                <a:gd name="T47" fmla="*/ 568 h 960"/>
                <a:gd name="T48" fmla="*/ 405 w 1060"/>
                <a:gd name="T49" fmla="*/ 605 h 960"/>
                <a:gd name="T50" fmla="*/ 413 w 1060"/>
                <a:gd name="T51" fmla="*/ 653 h 960"/>
                <a:gd name="T52" fmla="*/ 405 w 1060"/>
                <a:gd name="T53" fmla="*/ 682 h 960"/>
                <a:gd name="T54" fmla="*/ 485 w 1060"/>
                <a:gd name="T55" fmla="*/ 634 h 960"/>
                <a:gd name="T56" fmla="*/ 485 w 1060"/>
                <a:gd name="T57" fmla="*/ 586 h 960"/>
                <a:gd name="T58" fmla="*/ 600 w 1060"/>
                <a:gd name="T59" fmla="*/ 616 h 960"/>
                <a:gd name="T60" fmla="*/ 683 w 1060"/>
                <a:gd name="T61" fmla="*/ 605 h 960"/>
                <a:gd name="T62" fmla="*/ 818 w 1060"/>
                <a:gd name="T63" fmla="*/ 653 h 960"/>
                <a:gd name="T64" fmla="*/ 863 w 1060"/>
                <a:gd name="T65" fmla="*/ 709 h 960"/>
                <a:gd name="T66" fmla="*/ 935 w 1060"/>
                <a:gd name="T67" fmla="*/ 768 h 960"/>
                <a:gd name="T68" fmla="*/ 1060 w 1060"/>
                <a:gd name="T69" fmla="*/ 778 h 960"/>
                <a:gd name="T70" fmla="*/ 1043 w 1060"/>
                <a:gd name="T71" fmla="*/ 701 h 960"/>
                <a:gd name="T72" fmla="*/ 988 w 1060"/>
                <a:gd name="T73" fmla="*/ 690 h 960"/>
                <a:gd name="T74" fmla="*/ 915 w 1060"/>
                <a:gd name="T75" fmla="*/ 634 h 960"/>
                <a:gd name="T76" fmla="*/ 825 w 1060"/>
                <a:gd name="T77" fmla="*/ 568 h 960"/>
                <a:gd name="T78" fmla="*/ 790 w 1060"/>
                <a:gd name="T79" fmla="*/ 616 h 960"/>
                <a:gd name="T80" fmla="*/ 728 w 1060"/>
                <a:gd name="T81" fmla="*/ 557 h 960"/>
                <a:gd name="T82" fmla="*/ 655 w 1060"/>
                <a:gd name="T83" fmla="*/ 480 h 960"/>
                <a:gd name="T84" fmla="*/ 575 w 1060"/>
                <a:gd name="T85" fmla="*/ 125 h 960"/>
                <a:gd name="T86" fmla="*/ 503 w 1060"/>
                <a:gd name="T87" fmla="*/ 32 h 960"/>
                <a:gd name="T88" fmla="*/ 385 w 1060"/>
                <a:gd name="T89" fmla="*/ 32 h 960"/>
                <a:gd name="T90" fmla="*/ 333 w 1060"/>
                <a:gd name="T91" fmla="*/ 32 h 960"/>
                <a:gd name="T92" fmla="*/ 250 w 1060"/>
                <a:gd name="T93" fmla="*/ 0 h 960"/>
                <a:gd name="T94" fmla="*/ 198 w 1060"/>
                <a:gd name="T95" fmla="*/ 21 h 960"/>
                <a:gd name="T96" fmla="*/ 135 w 1060"/>
                <a:gd name="T97" fmla="*/ 77 h 960"/>
                <a:gd name="T98" fmla="*/ 108 w 1060"/>
                <a:gd name="T99" fmla="*/ 125 h 960"/>
                <a:gd name="T100" fmla="*/ 53 w 1060"/>
                <a:gd name="T101" fmla="*/ 154 h 9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60"/>
                <a:gd name="T154" fmla="*/ 0 h 960"/>
                <a:gd name="T155" fmla="*/ 1060 w 1060"/>
                <a:gd name="T156" fmla="*/ 960 h 9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60" h="960">
                  <a:moveTo>
                    <a:pt x="53" y="154"/>
                  </a:moveTo>
                  <a:lnTo>
                    <a:pt x="80" y="184"/>
                  </a:lnTo>
                  <a:lnTo>
                    <a:pt x="108" y="232"/>
                  </a:lnTo>
                  <a:lnTo>
                    <a:pt x="143" y="240"/>
                  </a:lnTo>
                  <a:lnTo>
                    <a:pt x="143" y="298"/>
                  </a:lnTo>
                  <a:lnTo>
                    <a:pt x="98" y="298"/>
                  </a:lnTo>
                  <a:lnTo>
                    <a:pt x="98" y="261"/>
                  </a:lnTo>
                  <a:lnTo>
                    <a:pt x="90" y="261"/>
                  </a:lnTo>
                  <a:lnTo>
                    <a:pt x="0" y="298"/>
                  </a:lnTo>
                  <a:lnTo>
                    <a:pt x="28" y="328"/>
                  </a:lnTo>
                  <a:lnTo>
                    <a:pt x="28" y="365"/>
                  </a:lnTo>
                  <a:lnTo>
                    <a:pt x="63" y="386"/>
                  </a:lnTo>
                  <a:lnTo>
                    <a:pt x="115" y="394"/>
                  </a:lnTo>
                  <a:lnTo>
                    <a:pt x="150" y="365"/>
                  </a:lnTo>
                  <a:lnTo>
                    <a:pt x="160" y="432"/>
                  </a:lnTo>
                  <a:lnTo>
                    <a:pt x="125" y="442"/>
                  </a:lnTo>
                  <a:lnTo>
                    <a:pt x="115" y="461"/>
                  </a:lnTo>
                  <a:lnTo>
                    <a:pt x="98" y="469"/>
                  </a:lnTo>
                  <a:lnTo>
                    <a:pt x="73" y="453"/>
                  </a:lnTo>
                  <a:lnTo>
                    <a:pt x="53" y="490"/>
                  </a:lnTo>
                  <a:lnTo>
                    <a:pt x="8" y="538"/>
                  </a:lnTo>
                  <a:lnTo>
                    <a:pt x="35" y="586"/>
                  </a:lnTo>
                  <a:lnTo>
                    <a:pt x="28" y="605"/>
                  </a:lnTo>
                  <a:lnTo>
                    <a:pt x="63" y="642"/>
                  </a:lnTo>
                  <a:lnTo>
                    <a:pt x="108" y="642"/>
                  </a:lnTo>
                  <a:lnTo>
                    <a:pt x="125" y="672"/>
                  </a:lnTo>
                  <a:lnTo>
                    <a:pt x="115" y="690"/>
                  </a:lnTo>
                  <a:lnTo>
                    <a:pt x="125" y="720"/>
                  </a:lnTo>
                  <a:lnTo>
                    <a:pt x="160" y="701"/>
                  </a:lnTo>
                  <a:lnTo>
                    <a:pt x="198" y="741"/>
                  </a:lnTo>
                  <a:lnTo>
                    <a:pt x="250" y="709"/>
                  </a:lnTo>
                  <a:lnTo>
                    <a:pt x="233" y="749"/>
                  </a:lnTo>
                  <a:lnTo>
                    <a:pt x="233" y="786"/>
                  </a:lnTo>
                  <a:lnTo>
                    <a:pt x="160" y="845"/>
                  </a:lnTo>
                  <a:lnTo>
                    <a:pt x="135" y="882"/>
                  </a:lnTo>
                  <a:lnTo>
                    <a:pt x="108" y="882"/>
                  </a:lnTo>
                  <a:lnTo>
                    <a:pt x="63" y="922"/>
                  </a:lnTo>
                  <a:lnTo>
                    <a:pt x="18" y="930"/>
                  </a:lnTo>
                  <a:lnTo>
                    <a:pt x="0" y="949"/>
                  </a:lnTo>
                  <a:lnTo>
                    <a:pt x="18" y="960"/>
                  </a:lnTo>
                  <a:lnTo>
                    <a:pt x="108" y="922"/>
                  </a:lnTo>
                  <a:lnTo>
                    <a:pt x="160" y="893"/>
                  </a:lnTo>
                  <a:lnTo>
                    <a:pt x="268" y="816"/>
                  </a:lnTo>
                  <a:lnTo>
                    <a:pt x="350" y="720"/>
                  </a:lnTo>
                  <a:lnTo>
                    <a:pt x="358" y="701"/>
                  </a:lnTo>
                  <a:lnTo>
                    <a:pt x="333" y="701"/>
                  </a:lnTo>
                  <a:lnTo>
                    <a:pt x="413" y="576"/>
                  </a:lnTo>
                  <a:lnTo>
                    <a:pt x="430" y="568"/>
                  </a:lnTo>
                  <a:lnTo>
                    <a:pt x="430" y="586"/>
                  </a:lnTo>
                  <a:lnTo>
                    <a:pt x="405" y="605"/>
                  </a:lnTo>
                  <a:lnTo>
                    <a:pt x="395" y="661"/>
                  </a:lnTo>
                  <a:lnTo>
                    <a:pt x="413" y="653"/>
                  </a:lnTo>
                  <a:lnTo>
                    <a:pt x="395" y="672"/>
                  </a:lnTo>
                  <a:lnTo>
                    <a:pt x="405" y="682"/>
                  </a:lnTo>
                  <a:lnTo>
                    <a:pt x="458" y="642"/>
                  </a:lnTo>
                  <a:lnTo>
                    <a:pt x="485" y="634"/>
                  </a:lnTo>
                  <a:lnTo>
                    <a:pt x="493" y="605"/>
                  </a:lnTo>
                  <a:lnTo>
                    <a:pt x="485" y="586"/>
                  </a:lnTo>
                  <a:lnTo>
                    <a:pt x="538" y="576"/>
                  </a:lnTo>
                  <a:lnTo>
                    <a:pt x="600" y="616"/>
                  </a:lnTo>
                  <a:lnTo>
                    <a:pt x="655" y="594"/>
                  </a:lnTo>
                  <a:lnTo>
                    <a:pt x="683" y="605"/>
                  </a:lnTo>
                  <a:lnTo>
                    <a:pt x="718" y="605"/>
                  </a:lnTo>
                  <a:lnTo>
                    <a:pt x="818" y="653"/>
                  </a:lnTo>
                  <a:lnTo>
                    <a:pt x="835" y="672"/>
                  </a:lnTo>
                  <a:lnTo>
                    <a:pt x="863" y="709"/>
                  </a:lnTo>
                  <a:lnTo>
                    <a:pt x="915" y="749"/>
                  </a:lnTo>
                  <a:lnTo>
                    <a:pt x="935" y="768"/>
                  </a:lnTo>
                  <a:lnTo>
                    <a:pt x="998" y="808"/>
                  </a:lnTo>
                  <a:lnTo>
                    <a:pt x="1060" y="778"/>
                  </a:lnTo>
                  <a:lnTo>
                    <a:pt x="1060" y="741"/>
                  </a:lnTo>
                  <a:lnTo>
                    <a:pt x="1043" y="701"/>
                  </a:lnTo>
                  <a:lnTo>
                    <a:pt x="1015" y="690"/>
                  </a:lnTo>
                  <a:lnTo>
                    <a:pt x="988" y="690"/>
                  </a:lnTo>
                  <a:lnTo>
                    <a:pt x="953" y="661"/>
                  </a:lnTo>
                  <a:lnTo>
                    <a:pt x="915" y="634"/>
                  </a:lnTo>
                  <a:lnTo>
                    <a:pt x="845" y="557"/>
                  </a:lnTo>
                  <a:lnTo>
                    <a:pt x="825" y="568"/>
                  </a:lnTo>
                  <a:lnTo>
                    <a:pt x="808" y="594"/>
                  </a:lnTo>
                  <a:lnTo>
                    <a:pt x="790" y="616"/>
                  </a:lnTo>
                  <a:lnTo>
                    <a:pt x="728" y="576"/>
                  </a:lnTo>
                  <a:lnTo>
                    <a:pt x="728" y="557"/>
                  </a:lnTo>
                  <a:lnTo>
                    <a:pt x="673" y="576"/>
                  </a:lnTo>
                  <a:lnTo>
                    <a:pt x="655" y="480"/>
                  </a:lnTo>
                  <a:lnTo>
                    <a:pt x="610" y="269"/>
                  </a:lnTo>
                  <a:lnTo>
                    <a:pt x="575" y="125"/>
                  </a:lnTo>
                  <a:lnTo>
                    <a:pt x="555" y="58"/>
                  </a:lnTo>
                  <a:lnTo>
                    <a:pt x="503" y="32"/>
                  </a:lnTo>
                  <a:lnTo>
                    <a:pt x="475" y="48"/>
                  </a:lnTo>
                  <a:lnTo>
                    <a:pt x="385" y="32"/>
                  </a:lnTo>
                  <a:lnTo>
                    <a:pt x="358" y="40"/>
                  </a:lnTo>
                  <a:lnTo>
                    <a:pt x="333" y="32"/>
                  </a:lnTo>
                  <a:lnTo>
                    <a:pt x="333" y="21"/>
                  </a:lnTo>
                  <a:lnTo>
                    <a:pt x="250" y="0"/>
                  </a:lnTo>
                  <a:lnTo>
                    <a:pt x="243" y="21"/>
                  </a:lnTo>
                  <a:lnTo>
                    <a:pt x="198" y="21"/>
                  </a:lnTo>
                  <a:lnTo>
                    <a:pt x="160" y="48"/>
                  </a:lnTo>
                  <a:lnTo>
                    <a:pt x="135" y="77"/>
                  </a:lnTo>
                  <a:lnTo>
                    <a:pt x="125" y="106"/>
                  </a:lnTo>
                  <a:lnTo>
                    <a:pt x="108" y="125"/>
                  </a:lnTo>
                  <a:lnTo>
                    <a:pt x="73" y="125"/>
                  </a:lnTo>
                  <a:lnTo>
                    <a:pt x="53" y="154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4393508" y="3044630"/>
              <a:ext cx="805248" cy="443002"/>
            </a:xfrm>
            <a:custGeom>
              <a:avLst/>
              <a:gdLst>
                <a:gd name="T0" fmla="*/ 110 w 557"/>
                <a:gd name="T1" fmla="*/ 296 h 307"/>
                <a:gd name="T2" fmla="*/ 107 w 557"/>
                <a:gd name="T3" fmla="*/ 280 h 307"/>
                <a:gd name="T4" fmla="*/ 125 w 557"/>
                <a:gd name="T5" fmla="*/ 283 h 307"/>
                <a:gd name="T6" fmla="*/ 445 w 557"/>
                <a:gd name="T7" fmla="*/ 246 h 307"/>
                <a:gd name="T8" fmla="*/ 477 w 557"/>
                <a:gd name="T9" fmla="*/ 230 h 307"/>
                <a:gd name="T10" fmla="*/ 497 w 557"/>
                <a:gd name="T11" fmla="*/ 208 h 307"/>
                <a:gd name="T12" fmla="*/ 500 w 557"/>
                <a:gd name="T13" fmla="*/ 198 h 307"/>
                <a:gd name="T14" fmla="*/ 507 w 557"/>
                <a:gd name="T15" fmla="*/ 184 h 307"/>
                <a:gd name="T16" fmla="*/ 552 w 557"/>
                <a:gd name="T17" fmla="*/ 142 h 307"/>
                <a:gd name="T18" fmla="*/ 550 w 557"/>
                <a:gd name="T19" fmla="*/ 134 h 307"/>
                <a:gd name="T20" fmla="*/ 545 w 557"/>
                <a:gd name="T21" fmla="*/ 128 h 307"/>
                <a:gd name="T22" fmla="*/ 535 w 557"/>
                <a:gd name="T23" fmla="*/ 123 h 307"/>
                <a:gd name="T24" fmla="*/ 527 w 557"/>
                <a:gd name="T25" fmla="*/ 120 h 307"/>
                <a:gd name="T26" fmla="*/ 502 w 557"/>
                <a:gd name="T27" fmla="*/ 86 h 307"/>
                <a:gd name="T28" fmla="*/ 502 w 557"/>
                <a:gd name="T29" fmla="*/ 72 h 307"/>
                <a:gd name="T30" fmla="*/ 500 w 557"/>
                <a:gd name="T31" fmla="*/ 51 h 307"/>
                <a:gd name="T32" fmla="*/ 490 w 557"/>
                <a:gd name="T33" fmla="*/ 40 h 307"/>
                <a:gd name="T34" fmla="*/ 472 w 557"/>
                <a:gd name="T35" fmla="*/ 27 h 307"/>
                <a:gd name="T36" fmla="*/ 460 w 557"/>
                <a:gd name="T37" fmla="*/ 27 h 307"/>
                <a:gd name="T38" fmla="*/ 452 w 557"/>
                <a:gd name="T39" fmla="*/ 35 h 307"/>
                <a:gd name="T40" fmla="*/ 440 w 557"/>
                <a:gd name="T41" fmla="*/ 40 h 307"/>
                <a:gd name="T42" fmla="*/ 420 w 557"/>
                <a:gd name="T43" fmla="*/ 35 h 307"/>
                <a:gd name="T44" fmla="*/ 397 w 557"/>
                <a:gd name="T45" fmla="*/ 30 h 307"/>
                <a:gd name="T46" fmla="*/ 372 w 557"/>
                <a:gd name="T47" fmla="*/ 27 h 307"/>
                <a:gd name="T48" fmla="*/ 350 w 557"/>
                <a:gd name="T49" fmla="*/ 0 h 307"/>
                <a:gd name="T50" fmla="*/ 340 w 557"/>
                <a:gd name="T51" fmla="*/ 6 h 307"/>
                <a:gd name="T52" fmla="*/ 325 w 557"/>
                <a:gd name="T53" fmla="*/ 3 h 307"/>
                <a:gd name="T54" fmla="*/ 322 w 557"/>
                <a:gd name="T55" fmla="*/ 16 h 307"/>
                <a:gd name="T56" fmla="*/ 325 w 557"/>
                <a:gd name="T57" fmla="*/ 40 h 307"/>
                <a:gd name="T58" fmla="*/ 307 w 557"/>
                <a:gd name="T59" fmla="*/ 51 h 307"/>
                <a:gd name="T60" fmla="*/ 287 w 557"/>
                <a:gd name="T61" fmla="*/ 51 h 307"/>
                <a:gd name="T62" fmla="*/ 255 w 557"/>
                <a:gd name="T63" fmla="*/ 110 h 307"/>
                <a:gd name="T64" fmla="*/ 232 w 557"/>
                <a:gd name="T65" fmla="*/ 128 h 307"/>
                <a:gd name="T66" fmla="*/ 220 w 557"/>
                <a:gd name="T67" fmla="*/ 118 h 307"/>
                <a:gd name="T68" fmla="*/ 207 w 557"/>
                <a:gd name="T69" fmla="*/ 144 h 307"/>
                <a:gd name="T70" fmla="*/ 195 w 557"/>
                <a:gd name="T71" fmla="*/ 144 h 307"/>
                <a:gd name="T72" fmla="*/ 177 w 557"/>
                <a:gd name="T73" fmla="*/ 142 h 307"/>
                <a:gd name="T74" fmla="*/ 167 w 557"/>
                <a:gd name="T75" fmla="*/ 158 h 307"/>
                <a:gd name="T76" fmla="*/ 145 w 557"/>
                <a:gd name="T77" fmla="*/ 144 h 307"/>
                <a:gd name="T78" fmla="*/ 112 w 557"/>
                <a:gd name="T79" fmla="*/ 152 h 307"/>
                <a:gd name="T80" fmla="*/ 110 w 557"/>
                <a:gd name="T81" fmla="*/ 160 h 307"/>
                <a:gd name="T82" fmla="*/ 97 w 557"/>
                <a:gd name="T83" fmla="*/ 163 h 307"/>
                <a:gd name="T84" fmla="*/ 100 w 557"/>
                <a:gd name="T85" fmla="*/ 166 h 307"/>
                <a:gd name="T86" fmla="*/ 95 w 557"/>
                <a:gd name="T87" fmla="*/ 179 h 307"/>
                <a:gd name="T88" fmla="*/ 92 w 557"/>
                <a:gd name="T89" fmla="*/ 184 h 307"/>
                <a:gd name="T90" fmla="*/ 97 w 557"/>
                <a:gd name="T91" fmla="*/ 195 h 307"/>
                <a:gd name="T92" fmla="*/ 70 w 557"/>
                <a:gd name="T93" fmla="*/ 206 h 307"/>
                <a:gd name="T94" fmla="*/ 75 w 557"/>
                <a:gd name="T95" fmla="*/ 238 h 307"/>
                <a:gd name="T96" fmla="*/ 55 w 557"/>
                <a:gd name="T97" fmla="*/ 235 h 307"/>
                <a:gd name="T98" fmla="*/ 32 w 557"/>
                <a:gd name="T99" fmla="*/ 230 h 307"/>
                <a:gd name="T100" fmla="*/ 17 w 557"/>
                <a:gd name="T101" fmla="*/ 251 h 307"/>
                <a:gd name="T102" fmla="*/ 22 w 557"/>
                <a:gd name="T103" fmla="*/ 254 h 307"/>
                <a:gd name="T104" fmla="*/ 30 w 557"/>
                <a:gd name="T105" fmla="*/ 267 h 307"/>
                <a:gd name="T106" fmla="*/ 17 w 557"/>
                <a:gd name="T107" fmla="*/ 296 h 307"/>
                <a:gd name="T108" fmla="*/ 2 w 557"/>
                <a:gd name="T109" fmla="*/ 296 h 3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57"/>
                <a:gd name="T166" fmla="*/ 0 h 307"/>
                <a:gd name="T167" fmla="*/ 557 w 557"/>
                <a:gd name="T168" fmla="*/ 307 h 3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57" h="307">
                  <a:moveTo>
                    <a:pt x="0" y="307"/>
                  </a:moveTo>
                  <a:lnTo>
                    <a:pt x="110" y="296"/>
                  </a:lnTo>
                  <a:lnTo>
                    <a:pt x="110" y="286"/>
                  </a:lnTo>
                  <a:lnTo>
                    <a:pt x="107" y="280"/>
                  </a:lnTo>
                  <a:lnTo>
                    <a:pt x="120" y="280"/>
                  </a:lnTo>
                  <a:lnTo>
                    <a:pt x="125" y="283"/>
                  </a:lnTo>
                  <a:lnTo>
                    <a:pt x="440" y="254"/>
                  </a:lnTo>
                  <a:lnTo>
                    <a:pt x="445" y="246"/>
                  </a:lnTo>
                  <a:lnTo>
                    <a:pt x="452" y="243"/>
                  </a:lnTo>
                  <a:lnTo>
                    <a:pt x="477" y="230"/>
                  </a:lnTo>
                  <a:lnTo>
                    <a:pt x="482" y="222"/>
                  </a:lnTo>
                  <a:lnTo>
                    <a:pt x="497" y="208"/>
                  </a:lnTo>
                  <a:lnTo>
                    <a:pt x="497" y="203"/>
                  </a:lnTo>
                  <a:lnTo>
                    <a:pt x="500" y="198"/>
                  </a:lnTo>
                  <a:lnTo>
                    <a:pt x="507" y="195"/>
                  </a:lnTo>
                  <a:lnTo>
                    <a:pt x="507" y="184"/>
                  </a:lnTo>
                  <a:lnTo>
                    <a:pt x="515" y="179"/>
                  </a:lnTo>
                  <a:lnTo>
                    <a:pt x="552" y="142"/>
                  </a:lnTo>
                  <a:lnTo>
                    <a:pt x="557" y="134"/>
                  </a:lnTo>
                  <a:lnTo>
                    <a:pt x="550" y="134"/>
                  </a:lnTo>
                  <a:lnTo>
                    <a:pt x="547" y="131"/>
                  </a:lnTo>
                  <a:lnTo>
                    <a:pt x="545" y="128"/>
                  </a:lnTo>
                  <a:lnTo>
                    <a:pt x="542" y="128"/>
                  </a:lnTo>
                  <a:lnTo>
                    <a:pt x="535" y="123"/>
                  </a:lnTo>
                  <a:lnTo>
                    <a:pt x="530" y="123"/>
                  </a:lnTo>
                  <a:lnTo>
                    <a:pt x="527" y="120"/>
                  </a:lnTo>
                  <a:lnTo>
                    <a:pt x="517" y="107"/>
                  </a:lnTo>
                  <a:lnTo>
                    <a:pt x="502" y="86"/>
                  </a:lnTo>
                  <a:lnTo>
                    <a:pt x="502" y="78"/>
                  </a:lnTo>
                  <a:lnTo>
                    <a:pt x="502" y="72"/>
                  </a:lnTo>
                  <a:lnTo>
                    <a:pt x="502" y="64"/>
                  </a:lnTo>
                  <a:lnTo>
                    <a:pt x="500" y="51"/>
                  </a:lnTo>
                  <a:lnTo>
                    <a:pt x="497" y="46"/>
                  </a:lnTo>
                  <a:lnTo>
                    <a:pt x="490" y="40"/>
                  </a:lnTo>
                  <a:lnTo>
                    <a:pt x="480" y="38"/>
                  </a:lnTo>
                  <a:lnTo>
                    <a:pt x="472" y="27"/>
                  </a:lnTo>
                  <a:lnTo>
                    <a:pt x="470" y="19"/>
                  </a:lnTo>
                  <a:lnTo>
                    <a:pt x="460" y="27"/>
                  </a:lnTo>
                  <a:lnTo>
                    <a:pt x="457" y="32"/>
                  </a:lnTo>
                  <a:lnTo>
                    <a:pt x="452" y="35"/>
                  </a:lnTo>
                  <a:lnTo>
                    <a:pt x="450" y="38"/>
                  </a:lnTo>
                  <a:lnTo>
                    <a:pt x="440" y="40"/>
                  </a:lnTo>
                  <a:lnTo>
                    <a:pt x="427" y="32"/>
                  </a:lnTo>
                  <a:lnTo>
                    <a:pt x="420" y="35"/>
                  </a:lnTo>
                  <a:lnTo>
                    <a:pt x="415" y="43"/>
                  </a:lnTo>
                  <a:lnTo>
                    <a:pt x="397" y="30"/>
                  </a:lnTo>
                  <a:lnTo>
                    <a:pt x="385" y="32"/>
                  </a:lnTo>
                  <a:lnTo>
                    <a:pt x="372" y="27"/>
                  </a:lnTo>
                  <a:lnTo>
                    <a:pt x="367" y="14"/>
                  </a:lnTo>
                  <a:lnTo>
                    <a:pt x="350" y="0"/>
                  </a:lnTo>
                  <a:lnTo>
                    <a:pt x="345" y="6"/>
                  </a:lnTo>
                  <a:lnTo>
                    <a:pt x="340" y="6"/>
                  </a:lnTo>
                  <a:lnTo>
                    <a:pt x="332" y="3"/>
                  </a:lnTo>
                  <a:lnTo>
                    <a:pt x="325" y="3"/>
                  </a:lnTo>
                  <a:lnTo>
                    <a:pt x="322" y="8"/>
                  </a:lnTo>
                  <a:lnTo>
                    <a:pt x="322" y="16"/>
                  </a:lnTo>
                  <a:lnTo>
                    <a:pt x="327" y="32"/>
                  </a:lnTo>
                  <a:lnTo>
                    <a:pt x="325" y="40"/>
                  </a:lnTo>
                  <a:lnTo>
                    <a:pt x="315" y="40"/>
                  </a:lnTo>
                  <a:lnTo>
                    <a:pt x="307" y="51"/>
                  </a:lnTo>
                  <a:lnTo>
                    <a:pt x="292" y="48"/>
                  </a:lnTo>
                  <a:lnTo>
                    <a:pt x="287" y="51"/>
                  </a:lnTo>
                  <a:lnTo>
                    <a:pt x="287" y="67"/>
                  </a:lnTo>
                  <a:lnTo>
                    <a:pt x="255" y="110"/>
                  </a:lnTo>
                  <a:lnTo>
                    <a:pt x="252" y="128"/>
                  </a:lnTo>
                  <a:lnTo>
                    <a:pt x="232" y="128"/>
                  </a:lnTo>
                  <a:lnTo>
                    <a:pt x="225" y="118"/>
                  </a:lnTo>
                  <a:lnTo>
                    <a:pt x="220" y="118"/>
                  </a:lnTo>
                  <a:lnTo>
                    <a:pt x="215" y="123"/>
                  </a:lnTo>
                  <a:lnTo>
                    <a:pt x="207" y="144"/>
                  </a:lnTo>
                  <a:lnTo>
                    <a:pt x="202" y="150"/>
                  </a:lnTo>
                  <a:lnTo>
                    <a:pt x="195" y="144"/>
                  </a:lnTo>
                  <a:lnTo>
                    <a:pt x="190" y="136"/>
                  </a:lnTo>
                  <a:lnTo>
                    <a:pt x="177" y="142"/>
                  </a:lnTo>
                  <a:lnTo>
                    <a:pt x="172" y="158"/>
                  </a:lnTo>
                  <a:lnTo>
                    <a:pt x="167" y="158"/>
                  </a:lnTo>
                  <a:lnTo>
                    <a:pt x="167" y="155"/>
                  </a:lnTo>
                  <a:lnTo>
                    <a:pt x="145" y="144"/>
                  </a:lnTo>
                  <a:lnTo>
                    <a:pt x="125" y="152"/>
                  </a:lnTo>
                  <a:lnTo>
                    <a:pt x="112" y="152"/>
                  </a:lnTo>
                  <a:lnTo>
                    <a:pt x="110" y="160"/>
                  </a:lnTo>
                  <a:lnTo>
                    <a:pt x="102" y="166"/>
                  </a:lnTo>
                  <a:lnTo>
                    <a:pt x="97" y="163"/>
                  </a:lnTo>
                  <a:lnTo>
                    <a:pt x="100" y="166"/>
                  </a:lnTo>
                  <a:lnTo>
                    <a:pt x="97" y="168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84"/>
                  </a:lnTo>
                  <a:lnTo>
                    <a:pt x="100" y="192"/>
                  </a:lnTo>
                  <a:lnTo>
                    <a:pt x="97" y="195"/>
                  </a:lnTo>
                  <a:lnTo>
                    <a:pt x="75" y="203"/>
                  </a:lnTo>
                  <a:lnTo>
                    <a:pt x="70" y="206"/>
                  </a:lnTo>
                  <a:lnTo>
                    <a:pt x="70" y="219"/>
                  </a:lnTo>
                  <a:lnTo>
                    <a:pt x="75" y="238"/>
                  </a:lnTo>
                  <a:lnTo>
                    <a:pt x="62" y="243"/>
                  </a:lnTo>
                  <a:lnTo>
                    <a:pt x="55" y="235"/>
                  </a:lnTo>
                  <a:lnTo>
                    <a:pt x="45" y="230"/>
                  </a:lnTo>
                  <a:lnTo>
                    <a:pt x="32" y="230"/>
                  </a:lnTo>
                  <a:lnTo>
                    <a:pt x="22" y="232"/>
                  </a:lnTo>
                  <a:lnTo>
                    <a:pt x="17" y="251"/>
                  </a:lnTo>
                  <a:lnTo>
                    <a:pt x="20" y="254"/>
                  </a:lnTo>
                  <a:lnTo>
                    <a:pt x="22" y="254"/>
                  </a:lnTo>
                  <a:lnTo>
                    <a:pt x="27" y="256"/>
                  </a:lnTo>
                  <a:lnTo>
                    <a:pt x="30" y="267"/>
                  </a:lnTo>
                  <a:lnTo>
                    <a:pt x="22" y="294"/>
                  </a:lnTo>
                  <a:lnTo>
                    <a:pt x="17" y="296"/>
                  </a:lnTo>
                  <a:lnTo>
                    <a:pt x="12" y="294"/>
                  </a:lnTo>
                  <a:lnTo>
                    <a:pt x="2" y="296"/>
                  </a:lnTo>
                  <a:lnTo>
                    <a:pt x="0" y="307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4822666" y="2568172"/>
              <a:ext cx="460306" cy="551445"/>
            </a:xfrm>
            <a:custGeom>
              <a:avLst/>
              <a:gdLst>
                <a:gd name="T0" fmla="*/ 28 w 318"/>
                <a:gd name="T1" fmla="*/ 333 h 381"/>
                <a:gd name="T2" fmla="*/ 43 w 318"/>
                <a:gd name="T3" fmla="*/ 336 h 381"/>
                <a:gd name="T4" fmla="*/ 53 w 318"/>
                <a:gd name="T5" fmla="*/ 330 h 381"/>
                <a:gd name="T6" fmla="*/ 75 w 318"/>
                <a:gd name="T7" fmla="*/ 357 h 381"/>
                <a:gd name="T8" fmla="*/ 100 w 318"/>
                <a:gd name="T9" fmla="*/ 360 h 381"/>
                <a:gd name="T10" fmla="*/ 123 w 318"/>
                <a:gd name="T11" fmla="*/ 365 h 381"/>
                <a:gd name="T12" fmla="*/ 143 w 318"/>
                <a:gd name="T13" fmla="*/ 370 h 381"/>
                <a:gd name="T14" fmla="*/ 155 w 318"/>
                <a:gd name="T15" fmla="*/ 365 h 381"/>
                <a:gd name="T16" fmla="*/ 163 w 318"/>
                <a:gd name="T17" fmla="*/ 357 h 381"/>
                <a:gd name="T18" fmla="*/ 175 w 318"/>
                <a:gd name="T19" fmla="*/ 357 h 381"/>
                <a:gd name="T20" fmla="*/ 193 w 318"/>
                <a:gd name="T21" fmla="*/ 370 h 381"/>
                <a:gd name="T22" fmla="*/ 203 w 318"/>
                <a:gd name="T23" fmla="*/ 381 h 381"/>
                <a:gd name="T24" fmla="*/ 220 w 318"/>
                <a:gd name="T25" fmla="*/ 365 h 381"/>
                <a:gd name="T26" fmla="*/ 225 w 318"/>
                <a:gd name="T27" fmla="*/ 349 h 381"/>
                <a:gd name="T28" fmla="*/ 233 w 318"/>
                <a:gd name="T29" fmla="*/ 314 h 381"/>
                <a:gd name="T30" fmla="*/ 245 w 318"/>
                <a:gd name="T31" fmla="*/ 325 h 381"/>
                <a:gd name="T32" fmla="*/ 250 w 318"/>
                <a:gd name="T33" fmla="*/ 304 h 381"/>
                <a:gd name="T34" fmla="*/ 265 w 318"/>
                <a:gd name="T35" fmla="*/ 280 h 381"/>
                <a:gd name="T36" fmla="*/ 270 w 318"/>
                <a:gd name="T37" fmla="*/ 269 h 381"/>
                <a:gd name="T38" fmla="*/ 285 w 318"/>
                <a:gd name="T39" fmla="*/ 266 h 381"/>
                <a:gd name="T40" fmla="*/ 300 w 318"/>
                <a:gd name="T41" fmla="*/ 245 h 381"/>
                <a:gd name="T42" fmla="*/ 313 w 318"/>
                <a:gd name="T43" fmla="*/ 237 h 381"/>
                <a:gd name="T44" fmla="*/ 310 w 318"/>
                <a:gd name="T45" fmla="*/ 218 h 381"/>
                <a:gd name="T46" fmla="*/ 313 w 318"/>
                <a:gd name="T47" fmla="*/ 202 h 381"/>
                <a:gd name="T48" fmla="*/ 303 w 318"/>
                <a:gd name="T49" fmla="*/ 157 h 381"/>
                <a:gd name="T50" fmla="*/ 310 w 318"/>
                <a:gd name="T51" fmla="*/ 138 h 381"/>
                <a:gd name="T52" fmla="*/ 318 w 318"/>
                <a:gd name="T53" fmla="*/ 133 h 381"/>
                <a:gd name="T54" fmla="*/ 260 w 318"/>
                <a:gd name="T55" fmla="*/ 18 h 381"/>
                <a:gd name="T56" fmla="*/ 238 w 318"/>
                <a:gd name="T57" fmla="*/ 34 h 381"/>
                <a:gd name="T58" fmla="*/ 210 w 318"/>
                <a:gd name="T59" fmla="*/ 61 h 381"/>
                <a:gd name="T60" fmla="*/ 193 w 318"/>
                <a:gd name="T61" fmla="*/ 61 h 381"/>
                <a:gd name="T62" fmla="*/ 170 w 318"/>
                <a:gd name="T63" fmla="*/ 80 h 381"/>
                <a:gd name="T64" fmla="*/ 148 w 318"/>
                <a:gd name="T65" fmla="*/ 72 h 381"/>
                <a:gd name="T66" fmla="*/ 140 w 318"/>
                <a:gd name="T67" fmla="*/ 74 h 381"/>
                <a:gd name="T68" fmla="*/ 140 w 318"/>
                <a:gd name="T69" fmla="*/ 66 h 381"/>
                <a:gd name="T70" fmla="*/ 108 w 318"/>
                <a:gd name="T71" fmla="*/ 58 h 381"/>
                <a:gd name="T72" fmla="*/ 93 w 318"/>
                <a:gd name="T73" fmla="*/ 58 h 381"/>
                <a:gd name="T74" fmla="*/ 0 w 318"/>
                <a:gd name="T75" fmla="*/ 66 h 3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381"/>
                <a:gd name="T116" fmla="*/ 318 w 318"/>
                <a:gd name="T117" fmla="*/ 381 h 38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381">
                  <a:moveTo>
                    <a:pt x="0" y="66"/>
                  </a:moveTo>
                  <a:lnTo>
                    <a:pt x="28" y="333"/>
                  </a:lnTo>
                  <a:lnTo>
                    <a:pt x="35" y="333"/>
                  </a:lnTo>
                  <a:lnTo>
                    <a:pt x="43" y="336"/>
                  </a:lnTo>
                  <a:lnTo>
                    <a:pt x="48" y="336"/>
                  </a:lnTo>
                  <a:lnTo>
                    <a:pt x="53" y="330"/>
                  </a:lnTo>
                  <a:lnTo>
                    <a:pt x="70" y="344"/>
                  </a:lnTo>
                  <a:lnTo>
                    <a:pt x="75" y="357"/>
                  </a:lnTo>
                  <a:lnTo>
                    <a:pt x="88" y="362"/>
                  </a:lnTo>
                  <a:lnTo>
                    <a:pt x="100" y="360"/>
                  </a:lnTo>
                  <a:lnTo>
                    <a:pt x="118" y="373"/>
                  </a:lnTo>
                  <a:lnTo>
                    <a:pt x="123" y="365"/>
                  </a:lnTo>
                  <a:lnTo>
                    <a:pt x="130" y="362"/>
                  </a:lnTo>
                  <a:lnTo>
                    <a:pt x="143" y="370"/>
                  </a:lnTo>
                  <a:lnTo>
                    <a:pt x="153" y="368"/>
                  </a:lnTo>
                  <a:lnTo>
                    <a:pt x="155" y="365"/>
                  </a:lnTo>
                  <a:lnTo>
                    <a:pt x="160" y="362"/>
                  </a:lnTo>
                  <a:lnTo>
                    <a:pt x="163" y="357"/>
                  </a:lnTo>
                  <a:lnTo>
                    <a:pt x="173" y="349"/>
                  </a:lnTo>
                  <a:lnTo>
                    <a:pt x="175" y="357"/>
                  </a:lnTo>
                  <a:lnTo>
                    <a:pt x="183" y="368"/>
                  </a:lnTo>
                  <a:lnTo>
                    <a:pt x="193" y="370"/>
                  </a:lnTo>
                  <a:lnTo>
                    <a:pt x="200" y="376"/>
                  </a:lnTo>
                  <a:lnTo>
                    <a:pt x="203" y="381"/>
                  </a:lnTo>
                  <a:lnTo>
                    <a:pt x="213" y="381"/>
                  </a:lnTo>
                  <a:lnTo>
                    <a:pt x="220" y="365"/>
                  </a:lnTo>
                  <a:lnTo>
                    <a:pt x="225" y="362"/>
                  </a:lnTo>
                  <a:lnTo>
                    <a:pt x="225" y="349"/>
                  </a:lnTo>
                  <a:lnTo>
                    <a:pt x="225" y="338"/>
                  </a:lnTo>
                  <a:lnTo>
                    <a:pt x="233" y="314"/>
                  </a:lnTo>
                  <a:lnTo>
                    <a:pt x="238" y="314"/>
                  </a:lnTo>
                  <a:lnTo>
                    <a:pt x="245" y="325"/>
                  </a:lnTo>
                  <a:lnTo>
                    <a:pt x="253" y="314"/>
                  </a:lnTo>
                  <a:lnTo>
                    <a:pt x="250" y="304"/>
                  </a:lnTo>
                  <a:lnTo>
                    <a:pt x="258" y="285"/>
                  </a:lnTo>
                  <a:lnTo>
                    <a:pt x="265" y="280"/>
                  </a:lnTo>
                  <a:lnTo>
                    <a:pt x="265" y="274"/>
                  </a:lnTo>
                  <a:lnTo>
                    <a:pt x="270" y="269"/>
                  </a:lnTo>
                  <a:lnTo>
                    <a:pt x="278" y="269"/>
                  </a:lnTo>
                  <a:lnTo>
                    <a:pt x="285" y="266"/>
                  </a:lnTo>
                  <a:lnTo>
                    <a:pt x="288" y="264"/>
                  </a:lnTo>
                  <a:lnTo>
                    <a:pt x="300" y="245"/>
                  </a:lnTo>
                  <a:lnTo>
                    <a:pt x="303" y="245"/>
                  </a:lnTo>
                  <a:lnTo>
                    <a:pt x="313" y="237"/>
                  </a:lnTo>
                  <a:lnTo>
                    <a:pt x="310" y="224"/>
                  </a:lnTo>
                  <a:lnTo>
                    <a:pt x="310" y="218"/>
                  </a:lnTo>
                  <a:lnTo>
                    <a:pt x="310" y="210"/>
                  </a:lnTo>
                  <a:lnTo>
                    <a:pt x="313" y="202"/>
                  </a:lnTo>
                  <a:lnTo>
                    <a:pt x="318" y="165"/>
                  </a:lnTo>
                  <a:lnTo>
                    <a:pt x="303" y="157"/>
                  </a:lnTo>
                  <a:lnTo>
                    <a:pt x="315" y="149"/>
                  </a:lnTo>
                  <a:lnTo>
                    <a:pt x="310" y="138"/>
                  </a:lnTo>
                  <a:lnTo>
                    <a:pt x="315" y="133"/>
                  </a:lnTo>
                  <a:lnTo>
                    <a:pt x="318" y="133"/>
                  </a:lnTo>
                  <a:lnTo>
                    <a:pt x="298" y="0"/>
                  </a:lnTo>
                  <a:lnTo>
                    <a:pt x="260" y="18"/>
                  </a:lnTo>
                  <a:lnTo>
                    <a:pt x="245" y="29"/>
                  </a:lnTo>
                  <a:lnTo>
                    <a:pt x="238" y="34"/>
                  </a:lnTo>
                  <a:lnTo>
                    <a:pt x="218" y="58"/>
                  </a:lnTo>
                  <a:lnTo>
                    <a:pt x="210" y="61"/>
                  </a:lnTo>
                  <a:lnTo>
                    <a:pt x="205" y="61"/>
                  </a:lnTo>
                  <a:lnTo>
                    <a:pt x="193" y="61"/>
                  </a:lnTo>
                  <a:lnTo>
                    <a:pt x="185" y="64"/>
                  </a:lnTo>
                  <a:lnTo>
                    <a:pt x="170" y="80"/>
                  </a:lnTo>
                  <a:lnTo>
                    <a:pt x="163" y="80"/>
                  </a:lnTo>
                  <a:lnTo>
                    <a:pt x="148" y="72"/>
                  </a:lnTo>
                  <a:lnTo>
                    <a:pt x="145" y="77"/>
                  </a:lnTo>
                  <a:lnTo>
                    <a:pt x="140" y="74"/>
                  </a:lnTo>
                  <a:lnTo>
                    <a:pt x="145" y="69"/>
                  </a:lnTo>
                  <a:lnTo>
                    <a:pt x="140" y="66"/>
                  </a:lnTo>
                  <a:lnTo>
                    <a:pt x="130" y="66"/>
                  </a:lnTo>
                  <a:lnTo>
                    <a:pt x="108" y="58"/>
                  </a:lnTo>
                  <a:lnTo>
                    <a:pt x="105" y="56"/>
                  </a:lnTo>
                  <a:lnTo>
                    <a:pt x="93" y="58"/>
                  </a:lnTo>
                  <a:lnTo>
                    <a:pt x="93" y="53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5322196" y="1969428"/>
              <a:ext cx="826014" cy="679501"/>
            </a:xfrm>
            <a:custGeom>
              <a:avLst/>
              <a:gdLst>
                <a:gd name="T0" fmla="*/ 438 w 573"/>
                <a:gd name="T1" fmla="*/ 422 h 470"/>
                <a:gd name="T2" fmla="*/ 428 w 573"/>
                <a:gd name="T3" fmla="*/ 438 h 470"/>
                <a:gd name="T4" fmla="*/ 420 w 573"/>
                <a:gd name="T5" fmla="*/ 451 h 470"/>
                <a:gd name="T6" fmla="*/ 418 w 573"/>
                <a:gd name="T7" fmla="*/ 470 h 470"/>
                <a:gd name="T8" fmla="*/ 433 w 573"/>
                <a:gd name="T9" fmla="*/ 454 h 470"/>
                <a:gd name="T10" fmla="*/ 455 w 573"/>
                <a:gd name="T11" fmla="*/ 451 h 470"/>
                <a:gd name="T12" fmla="*/ 488 w 573"/>
                <a:gd name="T13" fmla="*/ 440 h 470"/>
                <a:gd name="T14" fmla="*/ 538 w 573"/>
                <a:gd name="T15" fmla="*/ 398 h 470"/>
                <a:gd name="T16" fmla="*/ 558 w 573"/>
                <a:gd name="T17" fmla="*/ 384 h 470"/>
                <a:gd name="T18" fmla="*/ 570 w 573"/>
                <a:gd name="T19" fmla="*/ 368 h 470"/>
                <a:gd name="T20" fmla="*/ 563 w 573"/>
                <a:gd name="T21" fmla="*/ 371 h 470"/>
                <a:gd name="T22" fmla="*/ 540 w 573"/>
                <a:gd name="T23" fmla="*/ 382 h 470"/>
                <a:gd name="T24" fmla="*/ 528 w 573"/>
                <a:gd name="T25" fmla="*/ 390 h 470"/>
                <a:gd name="T26" fmla="*/ 545 w 573"/>
                <a:gd name="T27" fmla="*/ 366 h 470"/>
                <a:gd name="T28" fmla="*/ 533 w 573"/>
                <a:gd name="T29" fmla="*/ 374 h 470"/>
                <a:gd name="T30" fmla="*/ 483 w 573"/>
                <a:gd name="T31" fmla="*/ 406 h 470"/>
                <a:gd name="T32" fmla="*/ 445 w 573"/>
                <a:gd name="T33" fmla="*/ 432 h 470"/>
                <a:gd name="T34" fmla="*/ 445 w 573"/>
                <a:gd name="T35" fmla="*/ 411 h 470"/>
                <a:gd name="T36" fmla="*/ 455 w 573"/>
                <a:gd name="T37" fmla="*/ 384 h 470"/>
                <a:gd name="T38" fmla="*/ 443 w 573"/>
                <a:gd name="T39" fmla="*/ 296 h 470"/>
                <a:gd name="T40" fmla="*/ 433 w 573"/>
                <a:gd name="T41" fmla="*/ 208 h 470"/>
                <a:gd name="T42" fmla="*/ 423 w 573"/>
                <a:gd name="T43" fmla="*/ 152 h 470"/>
                <a:gd name="T44" fmla="*/ 410 w 573"/>
                <a:gd name="T45" fmla="*/ 142 h 470"/>
                <a:gd name="T46" fmla="*/ 408 w 573"/>
                <a:gd name="T47" fmla="*/ 126 h 470"/>
                <a:gd name="T48" fmla="*/ 400 w 573"/>
                <a:gd name="T49" fmla="*/ 75 h 470"/>
                <a:gd name="T50" fmla="*/ 385 w 573"/>
                <a:gd name="T51" fmla="*/ 19 h 470"/>
                <a:gd name="T52" fmla="*/ 380 w 573"/>
                <a:gd name="T53" fmla="*/ 0 h 470"/>
                <a:gd name="T54" fmla="*/ 288 w 573"/>
                <a:gd name="T55" fmla="*/ 24 h 470"/>
                <a:gd name="T56" fmla="*/ 255 w 573"/>
                <a:gd name="T57" fmla="*/ 51 h 470"/>
                <a:gd name="T58" fmla="*/ 230 w 573"/>
                <a:gd name="T59" fmla="*/ 94 h 470"/>
                <a:gd name="T60" fmla="*/ 200 w 573"/>
                <a:gd name="T61" fmla="*/ 136 h 470"/>
                <a:gd name="T62" fmla="*/ 205 w 573"/>
                <a:gd name="T63" fmla="*/ 152 h 470"/>
                <a:gd name="T64" fmla="*/ 215 w 573"/>
                <a:gd name="T65" fmla="*/ 158 h 470"/>
                <a:gd name="T66" fmla="*/ 218 w 573"/>
                <a:gd name="T67" fmla="*/ 182 h 470"/>
                <a:gd name="T68" fmla="*/ 183 w 573"/>
                <a:gd name="T69" fmla="*/ 227 h 470"/>
                <a:gd name="T70" fmla="*/ 118 w 573"/>
                <a:gd name="T71" fmla="*/ 238 h 470"/>
                <a:gd name="T72" fmla="*/ 70 w 573"/>
                <a:gd name="T73" fmla="*/ 243 h 470"/>
                <a:gd name="T74" fmla="*/ 35 w 573"/>
                <a:gd name="T75" fmla="*/ 270 h 470"/>
                <a:gd name="T76" fmla="*/ 53 w 573"/>
                <a:gd name="T77" fmla="*/ 307 h 470"/>
                <a:gd name="T78" fmla="*/ 40 w 573"/>
                <a:gd name="T79" fmla="*/ 331 h 470"/>
                <a:gd name="T80" fmla="*/ 5 w 573"/>
                <a:gd name="T81" fmla="*/ 398 h 470"/>
                <a:gd name="T82" fmla="*/ 318 w 573"/>
                <a:gd name="T83" fmla="*/ 342 h 470"/>
                <a:gd name="T84" fmla="*/ 325 w 573"/>
                <a:gd name="T85" fmla="*/ 347 h 470"/>
                <a:gd name="T86" fmla="*/ 343 w 573"/>
                <a:gd name="T87" fmla="*/ 374 h 470"/>
                <a:gd name="T88" fmla="*/ 363 w 573"/>
                <a:gd name="T89" fmla="*/ 382 h 4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73"/>
                <a:gd name="T136" fmla="*/ 0 h 470"/>
                <a:gd name="T137" fmla="*/ 573 w 573"/>
                <a:gd name="T138" fmla="*/ 470 h 4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73" h="470">
                  <a:moveTo>
                    <a:pt x="370" y="387"/>
                  </a:moveTo>
                  <a:lnTo>
                    <a:pt x="433" y="411"/>
                  </a:lnTo>
                  <a:lnTo>
                    <a:pt x="438" y="422"/>
                  </a:lnTo>
                  <a:lnTo>
                    <a:pt x="433" y="424"/>
                  </a:lnTo>
                  <a:lnTo>
                    <a:pt x="430" y="430"/>
                  </a:lnTo>
                  <a:lnTo>
                    <a:pt x="428" y="438"/>
                  </a:lnTo>
                  <a:lnTo>
                    <a:pt x="428" y="448"/>
                  </a:lnTo>
                  <a:lnTo>
                    <a:pt x="425" y="448"/>
                  </a:lnTo>
                  <a:lnTo>
                    <a:pt x="420" y="451"/>
                  </a:lnTo>
                  <a:lnTo>
                    <a:pt x="415" y="464"/>
                  </a:lnTo>
                  <a:lnTo>
                    <a:pt x="415" y="470"/>
                  </a:lnTo>
                  <a:lnTo>
                    <a:pt x="418" y="470"/>
                  </a:lnTo>
                  <a:lnTo>
                    <a:pt x="420" y="467"/>
                  </a:lnTo>
                  <a:lnTo>
                    <a:pt x="423" y="464"/>
                  </a:lnTo>
                  <a:lnTo>
                    <a:pt x="433" y="454"/>
                  </a:lnTo>
                  <a:lnTo>
                    <a:pt x="438" y="456"/>
                  </a:lnTo>
                  <a:lnTo>
                    <a:pt x="453" y="456"/>
                  </a:lnTo>
                  <a:lnTo>
                    <a:pt x="455" y="451"/>
                  </a:lnTo>
                  <a:lnTo>
                    <a:pt x="468" y="448"/>
                  </a:lnTo>
                  <a:lnTo>
                    <a:pt x="480" y="443"/>
                  </a:lnTo>
                  <a:lnTo>
                    <a:pt x="488" y="440"/>
                  </a:lnTo>
                  <a:lnTo>
                    <a:pt x="493" y="430"/>
                  </a:lnTo>
                  <a:lnTo>
                    <a:pt x="528" y="406"/>
                  </a:lnTo>
                  <a:lnTo>
                    <a:pt x="538" y="398"/>
                  </a:lnTo>
                  <a:lnTo>
                    <a:pt x="545" y="392"/>
                  </a:lnTo>
                  <a:lnTo>
                    <a:pt x="550" y="390"/>
                  </a:lnTo>
                  <a:lnTo>
                    <a:pt x="558" y="384"/>
                  </a:lnTo>
                  <a:lnTo>
                    <a:pt x="563" y="382"/>
                  </a:lnTo>
                  <a:lnTo>
                    <a:pt x="568" y="376"/>
                  </a:lnTo>
                  <a:lnTo>
                    <a:pt x="570" y="368"/>
                  </a:lnTo>
                  <a:lnTo>
                    <a:pt x="573" y="366"/>
                  </a:lnTo>
                  <a:lnTo>
                    <a:pt x="570" y="363"/>
                  </a:lnTo>
                  <a:lnTo>
                    <a:pt x="563" y="371"/>
                  </a:lnTo>
                  <a:lnTo>
                    <a:pt x="555" y="374"/>
                  </a:lnTo>
                  <a:lnTo>
                    <a:pt x="545" y="379"/>
                  </a:lnTo>
                  <a:lnTo>
                    <a:pt x="540" y="382"/>
                  </a:lnTo>
                  <a:lnTo>
                    <a:pt x="538" y="390"/>
                  </a:lnTo>
                  <a:lnTo>
                    <a:pt x="530" y="392"/>
                  </a:lnTo>
                  <a:lnTo>
                    <a:pt x="528" y="390"/>
                  </a:lnTo>
                  <a:lnTo>
                    <a:pt x="533" y="384"/>
                  </a:lnTo>
                  <a:lnTo>
                    <a:pt x="538" y="376"/>
                  </a:lnTo>
                  <a:lnTo>
                    <a:pt x="545" y="366"/>
                  </a:lnTo>
                  <a:lnTo>
                    <a:pt x="540" y="363"/>
                  </a:lnTo>
                  <a:lnTo>
                    <a:pt x="535" y="368"/>
                  </a:lnTo>
                  <a:lnTo>
                    <a:pt x="533" y="374"/>
                  </a:lnTo>
                  <a:lnTo>
                    <a:pt x="528" y="382"/>
                  </a:lnTo>
                  <a:lnTo>
                    <a:pt x="508" y="392"/>
                  </a:lnTo>
                  <a:lnTo>
                    <a:pt x="483" y="406"/>
                  </a:lnTo>
                  <a:lnTo>
                    <a:pt x="463" y="416"/>
                  </a:lnTo>
                  <a:lnTo>
                    <a:pt x="455" y="422"/>
                  </a:lnTo>
                  <a:lnTo>
                    <a:pt x="445" y="432"/>
                  </a:lnTo>
                  <a:lnTo>
                    <a:pt x="443" y="430"/>
                  </a:lnTo>
                  <a:lnTo>
                    <a:pt x="443" y="419"/>
                  </a:lnTo>
                  <a:lnTo>
                    <a:pt x="445" y="411"/>
                  </a:lnTo>
                  <a:lnTo>
                    <a:pt x="453" y="406"/>
                  </a:lnTo>
                  <a:lnTo>
                    <a:pt x="443" y="395"/>
                  </a:lnTo>
                  <a:lnTo>
                    <a:pt x="455" y="384"/>
                  </a:lnTo>
                  <a:lnTo>
                    <a:pt x="455" y="379"/>
                  </a:lnTo>
                  <a:lnTo>
                    <a:pt x="450" y="374"/>
                  </a:lnTo>
                  <a:lnTo>
                    <a:pt x="443" y="296"/>
                  </a:lnTo>
                  <a:lnTo>
                    <a:pt x="440" y="294"/>
                  </a:lnTo>
                  <a:lnTo>
                    <a:pt x="440" y="224"/>
                  </a:lnTo>
                  <a:lnTo>
                    <a:pt x="433" y="208"/>
                  </a:lnTo>
                  <a:lnTo>
                    <a:pt x="428" y="190"/>
                  </a:lnTo>
                  <a:lnTo>
                    <a:pt x="428" y="176"/>
                  </a:lnTo>
                  <a:lnTo>
                    <a:pt x="423" y="152"/>
                  </a:lnTo>
                  <a:lnTo>
                    <a:pt x="415" y="139"/>
                  </a:lnTo>
                  <a:lnTo>
                    <a:pt x="410" y="139"/>
                  </a:lnTo>
                  <a:lnTo>
                    <a:pt x="410" y="142"/>
                  </a:lnTo>
                  <a:lnTo>
                    <a:pt x="408" y="139"/>
                  </a:lnTo>
                  <a:lnTo>
                    <a:pt x="408" y="126"/>
                  </a:lnTo>
                  <a:lnTo>
                    <a:pt x="398" y="96"/>
                  </a:lnTo>
                  <a:lnTo>
                    <a:pt x="395" y="86"/>
                  </a:lnTo>
                  <a:lnTo>
                    <a:pt x="400" y="75"/>
                  </a:lnTo>
                  <a:lnTo>
                    <a:pt x="398" y="54"/>
                  </a:lnTo>
                  <a:lnTo>
                    <a:pt x="385" y="24"/>
                  </a:lnTo>
                  <a:lnTo>
                    <a:pt x="385" y="19"/>
                  </a:lnTo>
                  <a:lnTo>
                    <a:pt x="383" y="16"/>
                  </a:lnTo>
                  <a:lnTo>
                    <a:pt x="383" y="11"/>
                  </a:lnTo>
                  <a:lnTo>
                    <a:pt x="380" y="0"/>
                  </a:lnTo>
                  <a:lnTo>
                    <a:pt x="288" y="24"/>
                  </a:lnTo>
                  <a:lnTo>
                    <a:pt x="285" y="24"/>
                  </a:lnTo>
                  <a:lnTo>
                    <a:pt x="275" y="27"/>
                  </a:lnTo>
                  <a:lnTo>
                    <a:pt x="255" y="51"/>
                  </a:lnTo>
                  <a:lnTo>
                    <a:pt x="233" y="83"/>
                  </a:lnTo>
                  <a:lnTo>
                    <a:pt x="230" y="88"/>
                  </a:lnTo>
                  <a:lnTo>
                    <a:pt x="230" y="94"/>
                  </a:lnTo>
                  <a:lnTo>
                    <a:pt x="228" y="107"/>
                  </a:lnTo>
                  <a:lnTo>
                    <a:pt x="223" y="112"/>
                  </a:lnTo>
                  <a:lnTo>
                    <a:pt x="200" y="136"/>
                  </a:lnTo>
                  <a:lnTo>
                    <a:pt x="200" y="139"/>
                  </a:lnTo>
                  <a:lnTo>
                    <a:pt x="203" y="150"/>
                  </a:lnTo>
                  <a:lnTo>
                    <a:pt x="205" y="152"/>
                  </a:lnTo>
                  <a:lnTo>
                    <a:pt x="208" y="150"/>
                  </a:lnTo>
                  <a:lnTo>
                    <a:pt x="215" y="155"/>
                  </a:lnTo>
                  <a:lnTo>
                    <a:pt x="215" y="158"/>
                  </a:lnTo>
                  <a:lnTo>
                    <a:pt x="213" y="163"/>
                  </a:lnTo>
                  <a:lnTo>
                    <a:pt x="213" y="171"/>
                  </a:lnTo>
                  <a:lnTo>
                    <a:pt x="218" y="182"/>
                  </a:lnTo>
                  <a:lnTo>
                    <a:pt x="218" y="195"/>
                  </a:lnTo>
                  <a:lnTo>
                    <a:pt x="203" y="203"/>
                  </a:lnTo>
                  <a:lnTo>
                    <a:pt x="183" y="227"/>
                  </a:lnTo>
                  <a:lnTo>
                    <a:pt x="165" y="232"/>
                  </a:lnTo>
                  <a:lnTo>
                    <a:pt x="130" y="243"/>
                  </a:lnTo>
                  <a:lnTo>
                    <a:pt x="118" y="238"/>
                  </a:lnTo>
                  <a:lnTo>
                    <a:pt x="108" y="238"/>
                  </a:lnTo>
                  <a:lnTo>
                    <a:pt x="88" y="238"/>
                  </a:lnTo>
                  <a:lnTo>
                    <a:pt x="70" y="243"/>
                  </a:lnTo>
                  <a:lnTo>
                    <a:pt x="48" y="251"/>
                  </a:lnTo>
                  <a:lnTo>
                    <a:pt x="38" y="256"/>
                  </a:lnTo>
                  <a:lnTo>
                    <a:pt x="35" y="270"/>
                  </a:lnTo>
                  <a:lnTo>
                    <a:pt x="35" y="278"/>
                  </a:lnTo>
                  <a:lnTo>
                    <a:pt x="50" y="296"/>
                  </a:lnTo>
                  <a:lnTo>
                    <a:pt x="53" y="307"/>
                  </a:lnTo>
                  <a:lnTo>
                    <a:pt x="50" y="312"/>
                  </a:lnTo>
                  <a:lnTo>
                    <a:pt x="45" y="315"/>
                  </a:lnTo>
                  <a:lnTo>
                    <a:pt x="40" y="331"/>
                  </a:lnTo>
                  <a:lnTo>
                    <a:pt x="10" y="360"/>
                  </a:lnTo>
                  <a:lnTo>
                    <a:pt x="0" y="371"/>
                  </a:lnTo>
                  <a:lnTo>
                    <a:pt x="5" y="398"/>
                  </a:lnTo>
                  <a:lnTo>
                    <a:pt x="310" y="331"/>
                  </a:lnTo>
                  <a:lnTo>
                    <a:pt x="315" y="336"/>
                  </a:lnTo>
                  <a:lnTo>
                    <a:pt x="318" y="342"/>
                  </a:lnTo>
                  <a:lnTo>
                    <a:pt x="320" y="344"/>
                  </a:lnTo>
                  <a:lnTo>
                    <a:pt x="323" y="344"/>
                  </a:lnTo>
                  <a:lnTo>
                    <a:pt x="325" y="347"/>
                  </a:lnTo>
                  <a:lnTo>
                    <a:pt x="333" y="347"/>
                  </a:lnTo>
                  <a:lnTo>
                    <a:pt x="340" y="368"/>
                  </a:lnTo>
                  <a:lnTo>
                    <a:pt x="343" y="374"/>
                  </a:lnTo>
                  <a:lnTo>
                    <a:pt x="345" y="379"/>
                  </a:lnTo>
                  <a:lnTo>
                    <a:pt x="345" y="382"/>
                  </a:lnTo>
                  <a:lnTo>
                    <a:pt x="363" y="382"/>
                  </a:lnTo>
                  <a:lnTo>
                    <a:pt x="370" y="387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5254131" y="2448193"/>
              <a:ext cx="637968" cy="444154"/>
            </a:xfrm>
            <a:custGeom>
              <a:avLst/>
              <a:gdLst>
                <a:gd name="T0" fmla="*/ 110 w 442"/>
                <a:gd name="T1" fmla="*/ 291 h 307"/>
                <a:gd name="T2" fmla="*/ 310 w 442"/>
                <a:gd name="T3" fmla="*/ 251 h 307"/>
                <a:gd name="T4" fmla="*/ 372 w 442"/>
                <a:gd name="T5" fmla="*/ 237 h 307"/>
                <a:gd name="T6" fmla="*/ 375 w 442"/>
                <a:gd name="T7" fmla="*/ 237 h 307"/>
                <a:gd name="T8" fmla="*/ 377 w 442"/>
                <a:gd name="T9" fmla="*/ 237 h 307"/>
                <a:gd name="T10" fmla="*/ 377 w 442"/>
                <a:gd name="T11" fmla="*/ 229 h 307"/>
                <a:gd name="T12" fmla="*/ 385 w 442"/>
                <a:gd name="T13" fmla="*/ 224 h 307"/>
                <a:gd name="T14" fmla="*/ 392 w 442"/>
                <a:gd name="T15" fmla="*/ 221 h 307"/>
                <a:gd name="T16" fmla="*/ 397 w 442"/>
                <a:gd name="T17" fmla="*/ 224 h 307"/>
                <a:gd name="T18" fmla="*/ 417 w 442"/>
                <a:gd name="T19" fmla="*/ 211 h 307"/>
                <a:gd name="T20" fmla="*/ 420 w 442"/>
                <a:gd name="T21" fmla="*/ 200 h 307"/>
                <a:gd name="T22" fmla="*/ 430 w 442"/>
                <a:gd name="T23" fmla="*/ 187 h 307"/>
                <a:gd name="T24" fmla="*/ 442 w 442"/>
                <a:gd name="T25" fmla="*/ 179 h 307"/>
                <a:gd name="T26" fmla="*/ 442 w 442"/>
                <a:gd name="T27" fmla="*/ 176 h 307"/>
                <a:gd name="T28" fmla="*/ 432 w 442"/>
                <a:gd name="T29" fmla="*/ 168 h 307"/>
                <a:gd name="T30" fmla="*/ 427 w 442"/>
                <a:gd name="T31" fmla="*/ 163 h 307"/>
                <a:gd name="T32" fmla="*/ 425 w 442"/>
                <a:gd name="T33" fmla="*/ 163 h 307"/>
                <a:gd name="T34" fmla="*/ 420 w 442"/>
                <a:gd name="T35" fmla="*/ 157 h 307"/>
                <a:gd name="T36" fmla="*/ 412 w 442"/>
                <a:gd name="T37" fmla="*/ 155 h 307"/>
                <a:gd name="T38" fmla="*/ 410 w 442"/>
                <a:gd name="T39" fmla="*/ 144 h 307"/>
                <a:gd name="T40" fmla="*/ 400 w 442"/>
                <a:gd name="T41" fmla="*/ 141 h 307"/>
                <a:gd name="T42" fmla="*/ 397 w 442"/>
                <a:gd name="T43" fmla="*/ 141 h 307"/>
                <a:gd name="T44" fmla="*/ 397 w 442"/>
                <a:gd name="T45" fmla="*/ 123 h 307"/>
                <a:gd name="T46" fmla="*/ 402 w 442"/>
                <a:gd name="T47" fmla="*/ 117 h 307"/>
                <a:gd name="T48" fmla="*/ 402 w 442"/>
                <a:gd name="T49" fmla="*/ 109 h 307"/>
                <a:gd name="T50" fmla="*/ 395 w 442"/>
                <a:gd name="T51" fmla="*/ 101 h 307"/>
                <a:gd name="T52" fmla="*/ 395 w 442"/>
                <a:gd name="T53" fmla="*/ 99 h 307"/>
                <a:gd name="T54" fmla="*/ 397 w 442"/>
                <a:gd name="T55" fmla="*/ 96 h 307"/>
                <a:gd name="T56" fmla="*/ 405 w 442"/>
                <a:gd name="T57" fmla="*/ 88 h 307"/>
                <a:gd name="T58" fmla="*/ 407 w 442"/>
                <a:gd name="T59" fmla="*/ 72 h 307"/>
                <a:gd name="T60" fmla="*/ 407 w 442"/>
                <a:gd name="T61" fmla="*/ 67 h 307"/>
                <a:gd name="T62" fmla="*/ 415 w 442"/>
                <a:gd name="T63" fmla="*/ 59 h 307"/>
                <a:gd name="T64" fmla="*/ 417 w 442"/>
                <a:gd name="T65" fmla="*/ 56 h 307"/>
                <a:gd name="T66" fmla="*/ 410 w 442"/>
                <a:gd name="T67" fmla="*/ 51 h 307"/>
                <a:gd name="T68" fmla="*/ 392 w 442"/>
                <a:gd name="T69" fmla="*/ 51 h 307"/>
                <a:gd name="T70" fmla="*/ 392 w 442"/>
                <a:gd name="T71" fmla="*/ 48 h 307"/>
                <a:gd name="T72" fmla="*/ 390 w 442"/>
                <a:gd name="T73" fmla="*/ 43 h 307"/>
                <a:gd name="T74" fmla="*/ 387 w 442"/>
                <a:gd name="T75" fmla="*/ 37 h 307"/>
                <a:gd name="T76" fmla="*/ 380 w 442"/>
                <a:gd name="T77" fmla="*/ 16 h 307"/>
                <a:gd name="T78" fmla="*/ 372 w 442"/>
                <a:gd name="T79" fmla="*/ 16 h 307"/>
                <a:gd name="T80" fmla="*/ 370 w 442"/>
                <a:gd name="T81" fmla="*/ 13 h 307"/>
                <a:gd name="T82" fmla="*/ 367 w 442"/>
                <a:gd name="T83" fmla="*/ 13 h 307"/>
                <a:gd name="T84" fmla="*/ 365 w 442"/>
                <a:gd name="T85" fmla="*/ 11 h 307"/>
                <a:gd name="T86" fmla="*/ 362 w 442"/>
                <a:gd name="T87" fmla="*/ 5 h 307"/>
                <a:gd name="T88" fmla="*/ 357 w 442"/>
                <a:gd name="T89" fmla="*/ 0 h 307"/>
                <a:gd name="T90" fmla="*/ 52 w 442"/>
                <a:gd name="T91" fmla="*/ 67 h 307"/>
                <a:gd name="T92" fmla="*/ 47 w 442"/>
                <a:gd name="T93" fmla="*/ 40 h 307"/>
                <a:gd name="T94" fmla="*/ 30 w 442"/>
                <a:gd name="T95" fmla="*/ 59 h 307"/>
                <a:gd name="T96" fmla="*/ 27 w 442"/>
                <a:gd name="T97" fmla="*/ 59 h 307"/>
                <a:gd name="T98" fmla="*/ 25 w 442"/>
                <a:gd name="T99" fmla="*/ 56 h 307"/>
                <a:gd name="T100" fmla="*/ 22 w 442"/>
                <a:gd name="T101" fmla="*/ 56 h 307"/>
                <a:gd name="T102" fmla="*/ 17 w 442"/>
                <a:gd name="T103" fmla="*/ 67 h 307"/>
                <a:gd name="T104" fmla="*/ 2 w 442"/>
                <a:gd name="T105" fmla="*/ 77 h 307"/>
                <a:gd name="T106" fmla="*/ 0 w 442"/>
                <a:gd name="T107" fmla="*/ 83 h 307"/>
                <a:gd name="T108" fmla="*/ 20 w 442"/>
                <a:gd name="T109" fmla="*/ 216 h 307"/>
                <a:gd name="T110" fmla="*/ 35 w 442"/>
                <a:gd name="T111" fmla="*/ 307 h 307"/>
                <a:gd name="T112" fmla="*/ 110 w 442"/>
                <a:gd name="T113" fmla="*/ 291 h 3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42"/>
                <a:gd name="T172" fmla="*/ 0 h 307"/>
                <a:gd name="T173" fmla="*/ 442 w 442"/>
                <a:gd name="T174" fmla="*/ 307 h 3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42" h="307">
                  <a:moveTo>
                    <a:pt x="110" y="291"/>
                  </a:moveTo>
                  <a:lnTo>
                    <a:pt x="310" y="251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7" y="237"/>
                  </a:lnTo>
                  <a:lnTo>
                    <a:pt x="377" y="229"/>
                  </a:lnTo>
                  <a:lnTo>
                    <a:pt x="385" y="224"/>
                  </a:lnTo>
                  <a:lnTo>
                    <a:pt x="392" y="221"/>
                  </a:lnTo>
                  <a:lnTo>
                    <a:pt x="397" y="224"/>
                  </a:lnTo>
                  <a:lnTo>
                    <a:pt x="417" y="211"/>
                  </a:lnTo>
                  <a:lnTo>
                    <a:pt x="420" y="200"/>
                  </a:lnTo>
                  <a:lnTo>
                    <a:pt x="430" y="187"/>
                  </a:lnTo>
                  <a:lnTo>
                    <a:pt x="442" y="179"/>
                  </a:lnTo>
                  <a:lnTo>
                    <a:pt x="442" y="176"/>
                  </a:lnTo>
                  <a:lnTo>
                    <a:pt x="432" y="168"/>
                  </a:lnTo>
                  <a:lnTo>
                    <a:pt x="427" y="163"/>
                  </a:lnTo>
                  <a:lnTo>
                    <a:pt x="425" y="163"/>
                  </a:lnTo>
                  <a:lnTo>
                    <a:pt x="420" y="157"/>
                  </a:lnTo>
                  <a:lnTo>
                    <a:pt x="412" y="155"/>
                  </a:lnTo>
                  <a:lnTo>
                    <a:pt x="410" y="144"/>
                  </a:lnTo>
                  <a:lnTo>
                    <a:pt x="400" y="141"/>
                  </a:lnTo>
                  <a:lnTo>
                    <a:pt x="397" y="141"/>
                  </a:lnTo>
                  <a:lnTo>
                    <a:pt x="397" y="123"/>
                  </a:lnTo>
                  <a:lnTo>
                    <a:pt x="402" y="117"/>
                  </a:lnTo>
                  <a:lnTo>
                    <a:pt x="402" y="109"/>
                  </a:lnTo>
                  <a:lnTo>
                    <a:pt x="395" y="101"/>
                  </a:lnTo>
                  <a:lnTo>
                    <a:pt x="395" y="99"/>
                  </a:lnTo>
                  <a:lnTo>
                    <a:pt x="397" y="96"/>
                  </a:lnTo>
                  <a:lnTo>
                    <a:pt x="405" y="88"/>
                  </a:lnTo>
                  <a:lnTo>
                    <a:pt x="407" y="72"/>
                  </a:lnTo>
                  <a:lnTo>
                    <a:pt x="407" y="67"/>
                  </a:lnTo>
                  <a:lnTo>
                    <a:pt x="415" y="59"/>
                  </a:lnTo>
                  <a:lnTo>
                    <a:pt x="417" y="56"/>
                  </a:lnTo>
                  <a:lnTo>
                    <a:pt x="410" y="51"/>
                  </a:lnTo>
                  <a:lnTo>
                    <a:pt x="392" y="51"/>
                  </a:lnTo>
                  <a:lnTo>
                    <a:pt x="392" y="48"/>
                  </a:lnTo>
                  <a:lnTo>
                    <a:pt x="390" y="43"/>
                  </a:lnTo>
                  <a:lnTo>
                    <a:pt x="387" y="37"/>
                  </a:lnTo>
                  <a:lnTo>
                    <a:pt x="380" y="16"/>
                  </a:lnTo>
                  <a:lnTo>
                    <a:pt x="372" y="16"/>
                  </a:lnTo>
                  <a:lnTo>
                    <a:pt x="370" y="13"/>
                  </a:lnTo>
                  <a:lnTo>
                    <a:pt x="367" y="13"/>
                  </a:lnTo>
                  <a:lnTo>
                    <a:pt x="365" y="11"/>
                  </a:lnTo>
                  <a:lnTo>
                    <a:pt x="362" y="5"/>
                  </a:lnTo>
                  <a:lnTo>
                    <a:pt x="357" y="0"/>
                  </a:lnTo>
                  <a:lnTo>
                    <a:pt x="52" y="67"/>
                  </a:lnTo>
                  <a:lnTo>
                    <a:pt x="47" y="40"/>
                  </a:lnTo>
                  <a:lnTo>
                    <a:pt x="30" y="59"/>
                  </a:lnTo>
                  <a:lnTo>
                    <a:pt x="27" y="59"/>
                  </a:lnTo>
                  <a:lnTo>
                    <a:pt x="25" y="56"/>
                  </a:lnTo>
                  <a:lnTo>
                    <a:pt x="22" y="56"/>
                  </a:lnTo>
                  <a:lnTo>
                    <a:pt x="17" y="67"/>
                  </a:lnTo>
                  <a:lnTo>
                    <a:pt x="2" y="77"/>
                  </a:lnTo>
                  <a:lnTo>
                    <a:pt x="0" y="83"/>
                  </a:lnTo>
                  <a:lnTo>
                    <a:pt x="20" y="216"/>
                  </a:lnTo>
                  <a:lnTo>
                    <a:pt x="35" y="307"/>
                  </a:lnTo>
                  <a:lnTo>
                    <a:pt x="110" y="29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5037245" y="2892348"/>
              <a:ext cx="838703" cy="507606"/>
            </a:xfrm>
            <a:custGeom>
              <a:avLst/>
              <a:gdLst>
                <a:gd name="T0" fmla="*/ 180 w 580"/>
                <a:gd name="T1" fmla="*/ 330 h 352"/>
                <a:gd name="T2" fmla="*/ 147 w 580"/>
                <a:gd name="T3" fmla="*/ 336 h 352"/>
                <a:gd name="T4" fmla="*/ 127 w 580"/>
                <a:gd name="T5" fmla="*/ 336 h 352"/>
                <a:gd name="T6" fmla="*/ 32 w 580"/>
                <a:gd name="T7" fmla="*/ 336 h 352"/>
                <a:gd name="T8" fmla="*/ 52 w 580"/>
                <a:gd name="T9" fmla="*/ 309 h 352"/>
                <a:gd name="T10" fmla="*/ 62 w 580"/>
                <a:gd name="T11" fmla="*/ 290 h 352"/>
                <a:gd name="T12" fmla="*/ 112 w 580"/>
                <a:gd name="T13" fmla="*/ 240 h 352"/>
                <a:gd name="T14" fmla="*/ 122 w 580"/>
                <a:gd name="T15" fmla="*/ 261 h 352"/>
                <a:gd name="T16" fmla="*/ 155 w 580"/>
                <a:gd name="T17" fmla="*/ 261 h 352"/>
                <a:gd name="T18" fmla="*/ 170 w 580"/>
                <a:gd name="T19" fmla="*/ 258 h 352"/>
                <a:gd name="T20" fmla="*/ 197 w 580"/>
                <a:gd name="T21" fmla="*/ 250 h 352"/>
                <a:gd name="T22" fmla="*/ 207 w 580"/>
                <a:gd name="T23" fmla="*/ 242 h 352"/>
                <a:gd name="T24" fmla="*/ 240 w 580"/>
                <a:gd name="T25" fmla="*/ 213 h 352"/>
                <a:gd name="T26" fmla="*/ 250 w 580"/>
                <a:gd name="T27" fmla="*/ 170 h 352"/>
                <a:gd name="T28" fmla="*/ 280 w 580"/>
                <a:gd name="T29" fmla="*/ 109 h 352"/>
                <a:gd name="T30" fmla="*/ 295 w 580"/>
                <a:gd name="T31" fmla="*/ 114 h 352"/>
                <a:gd name="T32" fmla="*/ 315 w 580"/>
                <a:gd name="T33" fmla="*/ 69 h 352"/>
                <a:gd name="T34" fmla="*/ 332 w 580"/>
                <a:gd name="T35" fmla="*/ 56 h 352"/>
                <a:gd name="T36" fmla="*/ 347 w 580"/>
                <a:gd name="T37" fmla="*/ 32 h 352"/>
                <a:gd name="T38" fmla="*/ 345 w 580"/>
                <a:gd name="T39" fmla="*/ 5 h 352"/>
                <a:gd name="T40" fmla="*/ 385 w 580"/>
                <a:gd name="T41" fmla="*/ 21 h 352"/>
                <a:gd name="T42" fmla="*/ 397 w 580"/>
                <a:gd name="T43" fmla="*/ 5 h 352"/>
                <a:gd name="T44" fmla="*/ 415 w 580"/>
                <a:gd name="T45" fmla="*/ 8 h 352"/>
                <a:gd name="T46" fmla="*/ 435 w 580"/>
                <a:gd name="T47" fmla="*/ 24 h 352"/>
                <a:gd name="T48" fmla="*/ 457 w 580"/>
                <a:gd name="T49" fmla="*/ 45 h 352"/>
                <a:gd name="T50" fmla="*/ 440 w 580"/>
                <a:gd name="T51" fmla="*/ 82 h 352"/>
                <a:gd name="T52" fmla="*/ 462 w 580"/>
                <a:gd name="T53" fmla="*/ 88 h 352"/>
                <a:gd name="T54" fmla="*/ 477 w 580"/>
                <a:gd name="T55" fmla="*/ 101 h 352"/>
                <a:gd name="T56" fmla="*/ 492 w 580"/>
                <a:gd name="T57" fmla="*/ 106 h 352"/>
                <a:gd name="T58" fmla="*/ 525 w 580"/>
                <a:gd name="T59" fmla="*/ 120 h 352"/>
                <a:gd name="T60" fmla="*/ 525 w 580"/>
                <a:gd name="T61" fmla="*/ 136 h 352"/>
                <a:gd name="T62" fmla="*/ 522 w 580"/>
                <a:gd name="T63" fmla="*/ 154 h 352"/>
                <a:gd name="T64" fmla="*/ 540 w 580"/>
                <a:gd name="T65" fmla="*/ 170 h 352"/>
                <a:gd name="T66" fmla="*/ 527 w 580"/>
                <a:gd name="T67" fmla="*/ 176 h 352"/>
                <a:gd name="T68" fmla="*/ 530 w 580"/>
                <a:gd name="T69" fmla="*/ 184 h 352"/>
                <a:gd name="T70" fmla="*/ 522 w 580"/>
                <a:gd name="T71" fmla="*/ 192 h 352"/>
                <a:gd name="T72" fmla="*/ 532 w 580"/>
                <a:gd name="T73" fmla="*/ 197 h 352"/>
                <a:gd name="T74" fmla="*/ 535 w 580"/>
                <a:gd name="T75" fmla="*/ 216 h 352"/>
                <a:gd name="T76" fmla="*/ 520 w 580"/>
                <a:gd name="T77" fmla="*/ 216 h 352"/>
                <a:gd name="T78" fmla="*/ 542 w 580"/>
                <a:gd name="T79" fmla="*/ 224 h 352"/>
                <a:gd name="T80" fmla="*/ 570 w 580"/>
                <a:gd name="T81" fmla="*/ 216 h 352"/>
                <a:gd name="T82" fmla="*/ 575 w 580"/>
                <a:gd name="T83" fmla="*/ 253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80"/>
                <a:gd name="T127" fmla="*/ 0 h 352"/>
                <a:gd name="T128" fmla="*/ 580 w 580"/>
                <a:gd name="T129" fmla="*/ 352 h 3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80" h="352">
                  <a:moveTo>
                    <a:pt x="572" y="258"/>
                  </a:moveTo>
                  <a:lnTo>
                    <a:pt x="380" y="296"/>
                  </a:lnTo>
                  <a:lnTo>
                    <a:pt x="180" y="330"/>
                  </a:lnTo>
                  <a:lnTo>
                    <a:pt x="177" y="330"/>
                  </a:lnTo>
                  <a:lnTo>
                    <a:pt x="167" y="330"/>
                  </a:lnTo>
                  <a:lnTo>
                    <a:pt x="147" y="336"/>
                  </a:lnTo>
                  <a:lnTo>
                    <a:pt x="150" y="330"/>
                  </a:lnTo>
                  <a:lnTo>
                    <a:pt x="127" y="336"/>
                  </a:lnTo>
                  <a:lnTo>
                    <a:pt x="0" y="352"/>
                  </a:lnTo>
                  <a:lnTo>
                    <a:pt x="7" y="349"/>
                  </a:lnTo>
                  <a:lnTo>
                    <a:pt x="32" y="336"/>
                  </a:lnTo>
                  <a:lnTo>
                    <a:pt x="37" y="328"/>
                  </a:lnTo>
                  <a:lnTo>
                    <a:pt x="52" y="314"/>
                  </a:lnTo>
                  <a:lnTo>
                    <a:pt x="52" y="309"/>
                  </a:lnTo>
                  <a:lnTo>
                    <a:pt x="55" y="304"/>
                  </a:lnTo>
                  <a:lnTo>
                    <a:pt x="62" y="301"/>
                  </a:lnTo>
                  <a:lnTo>
                    <a:pt x="62" y="290"/>
                  </a:lnTo>
                  <a:lnTo>
                    <a:pt x="70" y="285"/>
                  </a:lnTo>
                  <a:lnTo>
                    <a:pt x="107" y="248"/>
                  </a:lnTo>
                  <a:lnTo>
                    <a:pt x="112" y="240"/>
                  </a:lnTo>
                  <a:lnTo>
                    <a:pt x="115" y="242"/>
                  </a:lnTo>
                  <a:lnTo>
                    <a:pt x="112" y="250"/>
                  </a:lnTo>
                  <a:lnTo>
                    <a:pt x="122" y="261"/>
                  </a:lnTo>
                  <a:lnTo>
                    <a:pt x="140" y="269"/>
                  </a:lnTo>
                  <a:lnTo>
                    <a:pt x="147" y="269"/>
                  </a:lnTo>
                  <a:lnTo>
                    <a:pt x="155" y="261"/>
                  </a:lnTo>
                  <a:lnTo>
                    <a:pt x="157" y="258"/>
                  </a:lnTo>
                  <a:lnTo>
                    <a:pt x="162" y="253"/>
                  </a:lnTo>
                  <a:lnTo>
                    <a:pt x="170" y="258"/>
                  </a:lnTo>
                  <a:lnTo>
                    <a:pt x="172" y="261"/>
                  </a:lnTo>
                  <a:lnTo>
                    <a:pt x="177" y="258"/>
                  </a:lnTo>
                  <a:lnTo>
                    <a:pt x="197" y="250"/>
                  </a:lnTo>
                  <a:lnTo>
                    <a:pt x="200" y="237"/>
                  </a:lnTo>
                  <a:lnTo>
                    <a:pt x="202" y="237"/>
                  </a:lnTo>
                  <a:lnTo>
                    <a:pt x="207" y="242"/>
                  </a:lnTo>
                  <a:lnTo>
                    <a:pt x="222" y="226"/>
                  </a:lnTo>
                  <a:lnTo>
                    <a:pt x="227" y="229"/>
                  </a:lnTo>
                  <a:lnTo>
                    <a:pt x="240" y="213"/>
                  </a:lnTo>
                  <a:lnTo>
                    <a:pt x="237" y="208"/>
                  </a:lnTo>
                  <a:lnTo>
                    <a:pt x="237" y="194"/>
                  </a:lnTo>
                  <a:lnTo>
                    <a:pt x="250" y="170"/>
                  </a:lnTo>
                  <a:lnTo>
                    <a:pt x="267" y="101"/>
                  </a:lnTo>
                  <a:lnTo>
                    <a:pt x="270" y="101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85" y="117"/>
                  </a:lnTo>
                  <a:lnTo>
                    <a:pt x="295" y="114"/>
                  </a:lnTo>
                  <a:lnTo>
                    <a:pt x="302" y="104"/>
                  </a:lnTo>
                  <a:lnTo>
                    <a:pt x="307" y="77"/>
                  </a:lnTo>
                  <a:lnTo>
                    <a:pt x="315" y="69"/>
                  </a:lnTo>
                  <a:lnTo>
                    <a:pt x="322" y="72"/>
                  </a:lnTo>
                  <a:lnTo>
                    <a:pt x="327" y="58"/>
                  </a:lnTo>
                  <a:lnTo>
                    <a:pt x="332" y="56"/>
                  </a:lnTo>
                  <a:lnTo>
                    <a:pt x="340" y="48"/>
                  </a:lnTo>
                  <a:lnTo>
                    <a:pt x="345" y="34"/>
                  </a:lnTo>
                  <a:lnTo>
                    <a:pt x="347" y="32"/>
                  </a:lnTo>
                  <a:lnTo>
                    <a:pt x="350" y="26"/>
                  </a:lnTo>
                  <a:lnTo>
                    <a:pt x="345" y="24"/>
                  </a:lnTo>
                  <a:lnTo>
                    <a:pt x="345" y="5"/>
                  </a:lnTo>
                  <a:lnTo>
                    <a:pt x="350" y="0"/>
                  </a:lnTo>
                  <a:lnTo>
                    <a:pt x="352" y="0"/>
                  </a:lnTo>
                  <a:lnTo>
                    <a:pt x="385" y="21"/>
                  </a:lnTo>
                  <a:lnTo>
                    <a:pt x="390" y="24"/>
                  </a:lnTo>
                  <a:lnTo>
                    <a:pt x="392" y="24"/>
                  </a:lnTo>
                  <a:lnTo>
                    <a:pt x="397" y="5"/>
                  </a:lnTo>
                  <a:lnTo>
                    <a:pt x="402" y="2"/>
                  </a:lnTo>
                  <a:lnTo>
                    <a:pt x="410" y="5"/>
                  </a:lnTo>
                  <a:lnTo>
                    <a:pt x="415" y="8"/>
                  </a:lnTo>
                  <a:lnTo>
                    <a:pt x="410" y="16"/>
                  </a:lnTo>
                  <a:lnTo>
                    <a:pt x="417" y="24"/>
                  </a:lnTo>
                  <a:lnTo>
                    <a:pt x="435" y="24"/>
                  </a:lnTo>
                  <a:lnTo>
                    <a:pt x="440" y="32"/>
                  </a:lnTo>
                  <a:lnTo>
                    <a:pt x="450" y="37"/>
                  </a:lnTo>
                  <a:lnTo>
                    <a:pt x="457" y="45"/>
                  </a:lnTo>
                  <a:lnTo>
                    <a:pt x="455" y="50"/>
                  </a:lnTo>
                  <a:lnTo>
                    <a:pt x="445" y="69"/>
                  </a:lnTo>
                  <a:lnTo>
                    <a:pt x="440" y="82"/>
                  </a:lnTo>
                  <a:lnTo>
                    <a:pt x="440" y="96"/>
                  </a:lnTo>
                  <a:lnTo>
                    <a:pt x="452" y="96"/>
                  </a:lnTo>
                  <a:lnTo>
                    <a:pt x="462" y="88"/>
                  </a:lnTo>
                  <a:lnTo>
                    <a:pt x="470" y="98"/>
                  </a:lnTo>
                  <a:lnTo>
                    <a:pt x="475" y="101"/>
                  </a:lnTo>
                  <a:lnTo>
                    <a:pt x="477" y="101"/>
                  </a:lnTo>
                  <a:lnTo>
                    <a:pt x="482" y="106"/>
                  </a:lnTo>
                  <a:lnTo>
                    <a:pt x="487" y="109"/>
                  </a:lnTo>
                  <a:lnTo>
                    <a:pt x="492" y="106"/>
                  </a:lnTo>
                  <a:lnTo>
                    <a:pt x="495" y="106"/>
                  </a:lnTo>
                  <a:lnTo>
                    <a:pt x="512" y="114"/>
                  </a:lnTo>
                  <a:lnTo>
                    <a:pt x="525" y="120"/>
                  </a:lnTo>
                  <a:lnTo>
                    <a:pt x="530" y="128"/>
                  </a:lnTo>
                  <a:lnTo>
                    <a:pt x="530" y="130"/>
                  </a:lnTo>
                  <a:lnTo>
                    <a:pt x="525" y="136"/>
                  </a:lnTo>
                  <a:lnTo>
                    <a:pt x="527" y="149"/>
                  </a:lnTo>
                  <a:lnTo>
                    <a:pt x="525" y="152"/>
                  </a:lnTo>
                  <a:lnTo>
                    <a:pt x="522" y="154"/>
                  </a:lnTo>
                  <a:lnTo>
                    <a:pt x="535" y="162"/>
                  </a:lnTo>
                  <a:lnTo>
                    <a:pt x="540" y="170"/>
                  </a:lnTo>
                  <a:lnTo>
                    <a:pt x="540" y="176"/>
                  </a:lnTo>
                  <a:lnTo>
                    <a:pt x="537" y="178"/>
                  </a:lnTo>
                  <a:lnTo>
                    <a:pt x="527" y="176"/>
                  </a:lnTo>
                  <a:lnTo>
                    <a:pt x="525" y="181"/>
                  </a:lnTo>
                  <a:lnTo>
                    <a:pt x="530" y="186"/>
                  </a:lnTo>
                  <a:lnTo>
                    <a:pt x="530" y="184"/>
                  </a:lnTo>
                  <a:lnTo>
                    <a:pt x="530" y="189"/>
                  </a:lnTo>
                  <a:lnTo>
                    <a:pt x="525" y="192"/>
                  </a:lnTo>
                  <a:lnTo>
                    <a:pt x="522" y="192"/>
                  </a:lnTo>
                  <a:lnTo>
                    <a:pt x="520" y="192"/>
                  </a:lnTo>
                  <a:lnTo>
                    <a:pt x="525" y="197"/>
                  </a:lnTo>
                  <a:lnTo>
                    <a:pt x="532" y="197"/>
                  </a:lnTo>
                  <a:lnTo>
                    <a:pt x="542" y="202"/>
                  </a:lnTo>
                  <a:lnTo>
                    <a:pt x="545" y="205"/>
                  </a:lnTo>
                  <a:lnTo>
                    <a:pt x="535" y="216"/>
                  </a:lnTo>
                  <a:lnTo>
                    <a:pt x="530" y="216"/>
                  </a:lnTo>
                  <a:lnTo>
                    <a:pt x="520" y="210"/>
                  </a:lnTo>
                  <a:lnTo>
                    <a:pt x="520" y="216"/>
                  </a:lnTo>
                  <a:lnTo>
                    <a:pt x="527" y="221"/>
                  </a:lnTo>
                  <a:lnTo>
                    <a:pt x="535" y="226"/>
                  </a:lnTo>
                  <a:lnTo>
                    <a:pt x="542" y="224"/>
                  </a:lnTo>
                  <a:lnTo>
                    <a:pt x="550" y="216"/>
                  </a:lnTo>
                  <a:lnTo>
                    <a:pt x="557" y="216"/>
                  </a:lnTo>
                  <a:lnTo>
                    <a:pt x="570" y="216"/>
                  </a:lnTo>
                  <a:lnTo>
                    <a:pt x="570" y="218"/>
                  </a:lnTo>
                  <a:lnTo>
                    <a:pt x="580" y="248"/>
                  </a:lnTo>
                  <a:lnTo>
                    <a:pt x="575" y="253"/>
                  </a:lnTo>
                  <a:lnTo>
                    <a:pt x="570" y="253"/>
                  </a:lnTo>
                  <a:lnTo>
                    <a:pt x="572" y="25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5412181" y="2790826"/>
              <a:ext cx="501838" cy="258417"/>
            </a:xfrm>
            <a:custGeom>
              <a:avLst/>
              <a:gdLst>
                <a:gd name="T0" fmla="*/ 200 w 347"/>
                <a:gd name="T1" fmla="*/ 14 h 179"/>
                <a:gd name="T2" fmla="*/ 10 w 347"/>
                <a:gd name="T3" fmla="*/ 107 h 179"/>
                <a:gd name="T4" fmla="*/ 17 w 347"/>
                <a:gd name="T5" fmla="*/ 96 h 179"/>
                <a:gd name="T6" fmla="*/ 40 w 347"/>
                <a:gd name="T7" fmla="*/ 78 h 179"/>
                <a:gd name="T8" fmla="*/ 50 w 347"/>
                <a:gd name="T9" fmla="*/ 67 h 179"/>
                <a:gd name="T10" fmla="*/ 60 w 347"/>
                <a:gd name="T11" fmla="*/ 62 h 179"/>
                <a:gd name="T12" fmla="*/ 77 w 347"/>
                <a:gd name="T13" fmla="*/ 59 h 179"/>
                <a:gd name="T14" fmla="*/ 105 w 347"/>
                <a:gd name="T15" fmla="*/ 43 h 179"/>
                <a:gd name="T16" fmla="*/ 115 w 347"/>
                <a:gd name="T17" fmla="*/ 48 h 179"/>
                <a:gd name="T18" fmla="*/ 125 w 347"/>
                <a:gd name="T19" fmla="*/ 54 h 179"/>
                <a:gd name="T20" fmla="*/ 137 w 347"/>
                <a:gd name="T21" fmla="*/ 75 h 179"/>
                <a:gd name="T22" fmla="*/ 142 w 347"/>
                <a:gd name="T23" fmla="*/ 72 h 179"/>
                <a:gd name="T24" fmla="*/ 155 w 347"/>
                <a:gd name="T25" fmla="*/ 78 h 179"/>
                <a:gd name="T26" fmla="*/ 157 w 347"/>
                <a:gd name="T27" fmla="*/ 94 h 179"/>
                <a:gd name="T28" fmla="*/ 180 w 347"/>
                <a:gd name="T29" fmla="*/ 102 h 179"/>
                <a:gd name="T30" fmla="*/ 197 w 347"/>
                <a:gd name="T31" fmla="*/ 115 h 179"/>
                <a:gd name="T32" fmla="*/ 185 w 347"/>
                <a:gd name="T33" fmla="*/ 139 h 179"/>
                <a:gd name="T34" fmla="*/ 180 w 347"/>
                <a:gd name="T35" fmla="*/ 166 h 179"/>
                <a:gd name="T36" fmla="*/ 202 w 347"/>
                <a:gd name="T37" fmla="*/ 158 h 179"/>
                <a:gd name="T38" fmla="*/ 215 w 347"/>
                <a:gd name="T39" fmla="*/ 171 h 179"/>
                <a:gd name="T40" fmla="*/ 222 w 347"/>
                <a:gd name="T41" fmla="*/ 166 h 179"/>
                <a:gd name="T42" fmla="*/ 250 w 347"/>
                <a:gd name="T43" fmla="*/ 171 h 179"/>
                <a:gd name="T44" fmla="*/ 262 w 347"/>
                <a:gd name="T45" fmla="*/ 176 h 179"/>
                <a:gd name="T46" fmla="*/ 257 w 347"/>
                <a:gd name="T47" fmla="*/ 168 h 179"/>
                <a:gd name="T48" fmla="*/ 245 w 347"/>
                <a:gd name="T49" fmla="*/ 155 h 179"/>
                <a:gd name="T50" fmla="*/ 245 w 347"/>
                <a:gd name="T51" fmla="*/ 147 h 179"/>
                <a:gd name="T52" fmla="*/ 250 w 347"/>
                <a:gd name="T53" fmla="*/ 144 h 179"/>
                <a:gd name="T54" fmla="*/ 237 w 347"/>
                <a:gd name="T55" fmla="*/ 131 h 179"/>
                <a:gd name="T56" fmla="*/ 227 w 347"/>
                <a:gd name="T57" fmla="*/ 107 h 179"/>
                <a:gd name="T58" fmla="*/ 230 w 347"/>
                <a:gd name="T59" fmla="*/ 78 h 179"/>
                <a:gd name="T60" fmla="*/ 227 w 347"/>
                <a:gd name="T61" fmla="*/ 70 h 179"/>
                <a:gd name="T62" fmla="*/ 227 w 347"/>
                <a:gd name="T63" fmla="*/ 62 h 179"/>
                <a:gd name="T64" fmla="*/ 232 w 347"/>
                <a:gd name="T65" fmla="*/ 51 h 179"/>
                <a:gd name="T66" fmla="*/ 247 w 347"/>
                <a:gd name="T67" fmla="*/ 38 h 179"/>
                <a:gd name="T68" fmla="*/ 257 w 347"/>
                <a:gd name="T69" fmla="*/ 24 h 179"/>
                <a:gd name="T70" fmla="*/ 255 w 347"/>
                <a:gd name="T71" fmla="*/ 40 h 179"/>
                <a:gd name="T72" fmla="*/ 247 w 347"/>
                <a:gd name="T73" fmla="*/ 54 h 179"/>
                <a:gd name="T74" fmla="*/ 247 w 347"/>
                <a:gd name="T75" fmla="*/ 75 h 179"/>
                <a:gd name="T76" fmla="*/ 257 w 347"/>
                <a:gd name="T77" fmla="*/ 94 h 179"/>
                <a:gd name="T78" fmla="*/ 247 w 347"/>
                <a:gd name="T79" fmla="*/ 104 h 179"/>
                <a:gd name="T80" fmla="*/ 257 w 347"/>
                <a:gd name="T81" fmla="*/ 110 h 179"/>
                <a:gd name="T82" fmla="*/ 257 w 347"/>
                <a:gd name="T83" fmla="*/ 123 h 179"/>
                <a:gd name="T84" fmla="*/ 257 w 347"/>
                <a:gd name="T85" fmla="*/ 134 h 179"/>
                <a:gd name="T86" fmla="*/ 272 w 347"/>
                <a:gd name="T87" fmla="*/ 152 h 179"/>
                <a:gd name="T88" fmla="*/ 282 w 347"/>
                <a:gd name="T89" fmla="*/ 147 h 179"/>
                <a:gd name="T90" fmla="*/ 290 w 347"/>
                <a:gd name="T91" fmla="*/ 152 h 179"/>
                <a:gd name="T92" fmla="*/ 295 w 347"/>
                <a:gd name="T93" fmla="*/ 168 h 179"/>
                <a:gd name="T94" fmla="*/ 297 w 347"/>
                <a:gd name="T95" fmla="*/ 179 h 179"/>
                <a:gd name="T96" fmla="*/ 307 w 347"/>
                <a:gd name="T97" fmla="*/ 179 h 179"/>
                <a:gd name="T98" fmla="*/ 340 w 347"/>
                <a:gd name="T99" fmla="*/ 163 h 179"/>
                <a:gd name="T100" fmla="*/ 342 w 347"/>
                <a:gd name="T101" fmla="*/ 152 h 179"/>
                <a:gd name="T102" fmla="*/ 347 w 347"/>
                <a:gd name="T103" fmla="*/ 115 h 179"/>
                <a:gd name="T104" fmla="*/ 262 w 347"/>
                <a:gd name="T105" fmla="*/ 0 h 1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7"/>
                <a:gd name="T160" fmla="*/ 0 h 179"/>
                <a:gd name="T161" fmla="*/ 347 w 347"/>
                <a:gd name="T162" fmla="*/ 179 h 1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7" h="179">
                  <a:moveTo>
                    <a:pt x="262" y="0"/>
                  </a:moveTo>
                  <a:lnTo>
                    <a:pt x="200" y="14"/>
                  </a:lnTo>
                  <a:lnTo>
                    <a:pt x="0" y="54"/>
                  </a:lnTo>
                  <a:lnTo>
                    <a:pt x="10" y="107"/>
                  </a:lnTo>
                  <a:lnTo>
                    <a:pt x="12" y="102"/>
                  </a:lnTo>
                  <a:lnTo>
                    <a:pt x="17" y="96"/>
                  </a:lnTo>
                  <a:lnTo>
                    <a:pt x="32" y="80"/>
                  </a:lnTo>
                  <a:lnTo>
                    <a:pt x="40" y="78"/>
                  </a:lnTo>
                  <a:lnTo>
                    <a:pt x="45" y="70"/>
                  </a:lnTo>
                  <a:lnTo>
                    <a:pt x="50" y="67"/>
                  </a:lnTo>
                  <a:lnTo>
                    <a:pt x="55" y="56"/>
                  </a:lnTo>
                  <a:lnTo>
                    <a:pt x="60" y="62"/>
                  </a:lnTo>
                  <a:lnTo>
                    <a:pt x="67" y="64"/>
                  </a:lnTo>
                  <a:lnTo>
                    <a:pt x="77" y="59"/>
                  </a:lnTo>
                  <a:lnTo>
                    <a:pt x="80" y="54"/>
                  </a:lnTo>
                  <a:lnTo>
                    <a:pt x="105" y="43"/>
                  </a:lnTo>
                  <a:lnTo>
                    <a:pt x="110" y="46"/>
                  </a:lnTo>
                  <a:lnTo>
                    <a:pt x="115" y="48"/>
                  </a:lnTo>
                  <a:lnTo>
                    <a:pt x="122" y="46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37" y="75"/>
                  </a:lnTo>
                  <a:lnTo>
                    <a:pt x="142" y="72"/>
                  </a:lnTo>
                  <a:lnTo>
                    <a:pt x="150" y="75"/>
                  </a:lnTo>
                  <a:lnTo>
                    <a:pt x="155" y="78"/>
                  </a:lnTo>
                  <a:lnTo>
                    <a:pt x="150" y="86"/>
                  </a:lnTo>
                  <a:lnTo>
                    <a:pt x="157" y="94"/>
                  </a:lnTo>
                  <a:lnTo>
                    <a:pt x="175" y="94"/>
                  </a:lnTo>
                  <a:lnTo>
                    <a:pt x="180" y="102"/>
                  </a:lnTo>
                  <a:lnTo>
                    <a:pt x="190" y="107"/>
                  </a:lnTo>
                  <a:lnTo>
                    <a:pt x="197" y="115"/>
                  </a:lnTo>
                  <a:lnTo>
                    <a:pt x="195" y="120"/>
                  </a:lnTo>
                  <a:lnTo>
                    <a:pt x="185" y="139"/>
                  </a:lnTo>
                  <a:lnTo>
                    <a:pt x="180" y="152"/>
                  </a:lnTo>
                  <a:lnTo>
                    <a:pt x="180" y="166"/>
                  </a:lnTo>
                  <a:lnTo>
                    <a:pt x="192" y="166"/>
                  </a:lnTo>
                  <a:lnTo>
                    <a:pt x="202" y="158"/>
                  </a:lnTo>
                  <a:lnTo>
                    <a:pt x="210" y="168"/>
                  </a:lnTo>
                  <a:lnTo>
                    <a:pt x="215" y="171"/>
                  </a:lnTo>
                  <a:lnTo>
                    <a:pt x="215" y="168"/>
                  </a:lnTo>
                  <a:lnTo>
                    <a:pt x="222" y="166"/>
                  </a:lnTo>
                  <a:lnTo>
                    <a:pt x="235" y="166"/>
                  </a:lnTo>
                  <a:lnTo>
                    <a:pt x="250" y="171"/>
                  </a:lnTo>
                  <a:lnTo>
                    <a:pt x="257" y="176"/>
                  </a:lnTo>
                  <a:lnTo>
                    <a:pt x="262" y="176"/>
                  </a:lnTo>
                  <a:lnTo>
                    <a:pt x="262" y="171"/>
                  </a:lnTo>
                  <a:lnTo>
                    <a:pt x="257" y="168"/>
                  </a:lnTo>
                  <a:lnTo>
                    <a:pt x="250" y="155"/>
                  </a:lnTo>
                  <a:lnTo>
                    <a:pt x="245" y="155"/>
                  </a:lnTo>
                  <a:lnTo>
                    <a:pt x="245" y="152"/>
                  </a:lnTo>
                  <a:lnTo>
                    <a:pt x="245" y="147"/>
                  </a:lnTo>
                  <a:lnTo>
                    <a:pt x="247" y="147"/>
                  </a:lnTo>
                  <a:lnTo>
                    <a:pt x="250" y="144"/>
                  </a:lnTo>
                  <a:lnTo>
                    <a:pt x="242" y="142"/>
                  </a:lnTo>
                  <a:lnTo>
                    <a:pt x="237" y="131"/>
                  </a:lnTo>
                  <a:lnTo>
                    <a:pt x="230" y="115"/>
                  </a:lnTo>
                  <a:lnTo>
                    <a:pt x="227" y="107"/>
                  </a:lnTo>
                  <a:lnTo>
                    <a:pt x="227" y="96"/>
                  </a:lnTo>
                  <a:lnTo>
                    <a:pt x="230" y="78"/>
                  </a:lnTo>
                  <a:lnTo>
                    <a:pt x="230" y="75"/>
                  </a:lnTo>
                  <a:lnTo>
                    <a:pt x="227" y="70"/>
                  </a:lnTo>
                  <a:lnTo>
                    <a:pt x="225" y="64"/>
                  </a:lnTo>
                  <a:lnTo>
                    <a:pt x="227" y="62"/>
                  </a:lnTo>
                  <a:lnTo>
                    <a:pt x="230" y="56"/>
                  </a:lnTo>
                  <a:lnTo>
                    <a:pt x="232" y="51"/>
                  </a:lnTo>
                  <a:lnTo>
                    <a:pt x="245" y="40"/>
                  </a:lnTo>
                  <a:lnTo>
                    <a:pt x="247" y="38"/>
                  </a:lnTo>
                  <a:lnTo>
                    <a:pt x="250" y="24"/>
                  </a:lnTo>
                  <a:lnTo>
                    <a:pt x="257" y="24"/>
                  </a:lnTo>
                  <a:lnTo>
                    <a:pt x="262" y="30"/>
                  </a:lnTo>
                  <a:lnTo>
                    <a:pt x="255" y="40"/>
                  </a:lnTo>
                  <a:lnTo>
                    <a:pt x="250" y="48"/>
                  </a:lnTo>
                  <a:lnTo>
                    <a:pt x="247" y="54"/>
                  </a:lnTo>
                  <a:lnTo>
                    <a:pt x="242" y="64"/>
                  </a:lnTo>
                  <a:lnTo>
                    <a:pt x="247" y="75"/>
                  </a:lnTo>
                  <a:lnTo>
                    <a:pt x="252" y="75"/>
                  </a:lnTo>
                  <a:lnTo>
                    <a:pt x="257" y="94"/>
                  </a:lnTo>
                  <a:lnTo>
                    <a:pt x="257" y="96"/>
                  </a:lnTo>
                  <a:lnTo>
                    <a:pt x="247" y="104"/>
                  </a:lnTo>
                  <a:lnTo>
                    <a:pt x="247" y="107"/>
                  </a:lnTo>
                  <a:lnTo>
                    <a:pt x="257" y="110"/>
                  </a:lnTo>
                  <a:lnTo>
                    <a:pt x="257" y="115"/>
                  </a:lnTo>
                  <a:lnTo>
                    <a:pt x="257" y="123"/>
                  </a:lnTo>
                  <a:lnTo>
                    <a:pt x="257" y="128"/>
                  </a:lnTo>
                  <a:lnTo>
                    <a:pt x="257" y="134"/>
                  </a:lnTo>
                  <a:lnTo>
                    <a:pt x="262" y="144"/>
                  </a:lnTo>
                  <a:lnTo>
                    <a:pt x="272" y="152"/>
                  </a:lnTo>
                  <a:lnTo>
                    <a:pt x="277" y="152"/>
                  </a:lnTo>
                  <a:lnTo>
                    <a:pt x="282" y="147"/>
                  </a:lnTo>
                  <a:lnTo>
                    <a:pt x="287" y="150"/>
                  </a:lnTo>
                  <a:lnTo>
                    <a:pt x="290" y="152"/>
                  </a:lnTo>
                  <a:lnTo>
                    <a:pt x="287" y="158"/>
                  </a:lnTo>
                  <a:lnTo>
                    <a:pt x="295" y="168"/>
                  </a:lnTo>
                  <a:lnTo>
                    <a:pt x="295" y="171"/>
                  </a:lnTo>
                  <a:lnTo>
                    <a:pt x="297" y="179"/>
                  </a:lnTo>
                  <a:lnTo>
                    <a:pt x="307" y="179"/>
                  </a:lnTo>
                  <a:lnTo>
                    <a:pt x="315" y="171"/>
                  </a:lnTo>
                  <a:lnTo>
                    <a:pt x="340" y="163"/>
                  </a:lnTo>
                  <a:lnTo>
                    <a:pt x="340" y="158"/>
                  </a:lnTo>
                  <a:lnTo>
                    <a:pt x="342" y="152"/>
                  </a:lnTo>
                  <a:lnTo>
                    <a:pt x="347" y="118"/>
                  </a:lnTo>
                  <a:lnTo>
                    <a:pt x="347" y="115"/>
                  </a:lnTo>
                  <a:lnTo>
                    <a:pt x="297" y="126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90578" y="2767754"/>
              <a:ext cx="123441" cy="205350"/>
            </a:xfrm>
            <a:custGeom>
              <a:avLst/>
              <a:gdLst>
                <a:gd name="T0" fmla="*/ 85 w 85"/>
                <a:gd name="T1" fmla="*/ 131 h 142"/>
                <a:gd name="T2" fmla="*/ 83 w 85"/>
                <a:gd name="T3" fmla="*/ 123 h 142"/>
                <a:gd name="T4" fmla="*/ 78 w 85"/>
                <a:gd name="T5" fmla="*/ 107 h 142"/>
                <a:gd name="T6" fmla="*/ 68 w 85"/>
                <a:gd name="T7" fmla="*/ 99 h 142"/>
                <a:gd name="T8" fmla="*/ 55 w 85"/>
                <a:gd name="T9" fmla="*/ 88 h 142"/>
                <a:gd name="T10" fmla="*/ 50 w 85"/>
                <a:gd name="T11" fmla="*/ 83 h 142"/>
                <a:gd name="T12" fmla="*/ 48 w 85"/>
                <a:gd name="T13" fmla="*/ 75 h 142"/>
                <a:gd name="T14" fmla="*/ 38 w 85"/>
                <a:gd name="T15" fmla="*/ 56 h 142"/>
                <a:gd name="T16" fmla="*/ 33 w 85"/>
                <a:gd name="T17" fmla="*/ 48 h 142"/>
                <a:gd name="T18" fmla="*/ 25 w 85"/>
                <a:gd name="T19" fmla="*/ 38 h 142"/>
                <a:gd name="T20" fmla="*/ 23 w 85"/>
                <a:gd name="T21" fmla="*/ 32 h 142"/>
                <a:gd name="T22" fmla="*/ 20 w 85"/>
                <a:gd name="T23" fmla="*/ 24 h 142"/>
                <a:gd name="T24" fmla="*/ 20 w 85"/>
                <a:gd name="T25" fmla="*/ 24 h 142"/>
                <a:gd name="T26" fmla="*/ 20 w 85"/>
                <a:gd name="T27" fmla="*/ 22 h 142"/>
                <a:gd name="T28" fmla="*/ 25 w 85"/>
                <a:gd name="T29" fmla="*/ 3 h 142"/>
                <a:gd name="T30" fmla="*/ 20 w 85"/>
                <a:gd name="T31" fmla="*/ 0 h 142"/>
                <a:gd name="T32" fmla="*/ 13 w 85"/>
                <a:gd name="T33" fmla="*/ 3 h 142"/>
                <a:gd name="T34" fmla="*/ 5 w 85"/>
                <a:gd name="T35" fmla="*/ 8 h 142"/>
                <a:gd name="T36" fmla="*/ 5 w 85"/>
                <a:gd name="T37" fmla="*/ 16 h 142"/>
                <a:gd name="T38" fmla="*/ 3 w 85"/>
                <a:gd name="T39" fmla="*/ 16 h 142"/>
                <a:gd name="T40" fmla="*/ 0 w 85"/>
                <a:gd name="T41" fmla="*/ 16 h 142"/>
                <a:gd name="T42" fmla="*/ 35 w 85"/>
                <a:gd name="T43" fmla="*/ 142 h 142"/>
                <a:gd name="T44" fmla="*/ 85 w 85"/>
                <a:gd name="T45" fmla="*/ 131 h 1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5"/>
                <a:gd name="T70" fmla="*/ 0 h 142"/>
                <a:gd name="T71" fmla="*/ 85 w 85"/>
                <a:gd name="T72" fmla="*/ 142 h 14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5" h="142">
                  <a:moveTo>
                    <a:pt x="85" y="131"/>
                  </a:moveTo>
                  <a:lnTo>
                    <a:pt x="83" y="123"/>
                  </a:lnTo>
                  <a:lnTo>
                    <a:pt x="78" y="107"/>
                  </a:lnTo>
                  <a:lnTo>
                    <a:pt x="68" y="99"/>
                  </a:lnTo>
                  <a:lnTo>
                    <a:pt x="55" y="88"/>
                  </a:lnTo>
                  <a:lnTo>
                    <a:pt x="50" y="83"/>
                  </a:lnTo>
                  <a:lnTo>
                    <a:pt x="48" y="75"/>
                  </a:lnTo>
                  <a:lnTo>
                    <a:pt x="38" y="56"/>
                  </a:lnTo>
                  <a:lnTo>
                    <a:pt x="33" y="48"/>
                  </a:lnTo>
                  <a:lnTo>
                    <a:pt x="25" y="38"/>
                  </a:lnTo>
                  <a:lnTo>
                    <a:pt x="23" y="32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5" y="3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5" y="8"/>
                  </a:lnTo>
                  <a:lnTo>
                    <a:pt x="5" y="16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35" y="142"/>
                  </a:lnTo>
                  <a:lnTo>
                    <a:pt x="85" y="13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5818266" y="2528949"/>
              <a:ext cx="153436" cy="357631"/>
            </a:xfrm>
            <a:custGeom>
              <a:avLst/>
              <a:gdLst>
                <a:gd name="T0" fmla="*/ 0 w 105"/>
                <a:gd name="T1" fmla="*/ 187 h 248"/>
                <a:gd name="T2" fmla="*/ 5 w 105"/>
                <a:gd name="T3" fmla="*/ 187 h 248"/>
                <a:gd name="T4" fmla="*/ 15 w 105"/>
                <a:gd name="T5" fmla="*/ 205 h 248"/>
                <a:gd name="T6" fmla="*/ 38 w 105"/>
                <a:gd name="T7" fmla="*/ 219 h 248"/>
                <a:gd name="T8" fmla="*/ 55 w 105"/>
                <a:gd name="T9" fmla="*/ 224 h 248"/>
                <a:gd name="T10" fmla="*/ 60 w 105"/>
                <a:gd name="T11" fmla="*/ 237 h 248"/>
                <a:gd name="T12" fmla="*/ 63 w 105"/>
                <a:gd name="T13" fmla="*/ 248 h 248"/>
                <a:gd name="T14" fmla="*/ 73 w 105"/>
                <a:gd name="T15" fmla="*/ 232 h 248"/>
                <a:gd name="T16" fmla="*/ 83 w 105"/>
                <a:gd name="T17" fmla="*/ 205 h 248"/>
                <a:gd name="T18" fmla="*/ 98 w 105"/>
                <a:gd name="T19" fmla="*/ 179 h 248"/>
                <a:gd name="T20" fmla="*/ 105 w 105"/>
                <a:gd name="T21" fmla="*/ 155 h 248"/>
                <a:gd name="T22" fmla="*/ 103 w 105"/>
                <a:gd name="T23" fmla="*/ 112 h 248"/>
                <a:gd name="T24" fmla="*/ 95 w 105"/>
                <a:gd name="T25" fmla="*/ 77 h 248"/>
                <a:gd name="T26" fmla="*/ 80 w 105"/>
                <a:gd name="T27" fmla="*/ 83 h 248"/>
                <a:gd name="T28" fmla="*/ 75 w 105"/>
                <a:gd name="T29" fmla="*/ 80 h 248"/>
                <a:gd name="T30" fmla="*/ 70 w 105"/>
                <a:gd name="T31" fmla="*/ 83 h 248"/>
                <a:gd name="T32" fmla="*/ 75 w 105"/>
                <a:gd name="T33" fmla="*/ 64 h 248"/>
                <a:gd name="T34" fmla="*/ 83 w 105"/>
                <a:gd name="T35" fmla="*/ 61 h 248"/>
                <a:gd name="T36" fmla="*/ 85 w 105"/>
                <a:gd name="T37" fmla="*/ 43 h 248"/>
                <a:gd name="T38" fmla="*/ 93 w 105"/>
                <a:gd name="T39" fmla="*/ 35 h 248"/>
                <a:gd name="T40" fmla="*/ 25 w 105"/>
                <a:gd name="T41" fmla="*/ 0 h 248"/>
                <a:gd name="T42" fmla="*/ 15 w 105"/>
                <a:gd name="T43" fmla="*/ 11 h 248"/>
                <a:gd name="T44" fmla="*/ 13 w 105"/>
                <a:gd name="T45" fmla="*/ 32 h 248"/>
                <a:gd name="T46" fmla="*/ 3 w 105"/>
                <a:gd name="T47" fmla="*/ 43 h 248"/>
                <a:gd name="T48" fmla="*/ 10 w 105"/>
                <a:gd name="T49" fmla="*/ 53 h 248"/>
                <a:gd name="T50" fmla="*/ 5 w 105"/>
                <a:gd name="T51" fmla="*/ 67 h 248"/>
                <a:gd name="T52" fmla="*/ 8 w 105"/>
                <a:gd name="T53" fmla="*/ 85 h 248"/>
                <a:gd name="T54" fmla="*/ 20 w 105"/>
                <a:gd name="T55" fmla="*/ 99 h 248"/>
                <a:gd name="T56" fmla="*/ 33 w 105"/>
                <a:gd name="T57" fmla="*/ 107 h 248"/>
                <a:gd name="T58" fmla="*/ 40 w 105"/>
                <a:gd name="T59" fmla="*/ 112 h 248"/>
                <a:gd name="T60" fmla="*/ 50 w 105"/>
                <a:gd name="T61" fmla="*/ 123 h 248"/>
                <a:gd name="T62" fmla="*/ 28 w 105"/>
                <a:gd name="T63" fmla="*/ 144 h 248"/>
                <a:gd name="T64" fmla="*/ 5 w 105"/>
                <a:gd name="T65" fmla="*/ 168 h 2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5"/>
                <a:gd name="T100" fmla="*/ 0 h 248"/>
                <a:gd name="T101" fmla="*/ 105 w 105"/>
                <a:gd name="T102" fmla="*/ 248 h 2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5" h="248">
                  <a:moveTo>
                    <a:pt x="5" y="168"/>
                  </a:moveTo>
                  <a:lnTo>
                    <a:pt x="0" y="187"/>
                  </a:lnTo>
                  <a:lnTo>
                    <a:pt x="0" y="189"/>
                  </a:lnTo>
                  <a:lnTo>
                    <a:pt x="5" y="187"/>
                  </a:lnTo>
                  <a:lnTo>
                    <a:pt x="10" y="197"/>
                  </a:lnTo>
                  <a:lnTo>
                    <a:pt x="15" y="205"/>
                  </a:lnTo>
                  <a:lnTo>
                    <a:pt x="20" y="211"/>
                  </a:lnTo>
                  <a:lnTo>
                    <a:pt x="38" y="219"/>
                  </a:lnTo>
                  <a:lnTo>
                    <a:pt x="43" y="221"/>
                  </a:lnTo>
                  <a:lnTo>
                    <a:pt x="55" y="224"/>
                  </a:lnTo>
                  <a:lnTo>
                    <a:pt x="60" y="224"/>
                  </a:lnTo>
                  <a:lnTo>
                    <a:pt x="60" y="237"/>
                  </a:lnTo>
                  <a:lnTo>
                    <a:pt x="60" y="245"/>
                  </a:lnTo>
                  <a:lnTo>
                    <a:pt x="63" y="248"/>
                  </a:lnTo>
                  <a:lnTo>
                    <a:pt x="68" y="243"/>
                  </a:lnTo>
                  <a:lnTo>
                    <a:pt x="73" y="232"/>
                  </a:lnTo>
                  <a:lnTo>
                    <a:pt x="73" y="221"/>
                  </a:lnTo>
                  <a:lnTo>
                    <a:pt x="83" y="205"/>
                  </a:lnTo>
                  <a:lnTo>
                    <a:pt x="85" y="195"/>
                  </a:lnTo>
                  <a:lnTo>
                    <a:pt x="98" y="179"/>
                  </a:lnTo>
                  <a:lnTo>
                    <a:pt x="100" y="165"/>
                  </a:lnTo>
                  <a:lnTo>
                    <a:pt x="105" y="155"/>
                  </a:lnTo>
                  <a:lnTo>
                    <a:pt x="105" y="147"/>
                  </a:lnTo>
                  <a:lnTo>
                    <a:pt x="103" y="112"/>
                  </a:lnTo>
                  <a:lnTo>
                    <a:pt x="100" y="85"/>
                  </a:lnTo>
                  <a:lnTo>
                    <a:pt x="95" y="77"/>
                  </a:lnTo>
                  <a:lnTo>
                    <a:pt x="85" y="80"/>
                  </a:lnTo>
                  <a:lnTo>
                    <a:pt x="80" y="83"/>
                  </a:lnTo>
                  <a:lnTo>
                    <a:pt x="78" y="83"/>
                  </a:lnTo>
                  <a:lnTo>
                    <a:pt x="75" y="80"/>
                  </a:lnTo>
                  <a:lnTo>
                    <a:pt x="73" y="83"/>
                  </a:lnTo>
                  <a:lnTo>
                    <a:pt x="70" y="83"/>
                  </a:lnTo>
                  <a:lnTo>
                    <a:pt x="70" y="77"/>
                  </a:lnTo>
                  <a:lnTo>
                    <a:pt x="75" y="64"/>
                  </a:lnTo>
                  <a:lnTo>
                    <a:pt x="80" y="61"/>
                  </a:lnTo>
                  <a:lnTo>
                    <a:pt x="83" y="61"/>
                  </a:lnTo>
                  <a:lnTo>
                    <a:pt x="83" y="51"/>
                  </a:lnTo>
                  <a:lnTo>
                    <a:pt x="85" y="43"/>
                  </a:lnTo>
                  <a:lnTo>
                    <a:pt x="88" y="37"/>
                  </a:lnTo>
                  <a:lnTo>
                    <a:pt x="93" y="35"/>
                  </a:lnTo>
                  <a:lnTo>
                    <a:pt x="88" y="24"/>
                  </a:lnTo>
                  <a:lnTo>
                    <a:pt x="25" y="0"/>
                  </a:lnTo>
                  <a:lnTo>
                    <a:pt x="23" y="3"/>
                  </a:lnTo>
                  <a:lnTo>
                    <a:pt x="15" y="11"/>
                  </a:lnTo>
                  <a:lnTo>
                    <a:pt x="15" y="16"/>
                  </a:lnTo>
                  <a:lnTo>
                    <a:pt x="13" y="32"/>
                  </a:lnTo>
                  <a:lnTo>
                    <a:pt x="5" y="40"/>
                  </a:lnTo>
                  <a:lnTo>
                    <a:pt x="3" y="43"/>
                  </a:lnTo>
                  <a:lnTo>
                    <a:pt x="3" y="45"/>
                  </a:lnTo>
                  <a:lnTo>
                    <a:pt x="10" y="53"/>
                  </a:lnTo>
                  <a:lnTo>
                    <a:pt x="10" y="61"/>
                  </a:lnTo>
                  <a:lnTo>
                    <a:pt x="5" y="67"/>
                  </a:lnTo>
                  <a:lnTo>
                    <a:pt x="5" y="85"/>
                  </a:lnTo>
                  <a:lnTo>
                    <a:pt x="8" y="85"/>
                  </a:lnTo>
                  <a:lnTo>
                    <a:pt x="18" y="88"/>
                  </a:lnTo>
                  <a:lnTo>
                    <a:pt x="20" y="99"/>
                  </a:lnTo>
                  <a:lnTo>
                    <a:pt x="28" y="101"/>
                  </a:lnTo>
                  <a:lnTo>
                    <a:pt x="33" y="107"/>
                  </a:lnTo>
                  <a:lnTo>
                    <a:pt x="35" y="107"/>
                  </a:lnTo>
                  <a:lnTo>
                    <a:pt x="40" y="112"/>
                  </a:lnTo>
                  <a:lnTo>
                    <a:pt x="50" y="120"/>
                  </a:lnTo>
                  <a:lnTo>
                    <a:pt x="50" y="123"/>
                  </a:lnTo>
                  <a:lnTo>
                    <a:pt x="38" y="131"/>
                  </a:lnTo>
                  <a:lnTo>
                    <a:pt x="28" y="144"/>
                  </a:lnTo>
                  <a:lnTo>
                    <a:pt x="25" y="155"/>
                  </a:lnTo>
                  <a:lnTo>
                    <a:pt x="5" y="168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5961318" y="2355901"/>
              <a:ext cx="186891" cy="199581"/>
            </a:xfrm>
            <a:custGeom>
              <a:avLst/>
              <a:gdLst>
                <a:gd name="T0" fmla="*/ 0 w 130"/>
                <a:gd name="T1" fmla="*/ 29 h 139"/>
                <a:gd name="T2" fmla="*/ 42 w 130"/>
                <a:gd name="T3" fmla="*/ 19 h 139"/>
                <a:gd name="T4" fmla="*/ 47 w 130"/>
                <a:gd name="T5" fmla="*/ 24 h 139"/>
                <a:gd name="T6" fmla="*/ 47 w 130"/>
                <a:gd name="T7" fmla="*/ 24 h 139"/>
                <a:gd name="T8" fmla="*/ 50 w 130"/>
                <a:gd name="T9" fmla="*/ 21 h 139"/>
                <a:gd name="T10" fmla="*/ 115 w 130"/>
                <a:gd name="T11" fmla="*/ 0 h 139"/>
                <a:gd name="T12" fmla="*/ 130 w 130"/>
                <a:gd name="T13" fmla="*/ 56 h 139"/>
                <a:gd name="T14" fmla="*/ 127 w 130"/>
                <a:gd name="T15" fmla="*/ 64 h 139"/>
                <a:gd name="T16" fmla="*/ 125 w 130"/>
                <a:gd name="T17" fmla="*/ 67 h 139"/>
                <a:gd name="T18" fmla="*/ 127 w 130"/>
                <a:gd name="T19" fmla="*/ 69 h 139"/>
                <a:gd name="T20" fmla="*/ 127 w 130"/>
                <a:gd name="T21" fmla="*/ 72 h 139"/>
                <a:gd name="T22" fmla="*/ 117 w 130"/>
                <a:gd name="T23" fmla="*/ 72 h 139"/>
                <a:gd name="T24" fmla="*/ 97 w 130"/>
                <a:gd name="T25" fmla="*/ 83 h 139"/>
                <a:gd name="T26" fmla="*/ 90 w 130"/>
                <a:gd name="T27" fmla="*/ 80 h 139"/>
                <a:gd name="T28" fmla="*/ 90 w 130"/>
                <a:gd name="T29" fmla="*/ 85 h 139"/>
                <a:gd name="T30" fmla="*/ 90 w 130"/>
                <a:gd name="T31" fmla="*/ 88 h 139"/>
                <a:gd name="T32" fmla="*/ 87 w 130"/>
                <a:gd name="T33" fmla="*/ 91 h 139"/>
                <a:gd name="T34" fmla="*/ 75 w 130"/>
                <a:gd name="T35" fmla="*/ 91 h 139"/>
                <a:gd name="T36" fmla="*/ 57 w 130"/>
                <a:gd name="T37" fmla="*/ 101 h 139"/>
                <a:gd name="T38" fmla="*/ 55 w 130"/>
                <a:gd name="T39" fmla="*/ 99 h 139"/>
                <a:gd name="T40" fmla="*/ 42 w 130"/>
                <a:gd name="T41" fmla="*/ 109 h 139"/>
                <a:gd name="T42" fmla="*/ 20 w 130"/>
                <a:gd name="T43" fmla="*/ 131 h 139"/>
                <a:gd name="T44" fmla="*/ 10 w 130"/>
                <a:gd name="T45" fmla="*/ 139 h 139"/>
                <a:gd name="T46" fmla="*/ 0 w 130"/>
                <a:gd name="T47" fmla="*/ 128 h 139"/>
                <a:gd name="T48" fmla="*/ 12 w 130"/>
                <a:gd name="T49" fmla="*/ 117 h 139"/>
                <a:gd name="T50" fmla="*/ 12 w 130"/>
                <a:gd name="T51" fmla="*/ 112 h 139"/>
                <a:gd name="T52" fmla="*/ 7 w 130"/>
                <a:gd name="T53" fmla="*/ 107 h 139"/>
                <a:gd name="T54" fmla="*/ 0 w 130"/>
                <a:gd name="T55" fmla="*/ 29 h 13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"/>
                <a:gd name="T85" fmla="*/ 0 h 139"/>
                <a:gd name="T86" fmla="*/ 130 w 130"/>
                <a:gd name="T87" fmla="*/ 139 h 13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" h="139">
                  <a:moveTo>
                    <a:pt x="0" y="29"/>
                  </a:moveTo>
                  <a:lnTo>
                    <a:pt x="42" y="19"/>
                  </a:lnTo>
                  <a:lnTo>
                    <a:pt x="47" y="24"/>
                  </a:lnTo>
                  <a:lnTo>
                    <a:pt x="50" y="21"/>
                  </a:lnTo>
                  <a:lnTo>
                    <a:pt x="115" y="0"/>
                  </a:lnTo>
                  <a:lnTo>
                    <a:pt x="130" y="56"/>
                  </a:lnTo>
                  <a:lnTo>
                    <a:pt x="127" y="64"/>
                  </a:lnTo>
                  <a:lnTo>
                    <a:pt x="125" y="67"/>
                  </a:lnTo>
                  <a:lnTo>
                    <a:pt x="127" y="69"/>
                  </a:lnTo>
                  <a:lnTo>
                    <a:pt x="127" y="72"/>
                  </a:lnTo>
                  <a:lnTo>
                    <a:pt x="117" y="72"/>
                  </a:lnTo>
                  <a:lnTo>
                    <a:pt x="97" y="83"/>
                  </a:lnTo>
                  <a:lnTo>
                    <a:pt x="90" y="80"/>
                  </a:lnTo>
                  <a:lnTo>
                    <a:pt x="90" y="85"/>
                  </a:lnTo>
                  <a:lnTo>
                    <a:pt x="90" y="88"/>
                  </a:lnTo>
                  <a:lnTo>
                    <a:pt x="87" y="91"/>
                  </a:lnTo>
                  <a:lnTo>
                    <a:pt x="75" y="91"/>
                  </a:lnTo>
                  <a:lnTo>
                    <a:pt x="57" y="101"/>
                  </a:lnTo>
                  <a:lnTo>
                    <a:pt x="55" y="99"/>
                  </a:lnTo>
                  <a:lnTo>
                    <a:pt x="42" y="109"/>
                  </a:lnTo>
                  <a:lnTo>
                    <a:pt x="20" y="131"/>
                  </a:lnTo>
                  <a:lnTo>
                    <a:pt x="10" y="139"/>
                  </a:lnTo>
                  <a:lnTo>
                    <a:pt x="0" y="128"/>
                  </a:lnTo>
                  <a:lnTo>
                    <a:pt x="12" y="117"/>
                  </a:lnTo>
                  <a:lnTo>
                    <a:pt x="12" y="112"/>
                  </a:lnTo>
                  <a:lnTo>
                    <a:pt x="7" y="107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5957857" y="2209387"/>
              <a:ext cx="359939" cy="200735"/>
            </a:xfrm>
            <a:custGeom>
              <a:avLst/>
              <a:gdLst>
                <a:gd name="T0" fmla="*/ 50 w 250"/>
                <a:gd name="T1" fmla="*/ 45 h 138"/>
                <a:gd name="T2" fmla="*/ 133 w 250"/>
                <a:gd name="T3" fmla="*/ 24 h 138"/>
                <a:gd name="T4" fmla="*/ 138 w 250"/>
                <a:gd name="T5" fmla="*/ 24 h 138"/>
                <a:gd name="T6" fmla="*/ 138 w 250"/>
                <a:gd name="T7" fmla="*/ 13 h 138"/>
                <a:gd name="T8" fmla="*/ 150 w 250"/>
                <a:gd name="T9" fmla="*/ 2 h 138"/>
                <a:gd name="T10" fmla="*/ 160 w 250"/>
                <a:gd name="T11" fmla="*/ 2 h 138"/>
                <a:gd name="T12" fmla="*/ 173 w 250"/>
                <a:gd name="T13" fmla="*/ 24 h 138"/>
                <a:gd name="T14" fmla="*/ 175 w 250"/>
                <a:gd name="T15" fmla="*/ 29 h 138"/>
                <a:gd name="T16" fmla="*/ 165 w 250"/>
                <a:gd name="T17" fmla="*/ 42 h 138"/>
                <a:gd name="T18" fmla="*/ 163 w 250"/>
                <a:gd name="T19" fmla="*/ 61 h 138"/>
                <a:gd name="T20" fmla="*/ 183 w 250"/>
                <a:gd name="T21" fmla="*/ 64 h 138"/>
                <a:gd name="T22" fmla="*/ 203 w 250"/>
                <a:gd name="T23" fmla="*/ 90 h 138"/>
                <a:gd name="T24" fmla="*/ 225 w 250"/>
                <a:gd name="T25" fmla="*/ 101 h 138"/>
                <a:gd name="T26" fmla="*/ 240 w 250"/>
                <a:gd name="T27" fmla="*/ 85 h 138"/>
                <a:gd name="T28" fmla="*/ 230 w 250"/>
                <a:gd name="T29" fmla="*/ 74 h 138"/>
                <a:gd name="T30" fmla="*/ 223 w 250"/>
                <a:gd name="T31" fmla="*/ 64 h 138"/>
                <a:gd name="T32" fmla="*/ 233 w 250"/>
                <a:gd name="T33" fmla="*/ 66 h 138"/>
                <a:gd name="T34" fmla="*/ 250 w 250"/>
                <a:gd name="T35" fmla="*/ 101 h 138"/>
                <a:gd name="T36" fmla="*/ 243 w 250"/>
                <a:gd name="T37" fmla="*/ 104 h 138"/>
                <a:gd name="T38" fmla="*/ 225 w 250"/>
                <a:gd name="T39" fmla="*/ 114 h 138"/>
                <a:gd name="T40" fmla="*/ 205 w 250"/>
                <a:gd name="T41" fmla="*/ 128 h 138"/>
                <a:gd name="T42" fmla="*/ 205 w 250"/>
                <a:gd name="T43" fmla="*/ 122 h 138"/>
                <a:gd name="T44" fmla="*/ 200 w 250"/>
                <a:gd name="T45" fmla="*/ 112 h 138"/>
                <a:gd name="T46" fmla="*/ 185 w 250"/>
                <a:gd name="T47" fmla="*/ 136 h 138"/>
                <a:gd name="T48" fmla="*/ 178 w 250"/>
                <a:gd name="T49" fmla="*/ 130 h 138"/>
                <a:gd name="T50" fmla="*/ 175 w 250"/>
                <a:gd name="T51" fmla="*/ 128 h 138"/>
                <a:gd name="T52" fmla="*/ 168 w 250"/>
                <a:gd name="T53" fmla="*/ 122 h 138"/>
                <a:gd name="T54" fmla="*/ 155 w 250"/>
                <a:gd name="T55" fmla="*/ 117 h 138"/>
                <a:gd name="T56" fmla="*/ 145 w 250"/>
                <a:gd name="T57" fmla="*/ 104 h 138"/>
                <a:gd name="T58" fmla="*/ 118 w 250"/>
                <a:gd name="T59" fmla="*/ 101 h 138"/>
                <a:gd name="T60" fmla="*/ 50 w 250"/>
                <a:gd name="T61" fmla="*/ 125 h 138"/>
                <a:gd name="T62" fmla="*/ 45 w 250"/>
                <a:gd name="T63" fmla="*/ 120 h 138"/>
                <a:gd name="T64" fmla="*/ 0 w 250"/>
                <a:gd name="T65" fmla="*/ 128 h 1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0"/>
                <a:gd name="T100" fmla="*/ 0 h 138"/>
                <a:gd name="T101" fmla="*/ 250 w 250"/>
                <a:gd name="T102" fmla="*/ 138 h 1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0" h="138">
                  <a:moveTo>
                    <a:pt x="0" y="58"/>
                  </a:moveTo>
                  <a:lnTo>
                    <a:pt x="50" y="45"/>
                  </a:lnTo>
                  <a:lnTo>
                    <a:pt x="133" y="26"/>
                  </a:lnTo>
                  <a:lnTo>
                    <a:pt x="133" y="24"/>
                  </a:lnTo>
                  <a:lnTo>
                    <a:pt x="135" y="21"/>
                  </a:lnTo>
                  <a:lnTo>
                    <a:pt x="138" y="24"/>
                  </a:lnTo>
                  <a:lnTo>
                    <a:pt x="140" y="21"/>
                  </a:lnTo>
                  <a:lnTo>
                    <a:pt x="138" y="13"/>
                  </a:lnTo>
                  <a:lnTo>
                    <a:pt x="145" y="13"/>
                  </a:lnTo>
                  <a:lnTo>
                    <a:pt x="150" y="2"/>
                  </a:lnTo>
                  <a:lnTo>
                    <a:pt x="155" y="0"/>
                  </a:lnTo>
                  <a:lnTo>
                    <a:pt x="160" y="2"/>
                  </a:lnTo>
                  <a:lnTo>
                    <a:pt x="165" y="16"/>
                  </a:lnTo>
                  <a:lnTo>
                    <a:pt x="173" y="24"/>
                  </a:lnTo>
                  <a:lnTo>
                    <a:pt x="175" y="26"/>
                  </a:lnTo>
                  <a:lnTo>
                    <a:pt x="175" y="29"/>
                  </a:lnTo>
                  <a:lnTo>
                    <a:pt x="170" y="34"/>
                  </a:lnTo>
                  <a:lnTo>
                    <a:pt x="165" y="42"/>
                  </a:lnTo>
                  <a:lnTo>
                    <a:pt x="160" y="53"/>
                  </a:lnTo>
                  <a:lnTo>
                    <a:pt x="163" y="61"/>
                  </a:lnTo>
                  <a:lnTo>
                    <a:pt x="173" y="61"/>
                  </a:lnTo>
                  <a:lnTo>
                    <a:pt x="183" y="64"/>
                  </a:lnTo>
                  <a:lnTo>
                    <a:pt x="195" y="80"/>
                  </a:lnTo>
                  <a:lnTo>
                    <a:pt x="203" y="90"/>
                  </a:lnTo>
                  <a:lnTo>
                    <a:pt x="208" y="101"/>
                  </a:lnTo>
                  <a:lnTo>
                    <a:pt x="225" y="101"/>
                  </a:lnTo>
                  <a:lnTo>
                    <a:pt x="235" y="96"/>
                  </a:lnTo>
                  <a:lnTo>
                    <a:pt x="240" y="85"/>
                  </a:lnTo>
                  <a:lnTo>
                    <a:pt x="238" y="80"/>
                  </a:lnTo>
                  <a:lnTo>
                    <a:pt x="230" y="74"/>
                  </a:lnTo>
                  <a:lnTo>
                    <a:pt x="223" y="72"/>
                  </a:lnTo>
                  <a:lnTo>
                    <a:pt x="223" y="64"/>
                  </a:lnTo>
                  <a:lnTo>
                    <a:pt x="230" y="66"/>
                  </a:lnTo>
                  <a:lnTo>
                    <a:pt x="233" y="66"/>
                  </a:lnTo>
                  <a:lnTo>
                    <a:pt x="245" y="85"/>
                  </a:lnTo>
                  <a:lnTo>
                    <a:pt x="250" y="101"/>
                  </a:lnTo>
                  <a:lnTo>
                    <a:pt x="250" y="109"/>
                  </a:lnTo>
                  <a:lnTo>
                    <a:pt x="243" y="104"/>
                  </a:lnTo>
                  <a:lnTo>
                    <a:pt x="235" y="112"/>
                  </a:lnTo>
                  <a:lnTo>
                    <a:pt x="225" y="114"/>
                  </a:lnTo>
                  <a:lnTo>
                    <a:pt x="213" y="128"/>
                  </a:lnTo>
                  <a:lnTo>
                    <a:pt x="205" y="128"/>
                  </a:lnTo>
                  <a:lnTo>
                    <a:pt x="205" y="125"/>
                  </a:lnTo>
                  <a:lnTo>
                    <a:pt x="205" y="122"/>
                  </a:lnTo>
                  <a:lnTo>
                    <a:pt x="203" y="112"/>
                  </a:lnTo>
                  <a:lnTo>
                    <a:pt x="200" y="112"/>
                  </a:lnTo>
                  <a:lnTo>
                    <a:pt x="193" y="125"/>
                  </a:lnTo>
                  <a:lnTo>
                    <a:pt x="185" y="136"/>
                  </a:lnTo>
                  <a:lnTo>
                    <a:pt x="183" y="138"/>
                  </a:lnTo>
                  <a:lnTo>
                    <a:pt x="178" y="130"/>
                  </a:lnTo>
                  <a:lnTo>
                    <a:pt x="175" y="128"/>
                  </a:lnTo>
                  <a:lnTo>
                    <a:pt x="173" y="128"/>
                  </a:lnTo>
                  <a:lnTo>
                    <a:pt x="168" y="122"/>
                  </a:lnTo>
                  <a:lnTo>
                    <a:pt x="155" y="117"/>
                  </a:lnTo>
                  <a:lnTo>
                    <a:pt x="150" y="106"/>
                  </a:lnTo>
                  <a:lnTo>
                    <a:pt x="145" y="104"/>
                  </a:lnTo>
                  <a:lnTo>
                    <a:pt x="143" y="96"/>
                  </a:lnTo>
                  <a:lnTo>
                    <a:pt x="118" y="101"/>
                  </a:lnTo>
                  <a:lnTo>
                    <a:pt x="53" y="122"/>
                  </a:lnTo>
                  <a:lnTo>
                    <a:pt x="50" y="125"/>
                  </a:lnTo>
                  <a:lnTo>
                    <a:pt x="45" y="120"/>
                  </a:lnTo>
                  <a:lnTo>
                    <a:pt x="3" y="130"/>
                  </a:lnTo>
                  <a:lnTo>
                    <a:pt x="0" y="128"/>
                  </a:lnTo>
                  <a:lnTo>
                    <a:pt x="0" y="5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6127444" y="2350132"/>
              <a:ext cx="94599" cy="109597"/>
            </a:xfrm>
            <a:custGeom>
              <a:avLst/>
              <a:gdLst>
                <a:gd name="T0" fmla="*/ 0 w 65"/>
                <a:gd name="T1" fmla="*/ 5 h 77"/>
                <a:gd name="T2" fmla="*/ 15 w 65"/>
                <a:gd name="T3" fmla="*/ 61 h 77"/>
                <a:gd name="T4" fmla="*/ 12 w 65"/>
                <a:gd name="T5" fmla="*/ 69 h 77"/>
                <a:gd name="T6" fmla="*/ 10 w 65"/>
                <a:gd name="T7" fmla="*/ 72 h 77"/>
                <a:gd name="T8" fmla="*/ 12 w 65"/>
                <a:gd name="T9" fmla="*/ 74 h 77"/>
                <a:gd name="T10" fmla="*/ 12 w 65"/>
                <a:gd name="T11" fmla="*/ 77 h 77"/>
                <a:gd name="T12" fmla="*/ 15 w 65"/>
                <a:gd name="T13" fmla="*/ 77 h 77"/>
                <a:gd name="T14" fmla="*/ 30 w 65"/>
                <a:gd name="T15" fmla="*/ 69 h 77"/>
                <a:gd name="T16" fmla="*/ 37 w 65"/>
                <a:gd name="T17" fmla="*/ 61 h 77"/>
                <a:gd name="T18" fmla="*/ 37 w 65"/>
                <a:gd name="T19" fmla="*/ 53 h 77"/>
                <a:gd name="T20" fmla="*/ 35 w 65"/>
                <a:gd name="T21" fmla="*/ 48 h 77"/>
                <a:gd name="T22" fmla="*/ 35 w 65"/>
                <a:gd name="T23" fmla="*/ 40 h 77"/>
                <a:gd name="T24" fmla="*/ 40 w 65"/>
                <a:gd name="T25" fmla="*/ 34 h 77"/>
                <a:gd name="T26" fmla="*/ 42 w 65"/>
                <a:gd name="T27" fmla="*/ 34 h 77"/>
                <a:gd name="T28" fmla="*/ 42 w 65"/>
                <a:gd name="T29" fmla="*/ 42 h 77"/>
                <a:gd name="T30" fmla="*/ 42 w 65"/>
                <a:gd name="T31" fmla="*/ 53 h 77"/>
                <a:gd name="T32" fmla="*/ 47 w 65"/>
                <a:gd name="T33" fmla="*/ 58 h 77"/>
                <a:gd name="T34" fmla="*/ 50 w 65"/>
                <a:gd name="T35" fmla="*/ 56 h 77"/>
                <a:gd name="T36" fmla="*/ 50 w 65"/>
                <a:gd name="T37" fmla="*/ 48 h 77"/>
                <a:gd name="T38" fmla="*/ 52 w 65"/>
                <a:gd name="T39" fmla="*/ 48 h 77"/>
                <a:gd name="T40" fmla="*/ 57 w 65"/>
                <a:gd name="T41" fmla="*/ 45 h 77"/>
                <a:gd name="T42" fmla="*/ 65 w 65"/>
                <a:gd name="T43" fmla="*/ 45 h 77"/>
                <a:gd name="T44" fmla="*/ 65 w 65"/>
                <a:gd name="T45" fmla="*/ 42 h 77"/>
                <a:gd name="T46" fmla="*/ 60 w 65"/>
                <a:gd name="T47" fmla="*/ 34 h 77"/>
                <a:gd name="T48" fmla="*/ 60 w 65"/>
                <a:gd name="T49" fmla="*/ 34 h 77"/>
                <a:gd name="T50" fmla="*/ 57 w 65"/>
                <a:gd name="T51" fmla="*/ 32 h 77"/>
                <a:gd name="T52" fmla="*/ 55 w 65"/>
                <a:gd name="T53" fmla="*/ 32 h 77"/>
                <a:gd name="T54" fmla="*/ 50 w 65"/>
                <a:gd name="T55" fmla="*/ 26 h 77"/>
                <a:gd name="T56" fmla="*/ 50 w 65"/>
                <a:gd name="T57" fmla="*/ 26 h 77"/>
                <a:gd name="T58" fmla="*/ 37 w 65"/>
                <a:gd name="T59" fmla="*/ 21 h 77"/>
                <a:gd name="T60" fmla="*/ 32 w 65"/>
                <a:gd name="T61" fmla="*/ 10 h 77"/>
                <a:gd name="T62" fmla="*/ 27 w 65"/>
                <a:gd name="T63" fmla="*/ 8 h 77"/>
                <a:gd name="T64" fmla="*/ 25 w 65"/>
                <a:gd name="T65" fmla="*/ 0 h 77"/>
                <a:gd name="T66" fmla="*/ 0 w 65"/>
                <a:gd name="T67" fmla="*/ 5 h 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"/>
                <a:gd name="T103" fmla="*/ 0 h 77"/>
                <a:gd name="T104" fmla="*/ 65 w 65"/>
                <a:gd name="T105" fmla="*/ 77 h 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" h="77">
                  <a:moveTo>
                    <a:pt x="0" y="5"/>
                  </a:moveTo>
                  <a:lnTo>
                    <a:pt x="15" y="61"/>
                  </a:lnTo>
                  <a:lnTo>
                    <a:pt x="12" y="69"/>
                  </a:lnTo>
                  <a:lnTo>
                    <a:pt x="10" y="72"/>
                  </a:lnTo>
                  <a:lnTo>
                    <a:pt x="12" y="74"/>
                  </a:lnTo>
                  <a:lnTo>
                    <a:pt x="12" y="77"/>
                  </a:lnTo>
                  <a:lnTo>
                    <a:pt x="15" y="77"/>
                  </a:lnTo>
                  <a:lnTo>
                    <a:pt x="30" y="69"/>
                  </a:lnTo>
                  <a:lnTo>
                    <a:pt x="37" y="61"/>
                  </a:lnTo>
                  <a:lnTo>
                    <a:pt x="37" y="53"/>
                  </a:lnTo>
                  <a:lnTo>
                    <a:pt x="35" y="48"/>
                  </a:lnTo>
                  <a:lnTo>
                    <a:pt x="35" y="40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42"/>
                  </a:lnTo>
                  <a:lnTo>
                    <a:pt x="42" y="53"/>
                  </a:lnTo>
                  <a:lnTo>
                    <a:pt x="47" y="58"/>
                  </a:lnTo>
                  <a:lnTo>
                    <a:pt x="50" y="56"/>
                  </a:lnTo>
                  <a:lnTo>
                    <a:pt x="50" y="48"/>
                  </a:lnTo>
                  <a:lnTo>
                    <a:pt x="52" y="48"/>
                  </a:lnTo>
                  <a:lnTo>
                    <a:pt x="57" y="45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5" y="32"/>
                  </a:lnTo>
                  <a:lnTo>
                    <a:pt x="50" y="26"/>
                  </a:lnTo>
                  <a:lnTo>
                    <a:pt x="37" y="21"/>
                  </a:lnTo>
                  <a:lnTo>
                    <a:pt x="32" y="10"/>
                  </a:lnTo>
                  <a:lnTo>
                    <a:pt x="27" y="8"/>
                  </a:lnTo>
                  <a:lnTo>
                    <a:pt x="25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870180" y="1924436"/>
              <a:ext cx="188045" cy="369168"/>
            </a:xfrm>
            <a:custGeom>
              <a:avLst/>
              <a:gdLst>
                <a:gd name="T0" fmla="*/ 0 w 130"/>
                <a:gd name="T1" fmla="*/ 32 h 256"/>
                <a:gd name="T2" fmla="*/ 3 w 130"/>
                <a:gd name="T3" fmla="*/ 43 h 256"/>
                <a:gd name="T4" fmla="*/ 3 w 130"/>
                <a:gd name="T5" fmla="*/ 48 h 256"/>
                <a:gd name="T6" fmla="*/ 5 w 130"/>
                <a:gd name="T7" fmla="*/ 51 h 256"/>
                <a:gd name="T8" fmla="*/ 5 w 130"/>
                <a:gd name="T9" fmla="*/ 56 h 256"/>
                <a:gd name="T10" fmla="*/ 18 w 130"/>
                <a:gd name="T11" fmla="*/ 86 h 256"/>
                <a:gd name="T12" fmla="*/ 20 w 130"/>
                <a:gd name="T13" fmla="*/ 107 h 256"/>
                <a:gd name="T14" fmla="*/ 15 w 130"/>
                <a:gd name="T15" fmla="*/ 118 h 256"/>
                <a:gd name="T16" fmla="*/ 18 w 130"/>
                <a:gd name="T17" fmla="*/ 128 h 256"/>
                <a:gd name="T18" fmla="*/ 28 w 130"/>
                <a:gd name="T19" fmla="*/ 158 h 256"/>
                <a:gd name="T20" fmla="*/ 28 w 130"/>
                <a:gd name="T21" fmla="*/ 171 h 256"/>
                <a:gd name="T22" fmla="*/ 30 w 130"/>
                <a:gd name="T23" fmla="*/ 174 h 256"/>
                <a:gd name="T24" fmla="*/ 30 w 130"/>
                <a:gd name="T25" fmla="*/ 174 h 256"/>
                <a:gd name="T26" fmla="*/ 30 w 130"/>
                <a:gd name="T27" fmla="*/ 171 h 256"/>
                <a:gd name="T28" fmla="*/ 35 w 130"/>
                <a:gd name="T29" fmla="*/ 171 h 256"/>
                <a:gd name="T30" fmla="*/ 43 w 130"/>
                <a:gd name="T31" fmla="*/ 184 h 256"/>
                <a:gd name="T32" fmla="*/ 48 w 130"/>
                <a:gd name="T33" fmla="*/ 208 h 256"/>
                <a:gd name="T34" fmla="*/ 48 w 130"/>
                <a:gd name="T35" fmla="*/ 222 h 256"/>
                <a:gd name="T36" fmla="*/ 53 w 130"/>
                <a:gd name="T37" fmla="*/ 240 h 256"/>
                <a:gd name="T38" fmla="*/ 60 w 130"/>
                <a:gd name="T39" fmla="*/ 256 h 256"/>
                <a:gd name="T40" fmla="*/ 110 w 130"/>
                <a:gd name="T41" fmla="*/ 243 h 256"/>
                <a:gd name="T42" fmla="*/ 110 w 130"/>
                <a:gd name="T43" fmla="*/ 238 h 256"/>
                <a:gd name="T44" fmla="*/ 105 w 130"/>
                <a:gd name="T45" fmla="*/ 232 h 256"/>
                <a:gd name="T46" fmla="*/ 105 w 130"/>
                <a:gd name="T47" fmla="*/ 222 h 256"/>
                <a:gd name="T48" fmla="*/ 108 w 130"/>
                <a:gd name="T49" fmla="*/ 219 h 256"/>
                <a:gd name="T50" fmla="*/ 105 w 130"/>
                <a:gd name="T51" fmla="*/ 208 h 256"/>
                <a:gd name="T52" fmla="*/ 100 w 130"/>
                <a:gd name="T53" fmla="*/ 168 h 256"/>
                <a:gd name="T54" fmla="*/ 100 w 130"/>
                <a:gd name="T55" fmla="*/ 152 h 256"/>
                <a:gd name="T56" fmla="*/ 105 w 130"/>
                <a:gd name="T57" fmla="*/ 131 h 256"/>
                <a:gd name="T58" fmla="*/ 108 w 130"/>
                <a:gd name="T59" fmla="*/ 115 h 256"/>
                <a:gd name="T60" fmla="*/ 110 w 130"/>
                <a:gd name="T61" fmla="*/ 102 h 256"/>
                <a:gd name="T62" fmla="*/ 105 w 130"/>
                <a:gd name="T63" fmla="*/ 94 h 256"/>
                <a:gd name="T64" fmla="*/ 105 w 130"/>
                <a:gd name="T65" fmla="*/ 86 h 256"/>
                <a:gd name="T66" fmla="*/ 108 w 130"/>
                <a:gd name="T67" fmla="*/ 80 h 256"/>
                <a:gd name="T68" fmla="*/ 123 w 130"/>
                <a:gd name="T69" fmla="*/ 67 h 256"/>
                <a:gd name="T70" fmla="*/ 130 w 130"/>
                <a:gd name="T71" fmla="*/ 43 h 256"/>
                <a:gd name="T72" fmla="*/ 123 w 130"/>
                <a:gd name="T73" fmla="*/ 30 h 256"/>
                <a:gd name="T74" fmla="*/ 123 w 130"/>
                <a:gd name="T75" fmla="*/ 24 h 256"/>
                <a:gd name="T76" fmla="*/ 125 w 130"/>
                <a:gd name="T77" fmla="*/ 19 h 256"/>
                <a:gd name="T78" fmla="*/ 123 w 130"/>
                <a:gd name="T79" fmla="*/ 16 h 256"/>
                <a:gd name="T80" fmla="*/ 120 w 130"/>
                <a:gd name="T81" fmla="*/ 0 h 256"/>
                <a:gd name="T82" fmla="*/ 0 w 130"/>
                <a:gd name="T83" fmla="*/ 32 h 256"/>
                <a:gd name="T84" fmla="*/ 0 w 130"/>
                <a:gd name="T85" fmla="*/ 32 h 2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256"/>
                <a:gd name="T131" fmla="*/ 130 w 130"/>
                <a:gd name="T132" fmla="*/ 256 h 2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256">
                  <a:moveTo>
                    <a:pt x="0" y="32"/>
                  </a:moveTo>
                  <a:lnTo>
                    <a:pt x="3" y="43"/>
                  </a:lnTo>
                  <a:lnTo>
                    <a:pt x="3" y="48"/>
                  </a:lnTo>
                  <a:lnTo>
                    <a:pt x="5" y="51"/>
                  </a:lnTo>
                  <a:lnTo>
                    <a:pt x="5" y="56"/>
                  </a:lnTo>
                  <a:lnTo>
                    <a:pt x="18" y="86"/>
                  </a:lnTo>
                  <a:lnTo>
                    <a:pt x="20" y="107"/>
                  </a:lnTo>
                  <a:lnTo>
                    <a:pt x="15" y="118"/>
                  </a:lnTo>
                  <a:lnTo>
                    <a:pt x="18" y="128"/>
                  </a:lnTo>
                  <a:lnTo>
                    <a:pt x="28" y="158"/>
                  </a:lnTo>
                  <a:lnTo>
                    <a:pt x="28" y="171"/>
                  </a:lnTo>
                  <a:lnTo>
                    <a:pt x="30" y="174"/>
                  </a:lnTo>
                  <a:lnTo>
                    <a:pt x="30" y="171"/>
                  </a:lnTo>
                  <a:lnTo>
                    <a:pt x="35" y="171"/>
                  </a:lnTo>
                  <a:lnTo>
                    <a:pt x="43" y="184"/>
                  </a:lnTo>
                  <a:lnTo>
                    <a:pt x="48" y="208"/>
                  </a:lnTo>
                  <a:lnTo>
                    <a:pt x="48" y="222"/>
                  </a:lnTo>
                  <a:lnTo>
                    <a:pt x="53" y="240"/>
                  </a:lnTo>
                  <a:lnTo>
                    <a:pt x="60" y="256"/>
                  </a:lnTo>
                  <a:lnTo>
                    <a:pt x="110" y="243"/>
                  </a:lnTo>
                  <a:lnTo>
                    <a:pt x="110" y="238"/>
                  </a:lnTo>
                  <a:lnTo>
                    <a:pt x="105" y="232"/>
                  </a:lnTo>
                  <a:lnTo>
                    <a:pt x="105" y="222"/>
                  </a:lnTo>
                  <a:lnTo>
                    <a:pt x="108" y="219"/>
                  </a:lnTo>
                  <a:lnTo>
                    <a:pt x="105" y="208"/>
                  </a:lnTo>
                  <a:lnTo>
                    <a:pt x="100" y="168"/>
                  </a:lnTo>
                  <a:lnTo>
                    <a:pt x="100" y="152"/>
                  </a:lnTo>
                  <a:lnTo>
                    <a:pt x="105" y="131"/>
                  </a:lnTo>
                  <a:lnTo>
                    <a:pt x="108" y="115"/>
                  </a:lnTo>
                  <a:lnTo>
                    <a:pt x="110" y="102"/>
                  </a:lnTo>
                  <a:lnTo>
                    <a:pt x="105" y="94"/>
                  </a:lnTo>
                  <a:lnTo>
                    <a:pt x="105" y="86"/>
                  </a:lnTo>
                  <a:lnTo>
                    <a:pt x="108" y="80"/>
                  </a:lnTo>
                  <a:lnTo>
                    <a:pt x="123" y="67"/>
                  </a:lnTo>
                  <a:lnTo>
                    <a:pt x="130" y="43"/>
                  </a:lnTo>
                  <a:lnTo>
                    <a:pt x="123" y="30"/>
                  </a:lnTo>
                  <a:lnTo>
                    <a:pt x="123" y="24"/>
                  </a:lnTo>
                  <a:lnTo>
                    <a:pt x="125" y="19"/>
                  </a:lnTo>
                  <a:lnTo>
                    <a:pt x="123" y="16"/>
                  </a:lnTo>
                  <a:lnTo>
                    <a:pt x="12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6015540" y="1871368"/>
              <a:ext cx="171893" cy="403777"/>
            </a:xfrm>
            <a:custGeom>
              <a:avLst/>
              <a:gdLst>
                <a:gd name="T0" fmla="*/ 120 w 120"/>
                <a:gd name="T1" fmla="*/ 237 h 280"/>
                <a:gd name="T2" fmla="*/ 115 w 120"/>
                <a:gd name="T3" fmla="*/ 235 h 280"/>
                <a:gd name="T4" fmla="*/ 110 w 120"/>
                <a:gd name="T5" fmla="*/ 237 h 280"/>
                <a:gd name="T6" fmla="*/ 105 w 120"/>
                <a:gd name="T7" fmla="*/ 248 h 280"/>
                <a:gd name="T8" fmla="*/ 98 w 120"/>
                <a:gd name="T9" fmla="*/ 248 h 280"/>
                <a:gd name="T10" fmla="*/ 100 w 120"/>
                <a:gd name="T11" fmla="*/ 256 h 280"/>
                <a:gd name="T12" fmla="*/ 98 w 120"/>
                <a:gd name="T13" fmla="*/ 259 h 280"/>
                <a:gd name="T14" fmla="*/ 95 w 120"/>
                <a:gd name="T15" fmla="*/ 256 h 280"/>
                <a:gd name="T16" fmla="*/ 93 w 120"/>
                <a:gd name="T17" fmla="*/ 259 h 280"/>
                <a:gd name="T18" fmla="*/ 93 w 120"/>
                <a:gd name="T19" fmla="*/ 261 h 280"/>
                <a:gd name="T20" fmla="*/ 10 w 120"/>
                <a:gd name="T21" fmla="*/ 280 h 280"/>
                <a:gd name="T22" fmla="*/ 10 w 120"/>
                <a:gd name="T23" fmla="*/ 275 h 280"/>
                <a:gd name="T24" fmla="*/ 5 w 120"/>
                <a:gd name="T25" fmla="*/ 269 h 280"/>
                <a:gd name="T26" fmla="*/ 5 w 120"/>
                <a:gd name="T27" fmla="*/ 259 h 280"/>
                <a:gd name="T28" fmla="*/ 8 w 120"/>
                <a:gd name="T29" fmla="*/ 256 h 280"/>
                <a:gd name="T30" fmla="*/ 5 w 120"/>
                <a:gd name="T31" fmla="*/ 245 h 280"/>
                <a:gd name="T32" fmla="*/ 0 w 120"/>
                <a:gd name="T33" fmla="*/ 205 h 280"/>
                <a:gd name="T34" fmla="*/ 0 w 120"/>
                <a:gd name="T35" fmla="*/ 189 h 280"/>
                <a:gd name="T36" fmla="*/ 5 w 120"/>
                <a:gd name="T37" fmla="*/ 168 h 280"/>
                <a:gd name="T38" fmla="*/ 8 w 120"/>
                <a:gd name="T39" fmla="*/ 152 h 280"/>
                <a:gd name="T40" fmla="*/ 10 w 120"/>
                <a:gd name="T41" fmla="*/ 139 h 280"/>
                <a:gd name="T42" fmla="*/ 5 w 120"/>
                <a:gd name="T43" fmla="*/ 131 h 280"/>
                <a:gd name="T44" fmla="*/ 5 w 120"/>
                <a:gd name="T45" fmla="*/ 123 h 280"/>
                <a:gd name="T46" fmla="*/ 8 w 120"/>
                <a:gd name="T47" fmla="*/ 117 h 280"/>
                <a:gd name="T48" fmla="*/ 23 w 120"/>
                <a:gd name="T49" fmla="*/ 104 h 280"/>
                <a:gd name="T50" fmla="*/ 30 w 120"/>
                <a:gd name="T51" fmla="*/ 80 h 280"/>
                <a:gd name="T52" fmla="*/ 23 w 120"/>
                <a:gd name="T53" fmla="*/ 67 h 280"/>
                <a:gd name="T54" fmla="*/ 23 w 120"/>
                <a:gd name="T55" fmla="*/ 61 h 280"/>
                <a:gd name="T56" fmla="*/ 25 w 120"/>
                <a:gd name="T57" fmla="*/ 56 h 280"/>
                <a:gd name="T58" fmla="*/ 23 w 120"/>
                <a:gd name="T59" fmla="*/ 53 h 280"/>
                <a:gd name="T60" fmla="*/ 20 w 120"/>
                <a:gd name="T61" fmla="*/ 37 h 280"/>
                <a:gd name="T62" fmla="*/ 23 w 120"/>
                <a:gd name="T63" fmla="*/ 19 h 280"/>
                <a:gd name="T64" fmla="*/ 20 w 120"/>
                <a:gd name="T65" fmla="*/ 11 h 280"/>
                <a:gd name="T66" fmla="*/ 20 w 120"/>
                <a:gd name="T67" fmla="*/ 11 h 280"/>
                <a:gd name="T68" fmla="*/ 25 w 120"/>
                <a:gd name="T69" fmla="*/ 11 h 280"/>
                <a:gd name="T70" fmla="*/ 30 w 120"/>
                <a:gd name="T71" fmla="*/ 3 h 280"/>
                <a:gd name="T72" fmla="*/ 33 w 120"/>
                <a:gd name="T73" fmla="*/ 5 h 280"/>
                <a:gd name="T74" fmla="*/ 38 w 120"/>
                <a:gd name="T75" fmla="*/ 5 h 280"/>
                <a:gd name="T76" fmla="*/ 43 w 120"/>
                <a:gd name="T77" fmla="*/ 0 h 280"/>
                <a:gd name="T78" fmla="*/ 95 w 120"/>
                <a:gd name="T79" fmla="*/ 173 h 280"/>
                <a:gd name="T80" fmla="*/ 95 w 120"/>
                <a:gd name="T81" fmla="*/ 176 h 280"/>
                <a:gd name="T82" fmla="*/ 95 w 120"/>
                <a:gd name="T83" fmla="*/ 184 h 280"/>
                <a:gd name="T84" fmla="*/ 95 w 120"/>
                <a:gd name="T85" fmla="*/ 187 h 280"/>
                <a:gd name="T86" fmla="*/ 110 w 120"/>
                <a:gd name="T87" fmla="*/ 197 h 280"/>
                <a:gd name="T88" fmla="*/ 113 w 120"/>
                <a:gd name="T89" fmla="*/ 197 h 280"/>
                <a:gd name="T90" fmla="*/ 115 w 120"/>
                <a:gd name="T91" fmla="*/ 205 h 280"/>
                <a:gd name="T92" fmla="*/ 115 w 120"/>
                <a:gd name="T93" fmla="*/ 208 h 280"/>
                <a:gd name="T94" fmla="*/ 120 w 120"/>
                <a:gd name="T95" fmla="*/ 221 h 280"/>
                <a:gd name="T96" fmla="*/ 120 w 120"/>
                <a:gd name="T97" fmla="*/ 224 h 280"/>
                <a:gd name="T98" fmla="*/ 120 w 120"/>
                <a:gd name="T99" fmla="*/ 232 h 280"/>
                <a:gd name="T100" fmla="*/ 120 w 120"/>
                <a:gd name="T101" fmla="*/ 237 h 28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0"/>
                <a:gd name="T154" fmla="*/ 0 h 280"/>
                <a:gd name="T155" fmla="*/ 120 w 120"/>
                <a:gd name="T156" fmla="*/ 280 h 28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0" h="280">
                  <a:moveTo>
                    <a:pt x="120" y="237"/>
                  </a:moveTo>
                  <a:lnTo>
                    <a:pt x="115" y="235"/>
                  </a:lnTo>
                  <a:lnTo>
                    <a:pt x="110" y="237"/>
                  </a:lnTo>
                  <a:lnTo>
                    <a:pt x="105" y="248"/>
                  </a:lnTo>
                  <a:lnTo>
                    <a:pt x="98" y="248"/>
                  </a:lnTo>
                  <a:lnTo>
                    <a:pt x="100" y="256"/>
                  </a:lnTo>
                  <a:lnTo>
                    <a:pt x="98" y="259"/>
                  </a:lnTo>
                  <a:lnTo>
                    <a:pt x="95" y="256"/>
                  </a:lnTo>
                  <a:lnTo>
                    <a:pt x="93" y="259"/>
                  </a:lnTo>
                  <a:lnTo>
                    <a:pt x="93" y="261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5" y="269"/>
                  </a:lnTo>
                  <a:lnTo>
                    <a:pt x="5" y="259"/>
                  </a:lnTo>
                  <a:lnTo>
                    <a:pt x="8" y="256"/>
                  </a:lnTo>
                  <a:lnTo>
                    <a:pt x="5" y="245"/>
                  </a:lnTo>
                  <a:lnTo>
                    <a:pt x="0" y="205"/>
                  </a:lnTo>
                  <a:lnTo>
                    <a:pt x="0" y="189"/>
                  </a:lnTo>
                  <a:lnTo>
                    <a:pt x="5" y="168"/>
                  </a:lnTo>
                  <a:lnTo>
                    <a:pt x="8" y="152"/>
                  </a:lnTo>
                  <a:lnTo>
                    <a:pt x="10" y="139"/>
                  </a:lnTo>
                  <a:lnTo>
                    <a:pt x="5" y="131"/>
                  </a:lnTo>
                  <a:lnTo>
                    <a:pt x="5" y="123"/>
                  </a:lnTo>
                  <a:lnTo>
                    <a:pt x="8" y="117"/>
                  </a:lnTo>
                  <a:lnTo>
                    <a:pt x="23" y="104"/>
                  </a:lnTo>
                  <a:lnTo>
                    <a:pt x="30" y="80"/>
                  </a:lnTo>
                  <a:lnTo>
                    <a:pt x="23" y="67"/>
                  </a:lnTo>
                  <a:lnTo>
                    <a:pt x="23" y="61"/>
                  </a:lnTo>
                  <a:lnTo>
                    <a:pt x="25" y="56"/>
                  </a:lnTo>
                  <a:lnTo>
                    <a:pt x="23" y="53"/>
                  </a:lnTo>
                  <a:lnTo>
                    <a:pt x="20" y="37"/>
                  </a:lnTo>
                  <a:lnTo>
                    <a:pt x="23" y="19"/>
                  </a:lnTo>
                  <a:lnTo>
                    <a:pt x="20" y="11"/>
                  </a:lnTo>
                  <a:lnTo>
                    <a:pt x="25" y="11"/>
                  </a:lnTo>
                  <a:lnTo>
                    <a:pt x="30" y="3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43" y="0"/>
                  </a:lnTo>
                  <a:lnTo>
                    <a:pt x="95" y="173"/>
                  </a:lnTo>
                  <a:lnTo>
                    <a:pt x="95" y="176"/>
                  </a:lnTo>
                  <a:lnTo>
                    <a:pt x="95" y="184"/>
                  </a:lnTo>
                  <a:lnTo>
                    <a:pt x="95" y="187"/>
                  </a:lnTo>
                  <a:lnTo>
                    <a:pt x="110" y="197"/>
                  </a:lnTo>
                  <a:lnTo>
                    <a:pt x="113" y="197"/>
                  </a:lnTo>
                  <a:lnTo>
                    <a:pt x="115" y="205"/>
                  </a:lnTo>
                  <a:lnTo>
                    <a:pt x="115" y="208"/>
                  </a:lnTo>
                  <a:lnTo>
                    <a:pt x="120" y="221"/>
                  </a:lnTo>
                  <a:lnTo>
                    <a:pt x="120" y="224"/>
                  </a:lnTo>
                  <a:lnTo>
                    <a:pt x="120" y="232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6077837" y="1501046"/>
              <a:ext cx="399163" cy="688730"/>
            </a:xfrm>
            <a:custGeom>
              <a:avLst/>
              <a:gdLst>
                <a:gd name="T0" fmla="*/ 52 w 277"/>
                <a:gd name="T1" fmla="*/ 429 h 477"/>
                <a:gd name="T2" fmla="*/ 52 w 277"/>
                <a:gd name="T3" fmla="*/ 440 h 477"/>
                <a:gd name="T4" fmla="*/ 67 w 277"/>
                <a:gd name="T5" fmla="*/ 453 h 477"/>
                <a:gd name="T6" fmla="*/ 72 w 277"/>
                <a:gd name="T7" fmla="*/ 461 h 477"/>
                <a:gd name="T8" fmla="*/ 77 w 277"/>
                <a:gd name="T9" fmla="*/ 477 h 477"/>
                <a:gd name="T10" fmla="*/ 82 w 277"/>
                <a:gd name="T11" fmla="*/ 464 h 477"/>
                <a:gd name="T12" fmla="*/ 90 w 277"/>
                <a:gd name="T13" fmla="*/ 437 h 477"/>
                <a:gd name="T14" fmla="*/ 100 w 277"/>
                <a:gd name="T15" fmla="*/ 411 h 477"/>
                <a:gd name="T16" fmla="*/ 97 w 277"/>
                <a:gd name="T17" fmla="*/ 405 h 477"/>
                <a:gd name="T18" fmla="*/ 112 w 277"/>
                <a:gd name="T19" fmla="*/ 376 h 477"/>
                <a:gd name="T20" fmla="*/ 117 w 277"/>
                <a:gd name="T21" fmla="*/ 387 h 477"/>
                <a:gd name="T22" fmla="*/ 122 w 277"/>
                <a:gd name="T23" fmla="*/ 387 h 477"/>
                <a:gd name="T24" fmla="*/ 122 w 277"/>
                <a:gd name="T25" fmla="*/ 373 h 477"/>
                <a:gd name="T26" fmla="*/ 142 w 277"/>
                <a:gd name="T27" fmla="*/ 365 h 477"/>
                <a:gd name="T28" fmla="*/ 145 w 277"/>
                <a:gd name="T29" fmla="*/ 355 h 477"/>
                <a:gd name="T30" fmla="*/ 157 w 277"/>
                <a:gd name="T31" fmla="*/ 352 h 477"/>
                <a:gd name="T32" fmla="*/ 162 w 277"/>
                <a:gd name="T33" fmla="*/ 336 h 477"/>
                <a:gd name="T34" fmla="*/ 170 w 277"/>
                <a:gd name="T35" fmla="*/ 315 h 477"/>
                <a:gd name="T36" fmla="*/ 172 w 277"/>
                <a:gd name="T37" fmla="*/ 309 h 477"/>
                <a:gd name="T38" fmla="*/ 190 w 277"/>
                <a:gd name="T39" fmla="*/ 309 h 477"/>
                <a:gd name="T40" fmla="*/ 195 w 277"/>
                <a:gd name="T41" fmla="*/ 293 h 477"/>
                <a:gd name="T42" fmla="*/ 205 w 277"/>
                <a:gd name="T43" fmla="*/ 280 h 477"/>
                <a:gd name="T44" fmla="*/ 222 w 277"/>
                <a:gd name="T45" fmla="*/ 291 h 477"/>
                <a:gd name="T46" fmla="*/ 242 w 277"/>
                <a:gd name="T47" fmla="*/ 267 h 477"/>
                <a:gd name="T48" fmla="*/ 260 w 277"/>
                <a:gd name="T49" fmla="*/ 245 h 477"/>
                <a:gd name="T50" fmla="*/ 267 w 277"/>
                <a:gd name="T51" fmla="*/ 243 h 477"/>
                <a:gd name="T52" fmla="*/ 277 w 277"/>
                <a:gd name="T53" fmla="*/ 229 h 477"/>
                <a:gd name="T54" fmla="*/ 270 w 277"/>
                <a:gd name="T55" fmla="*/ 221 h 477"/>
                <a:gd name="T56" fmla="*/ 265 w 277"/>
                <a:gd name="T57" fmla="*/ 221 h 477"/>
                <a:gd name="T58" fmla="*/ 270 w 277"/>
                <a:gd name="T59" fmla="*/ 211 h 477"/>
                <a:gd name="T60" fmla="*/ 262 w 277"/>
                <a:gd name="T61" fmla="*/ 192 h 477"/>
                <a:gd name="T62" fmla="*/ 252 w 277"/>
                <a:gd name="T63" fmla="*/ 189 h 477"/>
                <a:gd name="T64" fmla="*/ 242 w 277"/>
                <a:gd name="T65" fmla="*/ 195 h 477"/>
                <a:gd name="T66" fmla="*/ 230 w 277"/>
                <a:gd name="T67" fmla="*/ 165 h 477"/>
                <a:gd name="T68" fmla="*/ 230 w 277"/>
                <a:gd name="T69" fmla="*/ 157 h 477"/>
                <a:gd name="T70" fmla="*/ 225 w 277"/>
                <a:gd name="T71" fmla="*/ 157 h 477"/>
                <a:gd name="T72" fmla="*/ 212 w 277"/>
                <a:gd name="T73" fmla="*/ 155 h 477"/>
                <a:gd name="T74" fmla="*/ 202 w 277"/>
                <a:gd name="T75" fmla="*/ 152 h 477"/>
                <a:gd name="T76" fmla="*/ 197 w 277"/>
                <a:gd name="T77" fmla="*/ 133 h 477"/>
                <a:gd name="T78" fmla="*/ 135 w 277"/>
                <a:gd name="T79" fmla="*/ 0 h 477"/>
                <a:gd name="T80" fmla="*/ 120 w 277"/>
                <a:gd name="T81" fmla="*/ 0 h 477"/>
                <a:gd name="T82" fmla="*/ 115 w 277"/>
                <a:gd name="T83" fmla="*/ 11 h 477"/>
                <a:gd name="T84" fmla="*/ 102 w 277"/>
                <a:gd name="T85" fmla="*/ 16 h 477"/>
                <a:gd name="T86" fmla="*/ 82 w 277"/>
                <a:gd name="T87" fmla="*/ 32 h 477"/>
                <a:gd name="T88" fmla="*/ 77 w 277"/>
                <a:gd name="T89" fmla="*/ 11 h 477"/>
                <a:gd name="T90" fmla="*/ 70 w 277"/>
                <a:gd name="T91" fmla="*/ 8 h 477"/>
                <a:gd name="T92" fmla="*/ 35 w 277"/>
                <a:gd name="T93" fmla="*/ 99 h 477"/>
                <a:gd name="T94" fmla="*/ 37 w 277"/>
                <a:gd name="T95" fmla="*/ 117 h 477"/>
                <a:gd name="T96" fmla="*/ 35 w 277"/>
                <a:gd name="T97" fmla="*/ 133 h 477"/>
                <a:gd name="T98" fmla="*/ 27 w 277"/>
                <a:gd name="T99" fmla="*/ 147 h 477"/>
                <a:gd name="T100" fmla="*/ 35 w 277"/>
                <a:gd name="T101" fmla="*/ 192 h 477"/>
                <a:gd name="T102" fmla="*/ 22 w 277"/>
                <a:gd name="T103" fmla="*/ 219 h 477"/>
                <a:gd name="T104" fmla="*/ 22 w 277"/>
                <a:gd name="T105" fmla="*/ 237 h 477"/>
                <a:gd name="T106" fmla="*/ 15 w 277"/>
                <a:gd name="T107" fmla="*/ 237 h 477"/>
                <a:gd name="T108" fmla="*/ 15 w 277"/>
                <a:gd name="T109" fmla="*/ 253 h 477"/>
                <a:gd name="T110" fmla="*/ 5 w 277"/>
                <a:gd name="T111" fmla="*/ 251 h 4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7"/>
                <a:gd name="T169" fmla="*/ 0 h 477"/>
                <a:gd name="T170" fmla="*/ 277 w 277"/>
                <a:gd name="T171" fmla="*/ 477 h 4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7" h="477">
                  <a:moveTo>
                    <a:pt x="0" y="256"/>
                  </a:moveTo>
                  <a:lnTo>
                    <a:pt x="52" y="429"/>
                  </a:lnTo>
                  <a:lnTo>
                    <a:pt x="52" y="432"/>
                  </a:lnTo>
                  <a:lnTo>
                    <a:pt x="52" y="440"/>
                  </a:lnTo>
                  <a:lnTo>
                    <a:pt x="52" y="443"/>
                  </a:lnTo>
                  <a:lnTo>
                    <a:pt x="67" y="453"/>
                  </a:lnTo>
                  <a:lnTo>
                    <a:pt x="70" y="453"/>
                  </a:lnTo>
                  <a:lnTo>
                    <a:pt x="72" y="461"/>
                  </a:lnTo>
                  <a:lnTo>
                    <a:pt x="72" y="464"/>
                  </a:lnTo>
                  <a:lnTo>
                    <a:pt x="77" y="477"/>
                  </a:lnTo>
                  <a:lnTo>
                    <a:pt x="82" y="475"/>
                  </a:lnTo>
                  <a:lnTo>
                    <a:pt x="82" y="464"/>
                  </a:lnTo>
                  <a:lnTo>
                    <a:pt x="85" y="451"/>
                  </a:lnTo>
                  <a:lnTo>
                    <a:pt x="90" y="437"/>
                  </a:lnTo>
                  <a:lnTo>
                    <a:pt x="95" y="419"/>
                  </a:lnTo>
                  <a:lnTo>
                    <a:pt x="100" y="411"/>
                  </a:lnTo>
                  <a:lnTo>
                    <a:pt x="100" y="408"/>
                  </a:lnTo>
                  <a:lnTo>
                    <a:pt x="97" y="405"/>
                  </a:lnTo>
                  <a:lnTo>
                    <a:pt x="95" y="395"/>
                  </a:lnTo>
                  <a:lnTo>
                    <a:pt x="112" y="376"/>
                  </a:lnTo>
                  <a:lnTo>
                    <a:pt x="115" y="379"/>
                  </a:lnTo>
                  <a:lnTo>
                    <a:pt x="117" y="387"/>
                  </a:lnTo>
                  <a:lnTo>
                    <a:pt x="120" y="389"/>
                  </a:lnTo>
                  <a:lnTo>
                    <a:pt x="122" y="387"/>
                  </a:lnTo>
                  <a:lnTo>
                    <a:pt x="122" y="379"/>
                  </a:lnTo>
                  <a:lnTo>
                    <a:pt x="122" y="373"/>
                  </a:lnTo>
                  <a:lnTo>
                    <a:pt x="137" y="371"/>
                  </a:lnTo>
                  <a:lnTo>
                    <a:pt x="142" y="365"/>
                  </a:lnTo>
                  <a:lnTo>
                    <a:pt x="142" y="360"/>
                  </a:lnTo>
                  <a:lnTo>
                    <a:pt x="145" y="355"/>
                  </a:lnTo>
                  <a:lnTo>
                    <a:pt x="152" y="355"/>
                  </a:lnTo>
                  <a:lnTo>
                    <a:pt x="157" y="352"/>
                  </a:lnTo>
                  <a:lnTo>
                    <a:pt x="160" y="349"/>
                  </a:lnTo>
                  <a:lnTo>
                    <a:pt x="162" y="336"/>
                  </a:lnTo>
                  <a:lnTo>
                    <a:pt x="162" y="328"/>
                  </a:lnTo>
                  <a:lnTo>
                    <a:pt x="170" y="315"/>
                  </a:lnTo>
                  <a:lnTo>
                    <a:pt x="170" y="309"/>
                  </a:lnTo>
                  <a:lnTo>
                    <a:pt x="172" y="309"/>
                  </a:lnTo>
                  <a:lnTo>
                    <a:pt x="182" y="312"/>
                  </a:lnTo>
                  <a:lnTo>
                    <a:pt x="190" y="309"/>
                  </a:lnTo>
                  <a:lnTo>
                    <a:pt x="192" y="304"/>
                  </a:lnTo>
                  <a:lnTo>
                    <a:pt x="195" y="293"/>
                  </a:lnTo>
                  <a:lnTo>
                    <a:pt x="200" y="293"/>
                  </a:lnTo>
                  <a:lnTo>
                    <a:pt x="205" y="280"/>
                  </a:lnTo>
                  <a:lnTo>
                    <a:pt x="215" y="283"/>
                  </a:lnTo>
                  <a:lnTo>
                    <a:pt x="222" y="291"/>
                  </a:lnTo>
                  <a:lnTo>
                    <a:pt x="235" y="272"/>
                  </a:lnTo>
                  <a:lnTo>
                    <a:pt x="242" y="267"/>
                  </a:lnTo>
                  <a:lnTo>
                    <a:pt x="257" y="251"/>
                  </a:lnTo>
                  <a:lnTo>
                    <a:pt x="260" y="245"/>
                  </a:lnTo>
                  <a:lnTo>
                    <a:pt x="262" y="243"/>
                  </a:lnTo>
                  <a:lnTo>
                    <a:pt x="267" y="243"/>
                  </a:lnTo>
                  <a:lnTo>
                    <a:pt x="275" y="240"/>
                  </a:lnTo>
                  <a:lnTo>
                    <a:pt x="277" y="229"/>
                  </a:lnTo>
                  <a:lnTo>
                    <a:pt x="275" y="224"/>
                  </a:lnTo>
                  <a:lnTo>
                    <a:pt x="270" y="221"/>
                  </a:lnTo>
                  <a:lnTo>
                    <a:pt x="267" y="221"/>
                  </a:lnTo>
                  <a:lnTo>
                    <a:pt x="265" y="221"/>
                  </a:lnTo>
                  <a:lnTo>
                    <a:pt x="267" y="213"/>
                  </a:lnTo>
                  <a:lnTo>
                    <a:pt x="270" y="211"/>
                  </a:lnTo>
                  <a:lnTo>
                    <a:pt x="267" y="205"/>
                  </a:lnTo>
                  <a:lnTo>
                    <a:pt x="262" y="192"/>
                  </a:lnTo>
                  <a:lnTo>
                    <a:pt x="255" y="189"/>
                  </a:lnTo>
                  <a:lnTo>
                    <a:pt x="252" y="189"/>
                  </a:lnTo>
                  <a:lnTo>
                    <a:pt x="250" y="192"/>
                  </a:lnTo>
                  <a:lnTo>
                    <a:pt x="242" y="195"/>
                  </a:lnTo>
                  <a:lnTo>
                    <a:pt x="237" y="192"/>
                  </a:lnTo>
                  <a:lnTo>
                    <a:pt x="230" y="165"/>
                  </a:lnTo>
                  <a:lnTo>
                    <a:pt x="232" y="163"/>
                  </a:lnTo>
                  <a:lnTo>
                    <a:pt x="230" y="157"/>
                  </a:lnTo>
                  <a:lnTo>
                    <a:pt x="225" y="157"/>
                  </a:lnTo>
                  <a:lnTo>
                    <a:pt x="222" y="157"/>
                  </a:lnTo>
                  <a:lnTo>
                    <a:pt x="212" y="155"/>
                  </a:lnTo>
                  <a:lnTo>
                    <a:pt x="205" y="155"/>
                  </a:lnTo>
                  <a:lnTo>
                    <a:pt x="202" y="152"/>
                  </a:lnTo>
                  <a:lnTo>
                    <a:pt x="200" y="136"/>
                  </a:lnTo>
                  <a:lnTo>
                    <a:pt x="197" y="133"/>
                  </a:lnTo>
                  <a:lnTo>
                    <a:pt x="165" y="21"/>
                  </a:lnTo>
                  <a:lnTo>
                    <a:pt x="135" y="0"/>
                  </a:lnTo>
                  <a:lnTo>
                    <a:pt x="127" y="0"/>
                  </a:lnTo>
                  <a:lnTo>
                    <a:pt x="120" y="0"/>
                  </a:lnTo>
                  <a:lnTo>
                    <a:pt x="117" y="5"/>
                  </a:lnTo>
                  <a:lnTo>
                    <a:pt x="115" y="11"/>
                  </a:lnTo>
                  <a:lnTo>
                    <a:pt x="112" y="11"/>
                  </a:lnTo>
                  <a:lnTo>
                    <a:pt x="102" y="16"/>
                  </a:lnTo>
                  <a:lnTo>
                    <a:pt x="87" y="29"/>
                  </a:lnTo>
                  <a:lnTo>
                    <a:pt x="82" y="32"/>
                  </a:lnTo>
                  <a:lnTo>
                    <a:pt x="75" y="21"/>
                  </a:lnTo>
                  <a:lnTo>
                    <a:pt x="77" y="11"/>
                  </a:lnTo>
                  <a:lnTo>
                    <a:pt x="75" y="8"/>
                  </a:lnTo>
                  <a:lnTo>
                    <a:pt x="70" y="8"/>
                  </a:lnTo>
                  <a:lnTo>
                    <a:pt x="60" y="11"/>
                  </a:lnTo>
                  <a:lnTo>
                    <a:pt x="35" y="99"/>
                  </a:lnTo>
                  <a:lnTo>
                    <a:pt x="35" y="112"/>
                  </a:lnTo>
                  <a:lnTo>
                    <a:pt x="37" y="117"/>
                  </a:lnTo>
                  <a:lnTo>
                    <a:pt x="37" y="128"/>
                  </a:lnTo>
                  <a:lnTo>
                    <a:pt x="35" y="133"/>
                  </a:lnTo>
                  <a:lnTo>
                    <a:pt x="30" y="139"/>
                  </a:lnTo>
                  <a:lnTo>
                    <a:pt x="27" y="147"/>
                  </a:lnTo>
                  <a:lnTo>
                    <a:pt x="37" y="181"/>
                  </a:lnTo>
                  <a:lnTo>
                    <a:pt x="35" y="192"/>
                  </a:lnTo>
                  <a:lnTo>
                    <a:pt x="35" y="200"/>
                  </a:lnTo>
                  <a:lnTo>
                    <a:pt x="22" y="219"/>
                  </a:lnTo>
                  <a:lnTo>
                    <a:pt x="17" y="227"/>
                  </a:lnTo>
                  <a:lnTo>
                    <a:pt x="22" y="237"/>
                  </a:lnTo>
                  <a:lnTo>
                    <a:pt x="15" y="237"/>
                  </a:lnTo>
                  <a:lnTo>
                    <a:pt x="17" y="248"/>
                  </a:lnTo>
                  <a:lnTo>
                    <a:pt x="15" y="253"/>
                  </a:lnTo>
                  <a:lnTo>
                    <a:pt x="10" y="251"/>
                  </a:lnTo>
                  <a:lnTo>
                    <a:pt x="5" y="251"/>
                  </a:lnTo>
                  <a:lnTo>
                    <a:pt x="0" y="25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5115693" y="2759678"/>
              <a:ext cx="496069" cy="521449"/>
            </a:xfrm>
            <a:custGeom>
              <a:avLst/>
              <a:gdLst>
                <a:gd name="T0" fmla="*/ 112 w 342"/>
                <a:gd name="T1" fmla="*/ 0 h 360"/>
                <a:gd name="T2" fmla="*/ 112 w 342"/>
                <a:gd name="T3" fmla="*/ 16 h 360"/>
                <a:gd name="T4" fmla="*/ 115 w 342"/>
                <a:gd name="T5" fmla="*/ 32 h 360"/>
                <a:gd name="T6" fmla="*/ 107 w 342"/>
                <a:gd name="T7" fmla="*/ 77 h 360"/>
                <a:gd name="T8" fmla="*/ 107 w 342"/>
                <a:gd name="T9" fmla="*/ 91 h 360"/>
                <a:gd name="T10" fmla="*/ 100 w 342"/>
                <a:gd name="T11" fmla="*/ 112 h 360"/>
                <a:gd name="T12" fmla="*/ 85 w 342"/>
                <a:gd name="T13" fmla="*/ 131 h 360"/>
                <a:gd name="T14" fmla="*/ 75 w 342"/>
                <a:gd name="T15" fmla="*/ 136 h 360"/>
                <a:gd name="T16" fmla="*/ 62 w 342"/>
                <a:gd name="T17" fmla="*/ 141 h 360"/>
                <a:gd name="T18" fmla="*/ 55 w 342"/>
                <a:gd name="T19" fmla="*/ 152 h 360"/>
                <a:gd name="T20" fmla="*/ 50 w 342"/>
                <a:gd name="T21" fmla="*/ 181 h 360"/>
                <a:gd name="T22" fmla="*/ 35 w 342"/>
                <a:gd name="T23" fmla="*/ 181 h 360"/>
                <a:gd name="T24" fmla="*/ 22 w 342"/>
                <a:gd name="T25" fmla="*/ 205 h 360"/>
                <a:gd name="T26" fmla="*/ 22 w 342"/>
                <a:gd name="T27" fmla="*/ 229 h 360"/>
                <a:gd name="T28" fmla="*/ 10 w 342"/>
                <a:gd name="T29" fmla="*/ 248 h 360"/>
                <a:gd name="T30" fmla="*/ 2 w 342"/>
                <a:gd name="T31" fmla="*/ 261 h 360"/>
                <a:gd name="T32" fmla="*/ 2 w 342"/>
                <a:gd name="T33" fmla="*/ 275 h 360"/>
                <a:gd name="T34" fmla="*/ 17 w 342"/>
                <a:gd name="T35" fmla="*/ 304 h 360"/>
                <a:gd name="T36" fmla="*/ 30 w 342"/>
                <a:gd name="T37" fmla="*/ 320 h 360"/>
                <a:gd name="T38" fmla="*/ 42 w 342"/>
                <a:gd name="T39" fmla="*/ 325 h 360"/>
                <a:gd name="T40" fmla="*/ 47 w 342"/>
                <a:gd name="T41" fmla="*/ 328 h 360"/>
                <a:gd name="T42" fmla="*/ 57 w 342"/>
                <a:gd name="T43" fmla="*/ 331 h 360"/>
                <a:gd name="T44" fmla="*/ 57 w 342"/>
                <a:gd name="T45" fmla="*/ 341 h 360"/>
                <a:gd name="T46" fmla="*/ 85 w 342"/>
                <a:gd name="T47" fmla="*/ 360 h 360"/>
                <a:gd name="T48" fmla="*/ 100 w 342"/>
                <a:gd name="T49" fmla="*/ 352 h 360"/>
                <a:gd name="T50" fmla="*/ 107 w 342"/>
                <a:gd name="T51" fmla="*/ 344 h 360"/>
                <a:gd name="T52" fmla="*/ 117 w 342"/>
                <a:gd name="T53" fmla="*/ 352 h 360"/>
                <a:gd name="T54" fmla="*/ 142 w 342"/>
                <a:gd name="T55" fmla="*/ 341 h 360"/>
                <a:gd name="T56" fmla="*/ 147 w 342"/>
                <a:gd name="T57" fmla="*/ 328 h 360"/>
                <a:gd name="T58" fmla="*/ 167 w 342"/>
                <a:gd name="T59" fmla="*/ 317 h 360"/>
                <a:gd name="T60" fmla="*/ 185 w 342"/>
                <a:gd name="T61" fmla="*/ 304 h 360"/>
                <a:gd name="T62" fmla="*/ 182 w 342"/>
                <a:gd name="T63" fmla="*/ 285 h 360"/>
                <a:gd name="T64" fmla="*/ 212 w 342"/>
                <a:gd name="T65" fmla="*/ 192 h 360"/>
                <a:gd name="T66" fmla="*/ 225 w 342"/>
                <a:gd name="T67" fmla="*/ 200 h 360"/>
                <a:gd name="T68" fmla="*/ 230 w 342"/>
                <a:gd name="T69" fmla="*/ 208 h 360"/>
                <a:gd name="T70" fmla="*/ 247 w 342"/>
                <a:gd name="T71" fmla="*/ 195 h 360"/>
                <a:gd name="T72" fmla="*/ 260 w 342"/>
                <a:gd name="T73" fmla="*/ 160 h 360"/>
                <a:gd name="T74" fmla="*/ 272 w 342"/>
                <a:gd name="T75" fmla="*/ 149 h 360"/>
                <a:gd name="T76" fmla="*/ 285 w 342"/>
                <a:gd name="T77" fmla="*/ 139 h 360"/>
                <a:gd name="T78" fmla="*/ 292 w 342"/>
                <a:gd name="T79" fmla="*/ 123 h 360"/>
                <a:gd name="T80" fmla="*/ 290 w 342"/>
                <a:gd name="T81" fmla="*/ 115 h 360"/>
                <a:gd name="T82" fmla="*/ 295 w 342"/>
                <a:gd name="T83" fmla="*/ 91 h 360"/>
                <a:gd name="T84" fmla="*/ 330 w 342"/>
                <a:gd name="T85" fmla="*/ 112 h 360"/>
                <a:gd name="T86" fmla="*/ 337 w 342"/>
                <a:gd name="T87" fmla="*/ 115 h 360"/>
                <a:gd name="T88" fmla="*/ 342 w 342"/>
                <a:gd name="T89" fmla="*/ 96 h 360"/>
                <a:gd name="T90" fmla="*/ 330 w 342"/>
                <a:gd name="T91" fmla="*/ 75 h 360"/>
                <a:gd name="T92" fmla="*/ 320 w 342"/>
                <a:gd name="T93" fmla="*/ 69 h 360"/>
                <a:gd name="T94" fmla="*/ 310 w 342"/>
                <a:gd name="T95" fmla="*/ 64 h 360"/>
                <a:gd name="T96" fmla="*/ 282 w 342"/>
                <a:gd name="T97" fmla="*/ 80 h 360"/>
                <a:gd name="T98" fmla="*/ 265 w 342"/>
                <a:gd name="T99" fmla="*/ 83 h 360"/>
                <a:gd name="T100" fmla="*/ 255 w 342"/>
                <a:gd name="T101" fmla="*/ 88 h 360"/>
                <a:gd name="T102" fmla="*/ 245 w 342"/>
                <a:gd name="T103" fmla="*/ 99 h 360"/>
                <a:gd name="T104" fmla="*/ 222 w 342"/>
                <a:gd name="T105" fmla="*/ 117 h 360"/>
                <a:gd name="T106" fmla="*/ 215 w 342"/>
                <a:gd name="T107" fmla="*/ 128 h 360"/>
                <a:gd name="T108" fmla="*/ 130 w 342"/>
                <a:gd name="T109" fmla="*/ 91 h 36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42"/>
                <a:gd name="T166" fmla="*/ 0 h 360"/>
                <a:gd name="T167" fmla="*/ 342 w 342"/>
                <a:gd name="T168" fmla="*/ 360 h 36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42" h="360">
                  <a:moveTo>
                    <a:pt x="115" y="0"/>
                  </a:moveTo>
                  <a:lnTo>
                    <a:pt x="112" y="0"/>
                  </a:lnTo>
                  <a:lnTo>
                    <a:pt x="107" y="5"/>
                  </a:lnTo>
                  <a:lnTo>
                    <a:pt x="112" y="16"/>
                  </a:lnTo>
                  <a:lnTo>
                    <a:pt x="100" y="24"/>
                  </a:lnTo>
                  <a:lnTo>
                    <a:pt x="115" y="32"/>
                  </a:lnTo>
                  <a:lnTo>
                    <a:pt x="110" y="69"/>
                  </a:lnTo>
                  <a:lnTo>
                    <a:pt x="107" y="77"/>
                  </a:lnTo>
                  <a:lnTo>
                    <a:pt x="107" y="85"/>
                  </a:lnTo>
                  <a:lnTo>
                    <a:pt x="107" y="91"/>
                  </a:lnTo>
                  <a:lnTo>
                    <a:pt x="110" y="104"/>
                  </a:lnTo>
                  <a:lnTo>
                    <a:pt x="100" y="112"/>
                  </a:lnTo>
                  <a:lnTo>
                    <a:pt x="97" y="112"/>
                  </a:lnTo>
                  <a:lnTo>
                    <a:pt x="85" y="131"/>
                  </a:lnTo>
                  <a:lnTo>
                    <a:pt x="82" y="133"/>
                  </a:lnTo>
                  <a:lnTo>
                    <a:pt x="75" y="136"/>
                  </a:lnTo>
                  <a:lnTo>
                    <a:pt x="67" y="136"/>
                  </a:lnTo>
                  <a:lnTo>
                    <a:pt x="62" y="141"/>
                  </a:lnTo>
                  <a:lnTo>
                    <a:pt x="62" y="147"/>
                  </a:lnTo>
                  <a:lnTo>
                    <a:pt x="55" y="152"/>
                  </a:lnTo>
                  <a:lnTo>
                    <a:pt x="47" y="171"/>
                  </a:lnTo>
                  <a:lnTo>
                    <a:pt x="50" y="181"/>
                  </a:lnTo>
                  <a:lnTo>
                    <a:pt x="42" y="192"/>
                  </a:lnTo>
                  <a:lnTo>
                    <a:pt x="35" y="181"/>
                  </a:lnTo>
                  <a:lnTo>
                    <a:pt x="30" y="181"/>
                  </a:lnTo>
                  <a:lnTo>
                    <a:pt x="22" y="205"/>
                  </a:lnTo>
                  <a:lnTo>
                    <a:pt x="22" y="216"/>
                  </a:lnTo>
                  <a:lnTo>
                    <a:pt x="22" y="229"/>
                  </a:lnTo>
                  <a:lnTo>
                    <a:pt x="17" y="232"/>
                  </a:lnTo>
                  <a:lnTo>
                    <a:pt x="10" y="248"/>
                  </a:lnTo>
                  <a:lnTo>
                    <a:pt x="0" y="248"/>
                  </a:lnTo>
                  <a:lnTo>
                    <a:pt x="2" y="261"/>
                  </a:lnTo>
                  <a:lnTo>
                    <a:pt x="2" y="269"/>
                  </a:lnTo>
                  <a:lnTo>
                    <a:pt x="2" y="275"/>
                  </a:lnTo>
                  <a:lnTo>
                    <a:pt x="2" y="283"/>
                  </a:lnTo>
                  <a:lnTo>
                    <a:pt x="17" y="304"/>
                  </a:lnTo>
                  <a:lnTo>
                    <a:pt x="27" y="317"/>
                  </a:lnTo>
                  <a:lnTo>
                    <a:pt x="30" y="320"/>
                  </a:lnTo>
                  <a:lnTo>
                    <a:pt x="35" y="320"/>
                  </a:lnTo>
                  <a:lnTo>
                    <a:pt x="42" y="325"/>
                  </a:lnTo>
                  <a:lnTo>
                    <a:pt x="45" y="325"/>
                  </a:lnTo>
                  <a:lnTo>
                    <a:pt x="47" y="328"/>
                  </a:lnTo>
                  <a:lnTo>
                    <a:pt x="50" y="331"/>
                  </a:lnTo>
                  <a:lnTo>
                    <a:pt x="57" y="331"/>
                  </a:lnTo>
                  <a:lnTo>
                    <a:pt x="60" y="333"/>
                  </a:lnTo>
                  <a:lnTo>
                    <a:pt x="57" y="341"/>
                  </a:lnTo>
                  <a:lnTo>
                    <a:pt x="67" y="352"/>
                  </a:lnTo>
                  <a:lnTo>
                    <a:pt x="85" y="360"/>
                  </a:lnTo>
                  <a:lnTo>
                    <a:pt x="92" y="360"/>
                  </a:lnTo>
                  <a:lnTo>
                    <a:pt x="100" y="352"/>
                  </a:lnTo>
                  <a:lnTo>
                    <a:pt x="102" y="349"/>
                  </a:lnTo>
                  <a:lnTo>
                    <a:pt x="107" y="344"/>
                  </a:lnTo>
                  <a:lnTo>
                    <a:pt x="115" y="349"/>
                  </a:lnTo>
                  <a:lnTo>
                    <a:pt x="117" y="352"/>
                  </a:lnTo>
                  <a:lnTo>
                    <a:pt x="122" y="349"/>
                  </a:lnTo>
                  <a:lnTo>
                    <a:pt x="142" y="341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52" y="333"/>
                  </a:lnTo>
                  <a:lnTo>
                    <a:pt x="167" y="317"/>
                  </a:lnTo>
                  <a:lnTo>
                    <a:pt x="172" y="320"/>
                  </a:lnTo>
                  <a:lnTo>
                    <a:pt x="185" y="304"/>
                  </a:lnTo>
                  <a:lnTo>
                    <a:pt x="182" y="299"/>
                  </a:lnTo>
                  <a:lnTo>
                    <a:pt x="182" y="285"/>
                  </a:lnTo>
                  <a:lnTo>
                    <a:pt x="195" y="261"/>
                  </a:lnTo>
                  <a:lnTo>
                    <a:pt x="212" y="192"/>
                  </a:lnTo>
                  <a:lnTo>
                    <a:pt x="215" y="192"/>
                  </a:lnTo>
                  <a:lnTo>
                    <a:pt x="225" y="200"/>
                  </a:lnTo>
                  <a:lnTo>
                    <a:pt x="225" y="203"/>
                  </a:lnTo>
                  <a:lnTo>
                    <a:pt x="230" y="208"/>
                  </a:lnTo>
                  <a:lnTo>
                    <a:pt x="240" y="205"/>
                  </a:lnTo>
                  <a:lnTo>
                    <a:pt x="247" y="195"/>
                  </a:lnTo>
                  <a:lnTo>
                    <a:pt x="252" y="168"/>
                  </a:lnTo>
                  <a:lnTo>
                    <a:pt x="260" y="160"/>
                  </a:lnTo>
                  <a:lnTo>
                    <a:pt x="267" y="163"/>
                  </a:lnTo>
                  <a:lnTo>
                    <a:pt x="272" y="149"/>
                  </a:lnTo>
                  <a:lnTo>
                    <a:pt x="277" y="147"/>
                  </a:lnTo>
                  <a:lnTo>
                    <a:pt x="285" y="139"/>
                  </a:lnTo>
                  <a:lnTo>
                    <a:pt x="290" y="125"/>
                  </a:lnTo>
                  <a:lnTo>
                    <a:pt x="292" y="123"/>
                  </a:lnTo>
                  <a:lnTo>
                    <a:pt x="295" y="117"/>
                  </a:lnTo>
                  <a:lnTo>
                    <a:pt x="290" y="115"/>
                  </a:lnTo>
                  <a:lnTo>
                    <a:pt x="290" y="96"/>
                  </a:lnTo>
                  <a:lnTo>
                    <a:pt x="295" y="91"/>
                  </a:lnTo>
                  <a:lnTo>
                    <a:pt x="297" y="91"/>
                  </a:lnTo>
                  <a:lnTo>
                    <a:pt x="330" y="112"/>
                  </a:lnTo>
                  <a:lnTo>
                    <a:pt x="335" y="115"/>
                  </a:lnTo>
                  <a:lnTo>
                    <a:pt x="337" y="115"/>
                  </a:lnTo>
                  <a:lnTo>
                    <a:pt x="342" y="96"/>
                  </a:lnTo>
                  <a:lnTo>
                    <a:pt x="332" y="75"/>
                  </a:lnTo>
                  <a:lnTo>
                    <a:pt x="330" y="75"/>
                  </a:lnTo>
                  <a:lnTo>
                    <a:pt x="327" y="67"/>
                  </a:lnTo>
                  <a:lnTo>
                    <a:pt x="320" y="69"/>
                  </a:lnTo>
                  <a:lnTo>
                    <a:pt x="315" y="67"/>
                  </a:lnTo>
                  <a:lnTo>
                    <a:pt x="310" y="64"/>
                  </a:lnTo>
                  <a:lnTo>
                    <a:pt x="285" y="75"/>
                  </a:lnTo>
                  <a:lnTo>
                    <a:pt x="282" y="80"/>
                  </a:lnTo>
                  <a:lnTo>
                    <a:pt x="272" y="85"/>
                  </a:lnTo>
                  <a:lnTo>
                    <a:pt x="265" y="83"/>
                  </a:lnTo>
                  <a:lnTo>
                    <a:pt x="260" y="77"/>
                  </a:lnTo>
                  <a:lnTo>
                    <a:pt x="255" y="88"/>
                  </a:lnTo>
                  <a:lnTo>
                    <a:pt x="250" y="91"/>
                  </a:lnTo>
                  <a:lnTo>
                    <a:pt x="245" y="99"/>
                  </a:lnTo>
                  <a:lnTo>
                    <a:pt x="237" y="101"/>
                  </a:lnTo>
                  <a:lnTo>
                    <a:pt x="222" y="117"/>
                  </a:lnTo>
                  <a:lnTo>
                    <a:pt x="217" y="123"/>
                  </a:lnTo>
                  <a:lnTo>
                    <a:pt x="215" y="128"/>
                  </a:lnTo>
                  <a:lnTo>
                    <a:pt x="205" y="75"/>
                  </a:lnTo>
                  <a:lnTo>
                    <a:pt x="130" y="91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2121971" y="2130938"/>
              <a:ext cx="764870" cy="680653"/>
            </a:xfrm>
            <a:custGeom>
              <a:avLst/>
              <a:gdLst>
                <a:gd name="T0" fmla="*/ 497 w 530"/>
                <a:gd name="T1" fmla="*/ 470 h 470"/>
                <a:gd name="T2" fmla="*/ 515 w 530"/>
                <a:gd name="T3" fmla="*/ 264 h 470"/>
                <a:gd name="T4" fmla="*/ 530 w 530"/>
                <a:gd name="T5" fmla="*/ 64 h 470"/>
                <a:gd name="T6" fmla="*/ 57 w 530"/>
                <a:gd name="T7" fmla="*/ 0 h 470"/>
                <a:gd name="T8" fmla="*/ 50 w 530"/>
                <a:gd name="T9" fmla="*/ 51 h 470"/>
                <a:gd name="T10" fmla="*/ 15 w 530"/>
                <a:gd name="T11" fmla="*/ 304 h 470"/>
                <a:gd name="T12" fmla="*/ 15 w 530"/>
                <a:gd name="T13" fmla="*/ 304 h 470"/>
                <a:gd name="T14" fmla="*/ 0 w 530"/>
                <a:gd name="T15" fmla="*/ 403 h 470"/>
                <a:gd name="T16" fmla="*/ 140 w 530"/>
                <a:gd name="T17" fmla="*/ 427 h 470"/>
                <a:gd name="T18" fmla="*/ 497 w 530"/>
                <a:gd name="T19" fmla="*/ 470 h 470"/>
                <a:gd name="T20" fmla="*/ 497 w 530"/>
                <a:gd name="T21" fmla="*/ 470 h 4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0"/>
                <a:gd name="T34" fmla="*/ 0 h 470"/>
                <a:gd name="T35" fmla="*/ 530 w 530"/>
                <a:gd name="T36" fmla="*/ 470 h 4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0" h="470">
                  <a:moveTo>
                    <a:pt x="497" y="470"/>
                  </a:moveTo>
                  <a:lnTo>
                    <a:pt x="515" y="264"/>
                  </a:lnTo>
                  <a:lnTo>
                    <a:pt x="530" y="64"/>
                  </a:lnTo>
                  <a:lnTo>
                    <a:pt x="57" y="0"/>
                  </a:lnTo>
                  <a:lnTo>
                    <a:pt x="50" y="51"/>
                  </a:lnTo>
                  <a:lnTo>
                    <a:pt x="15" y="304"/>
                  </a:lnTo>
                  <a:lnTo>
                    <a:pt x="0" y="403"/>
                  </a:lnTo>
                  <a:lnTo>
                    <a:pt x="140" y="427"/>
                  </a:lnTo>
                  <a:lnTo>
                    <a:pt x="497" y="47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2252334" y="2749296"/>
              <a:ext cx="794864" cy="674886"/>
            </a:xfrm>
            <a:custGeom>
              <a:avLst/>
              <a:gdLst>
                <a:gd name="T0" fmla="*/ 0 w 550"/>
                <a:gd name="T1" fmla="*/ 408 h 467"/>
                <a:gd name="T2" fmla="*/ 50 w 550"/>
                <a:gd name="T3" fmla="*/ 0 h 467"/>
                <a:gd name="T4" fmla="*/ 407 w 550"/>
                <a:gd name="T5" fmla="*/ 43 h 467"/>
                <a:gd name="T6" fmla="*/ 550 w 550"/>
                <a:gd name="T7" fmla="*/ 56 h 467"/>
                <a:gd name="T8" fmla="*/ 545 w 550"/>
                <a:gd name="T9" fmla="*/ 157 h 467"/>
                <a:gd name="T10" fmla="*/ 527 w 550"/>
                <a:gd name="T11" fmla="*/ 467 h 467"/>
                <a:gd name="T12" fmla="*/ 455 w 550"/>
                <a:gd name="T13" fmla="*/ 461 h 467"/>
                <a:gd name="T14" fmla="*/ 0 w 550"/>
                <a:gd name="T15" fmla="*/ 408 h 4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0"/>
                <a:gd name="T25" fmla="*/ 0 h 467"/>
                <a:gd name="T26" fmla="*/ 550 w 550"/>
                <a:gd name="T27" fmla="*/ 467 h 4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0" h="467">
                  <a:moveTo>
                    <a:pt x="0" y="408"/>
                  </a:moveTo>
                  <a:lnTo>
                    <a:pt x="50" y="0"/>
                  </a:lnTo>
                  <a:lnTo>
                    <a:pt x="407" y="43"/>
                  </a:lnTo>
                  <a:lnTo>
                    <a:pt x="550" y="56"/>
                  </a:lnTo>
                  <a:lnTo>
                    <a:pt x="545" y="157"/>
                  </a:lnTo>
                  <a:lnTo>
                    <a:pt x="527" y="467"/>
                  </a:lnTo>
                  <a:lnTo>
                    <a:pt x="455" y="461"/>
                  </a:lnTo>
                  <a:lnTo>
                    <a:pt x="0" y="40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2898378" y="1633716"/>
              <a:ext cx="721031" cy="479919"/>
            </a:xfrm>
            <a:custGeom>
              <a:avLst/>
              <a:gdLst>
                <a:gd name="T0" fmla="*/ 0 w 500"/>
                <a:gd name="T1" fmla="*/ 309 h 333"/>
                <a:gd name="T2" fmla="*/ 25 w 500"/>
                <a:gd name="T3" fmla="*/ 0 h 333"/>
                <a:gd name="T4" fmla="*/ 245 w 500"/>
                <a:gd name="T5" fmla="*/ 16 h 333"/>
                <a:gd name="T6" fmla="*/ 458 w 500"/>
                <a:gd name="T7" fmla="*/ 24 h 333"/>
                <a:gd name="T8" fmla="*/ 458 w 500"/>
                <a:gd name="T9" fmla="*/ 32 h 333"/>
                <a:gd name="T10" fmla="*/ 465 w 500"/>
                <a:gd name="T11" fmla="*/ 56 h 333"/>
                <a:gd name="T12" fmla="*/ 463 w 500"/>
                <a:gd name="T13" fmla="*/ 61 h 333"/>
                <a:gd name="T14" fmla="*/ 460 w 500"/>
                <a:gd name="T15" fmla="*/ 80 h 333"/>
                <a:gd name="T16" fmla="*/ 463 w 500"/>
                <a:gd name="T17" fmla="*/ 109 h 333"/>
                <a:gd name="T18" fmla="*/ 468 w 500"/>
                <a:gd name="T19" fmla="*/ 141 h 333"/>
                <a:gd name="T20" fmla="*/ 478 w 500"/>
                <a:gd name="T21" fmla="*/ 149 h 333"/>
                <a:gd name="T22" fmla="*/ 483 w 500"/>
                <a:gd name="T23" fmla="*/ 181 h 333"/>
                <a:gd name="T24" fmla="*/ 483 w 500"/>
                <a:gd name="T25" fmla="*/ 232 h 333"/>
                <a:gd name="T26" fmla="*/ 485 w 500"/>
                <a:gd name="T27" fmla="*/ 240 h 333"/>
                <a:gd name="T28" fmla="*/ 485 w 500"/>
                <a:gd name="T29" fmla="*/ 258 h 333"/>
                <a:gd name="T30" fmla="*/ 488 w 500"/>
                <a:gd name="T31" fmla="*/ 266 h 333"/>
                <a:gd name="T32" fmla="*/ 500 w 500"/>
                <a:gd name="T33" fmla="*/ 304 h 333"/>
                <a:gd name="T34" fmla="*/ 495 w 500"/>
                <a:gd name="T35" fmla="*/ 317 h 333"/>
                <a:gd name="T36" fmla="*/ 498 w 500"/>
                <a:gd name="T37" fmla="*/ 333 h 333"/>
                <a:gd name="T38" fmla="*/ 0 w 500"/>
                <a:gd name="T39" fmla="*/ 309 h 3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0"/>
                <a:gd name="T61" fmla="*/ 0 h 333"/>
                <a:gd name="T62" fmla="*/ 500 w 500"/>
                <a:gd name="T63" fmla="*/ 333 h 3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0" h="333">
                  <a:moveTo>
                    <a:pt x="0" y="309"/>
                  </a:moveTo>
                  <a:lnTo>
                    <a:pt x="25" y="0"/>
                  </a:lnTo>
                  <a:lnTo>
                    <a:pt x="245" y="16"/>
                  </a:lnTo>
                  <a:lnTo>
                    <a:pt x="458" y="24"/>
                  </a:lnTo>
                  <a:lnTo>
                    <a:pt x="458" y="32"/>
                  </a:lnTo>
                  <a:lnTo>
                    <a:pt x="465" y="56"/>
                  </a:lnTo>
                  <a:lnTo>
                    <a:pt x="463" y="61"/>
                  </a:lnTo>
                  <a:lnTo>
                    <a:pt x="460" y="80"/>
                  </a:lnTo>
                  <a:lnTo>
                    <a:pt x="463" y="109"/>
                  </a:lnTo>
                  <a:lnTo>
                    <a:pt x="468" y="141"/>
                  </a:lnTo>
                  <a:lnTo>
                    <a:pt x="478" y="149"/>
                  </a:lnTo>
                  <a:lnTo>
                    <a:pt x="483" y="181"/>
                  </a:lnTo>
                  <a:lnTo>
                    <a:pt x="483" y="232"/>
                  </a:lnTo>
                  <a:lnTo>
                    <a:pt x="485" y="240"/>
                  </a:lnTo>
                  <a:lnTo>
                    <a:pt x="485" y="258"/>
                  </a:lnTo>
                  <a:lnTo>
                    <a:pt x="488" y="266"/>
                  </a:lnTo>
                  <a:lnTo>
                    <a:pt x="500" y="304"/>
                  </a:lnTo>
                  <a:lnTo>
                    <a:pt x="495" y="317"/>
                  </a:lnTo>
                  <a:lnTo>
                    <a:pt x="498" y="333"/>
                  </a:lnTo>
                  <a:lnTo>
                    <a:pt x="0" y="30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2864922" y="2079025"/>
              <a:ext cx="762563" cy="550291"/>
            </a:xfrm>
            <a:custGeom>
              <a:avLst/>
              <a:gdLst>
                <a:gd name="T0" fmla="*/ 0 w 527"/>
                <a:gd name="T1" fmla="*/ 301 h 381"/>
                <a:gd name="T2" fmla="*/ 15 w 527"/>
                <a:gd name="T3" fmla="*/ 101 h 381"/>
                <a:gd name="T4" fmla="*/ 22 w 527"/>
                <a:gd name="T5" fmla="*/ 0 h 381"/>
                <a:gd name="T6" fmla="*/ 520 w 527"/>
                <a:gd name="T7" fmla="*/ 24 h 381"/>
                <a:gd name="T8" fmla="*/ 520 w 527"/>
                <a:gd name="T9" fmla="*/ 32 h 381"/>
                <a:gd name="T10" fmla="*/ 515 w 527"/>
                <a:gd name="T11" fmla="*/ 43 h 381"/>
                <a:gd name="T12" fmla="*/ 502 w 527"/>
                <a:gd name="T13" fmla="*/ 56 h 381"/>
                <a:gd name="T14" fmla="*/ 505 w 527"/>
                <a:gd name="T15" fmla="*/ 64 h 381"/>
                <a:gd name="T16" fmla="*/ 527 w 527"/>
                <a:gd name="T17" fmla="*/ 88 h 381"/>
                <a:gd name="T18" fmla="*/ 527 w 527"/>
                <a:gd name="T19" fmla="*/ 275 h 381"/>
                <a:gd name="T20" fmla="*/ 525 w 527"/>
                <a:gd name="T21" fmla="*/ 275 h 381"/>
                <a:gd name="T22" fmla="*/ 517 w 527"/>
                <a:gd name="T23" fmla="*/ 277 h 381"/>
                <a:gd name="T24" fmla="*/ 522 w 527"/>
                <a:gd name="T25" fmla="*/ 283 h 381"/>
                <a:gd name="T26" fmla="*/ 525 w 527"/>
                <a:gd name="T27" fmla="*/ 288 h 381"/>
                <a:gd name="T28" fmla="*/ 522 w 527"/>
                <a:gd name="T29" fmla="*/ 299 h 381"/>
                <a:gd name="T30" fmla="*/ 525 w 527"/>
                <a:gd name="T31" fmla="*/ 304 h 381"/>
                <a:gd name="T32" fmla="*/ 527 w 527"/>
                <a:gd name="T33" fmla="*/ 317 h 381"/>
                <a:gd name="T34" fmla="*/ 522 w 527"/>
                <a:gd name="T35" fmla="*/ 323 h 381"/>
                <a:gd name="T36" fmla="*/ 525 w 527"/>
                <a:gd name="T37" fmla="*/ 333 h 381"/>
                <a:gd name="T38" fmla="*/ 517 w 527"/>
                <a:gd name="T39" fmla="*/ 349 h 381"/>
                <a:gd name="T40" fmla="*/ 525 w 527"/>
                <a:gd name="T41" fmla="*/ 371 h 381"/>
                <a:gd name="T42" fmla="*/ 527 w 527"/>
                <a:gd name="T43" fmla="*/ 379 h 381"/>
                <a:gd name="T44" fmla="*/ 525 w 527"/>
                <a:gd name="T45" fmla="*/ 381 h 381"/>
                <a:gd name="T46" fmla="*/ 512 w 527"/>
                <a:gd name="T47" fmla="*/ 371 h 381"/>
                <a:gd name="T48" fmla="*/ 480 w 527"/>
                <a:gd name="T49" fmla="*/ 349 h 381"/>
                <a:gd name="T50" fmla="*/ 475 w 527"/>
                <a:gd name="T51" fmla="*/ 347 h 381"/>
                <a:gd name="T52" fmla="*/ 460 w 527"/>
                <a:gd name="T53" fmla="*/ 347 h 381"/>
                <a:gd name="T54" fmla="*/ 450 w 527"/>
                <a:gd name="T55" fmla="*/ 355 h 381"/>
                <a:gd name="T56" fmla="*/ 440 w 527"/>
                <a:gd name="T57" fmla="*/ 357 h 381"/>
                <a:gd name="T58" fmla="*/ 430 w 527"/>
                <a:gd name="T59" fmla="*/ 355 h 381"/>
                <a:gd name="T60" fmla="*/ 425 w 527"/>
                <a:gd name="T61" fmla="*/ 341 h 381"/>
                <a:gd name="T62" fmla="*/ 417 w 527"/>
                <a:gd name="T63" fmla="*/ 336 h 381"/>
                <a:gd name="T64" fmla="*/ 407 w 527"/>
                <a:gd name="T65" fmla="*/ 339 h 381"/>
                <a:gd name="T66" fmla="*/ 395 w 527"/>
                <a:gd name="T67" fmla="*/ 339 h 381"/>
                <a:gd name="T68" fmla="*/ 385 w 527"/>
                <a:gd name="T69" fmla="*/ 323 h 381"/>
                <a:gd name="T70" fmla="*/ 0 w 527"/>
                <a:gd name="T71" fmla="*/ 301 h 3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7"/>
                <a:gd name="T109" fmla="*/ 0 h 381"/>
                <a:gd name="T110" fmla="*/ 527 w 527"/>
                <a:gd name="T111" fmla="*/ 381 h 3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7" h="381">
                  <a:moveTo>
                    <a:pt x="0" y="301"/>
                  </a:moveTo>
                  <a:lnTo>
                    <a:pt x="15" y="101"/>
                  </a:lnTo>
                  <a:lnTo>
                    <a:pt x="22" y="0"/>
                  </a:lnTo>
                  <a:lnTo>
                    <a:pt x="520" y="24"/>
                  </a:lnTo>
                  <a:lnTo>
                    <a:pt x="520" y="32"/>
                  </a:lnTo>
                  <a:lnTo>
                    <a:pt x="515" y="43"/>
                  </a:lnTo>
                  <a:lnTo>
                    <a:pt x="502" y="56"/>
                  </a:lnTo>
                  <a:lnTo>
                    <a:pt x="505" y="64"/>
                  </a:lnTo>
                  <a:lnTo>
                    <a:pt x="527" y="88"/>
                  </a:lnTo>
                  <a:lnTo>
                    <a:pt x="527" y="275"/>
                  </a:lnTo>
                  <a:lnTo>
                    <a:pt x="525" y="275"/>
                  </a:lnTo>
                  <a:lnTo>
                    <a:pt x="517" y="277"/>
                  </a:lnTo>
                  <a:lnTo>
                    <a:pt x="522" y="283"/>
                  </a:lnTo>
                  <a:lnTo>
                    <a:pt x="525" y="288"/>
                  </a:lnTo>
                  <a:lnTo>
                    <a:pt x="522" y="299"/>
                  </a:lnTo>
                  <a:lnTo>
                    <a:pt x="525" y="304"/>
                  </a:lnTo>
                  <a:lnTo>
                    <a:pt x="527" y="317"/>
                  </a:lnTo>
                  <a:lnTo>
                    <a:pt x="522" y="323"/>
                  </a:lnTo>
                  <a:lnTo>
                    <a:pt x="525" y="333"/>
                  </a:lnTo>
                  <a:lnTo>
                    <a:pt x="517" y="349"/>
                  </a:lnTo>
                  <a:lnTo>
                    <a:pt x="525" y="371"/>
                  </a:lnTo>
                  <a:lnTo>
                    <a:pt x="527" y="379"/>
                  </a:lnTo>
                  <a:lnTo>
                    <a:pt x="525" y="381"/>
                  </a:lnTo>
                  <a:lnTo>
                    <a:pt x="512" y="371"/>
                  </a:lnTo>
                  <a:lnTo>
                    <a:pt x="480" y="349"/>
                  </a:lnTo>
                  <a:lnTo>
                    <a:pt x="475" y="347"/>
                  </a:lnTo>
                  <a:lnTo>
                    <a:pt x="460" y="347"/>
                  </a:lnTo>
                  <a:lnTo>
                    <a:pt x="450" y="355"/>
                  </a:lnTo>
                  <a:lnTo>
                    <a:pt x="440" y="357"/>
                  </a:lnTo>
                  <a:lnTo>
                    <a:pt x="430" y="355"/>
                  </a:lnTo>
                  <a:lnTo>
                    <a:pt x="425" y="341"/>
                  </a:lnTo>
                  <a:lnTo>
                    <a:pt x="417" y="336"/>
                  </a:lnTo>
                  <a:lnTo>
                    <a:pt x="407" y="339"/>
                  </a:lnTo>
                  <a:lnTo>
                    <a:pt x="395" y="339"/>
                  </a:lnTo>
                  <a:lnTo>
                    <a:pt x="385" y="323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2839541" y="2512798"/>
              <a:ext cx="902154" cy="478765"/>
            </a:xfrm>
            <a:custGeom>
              <a:avLst/>
              <a:gdLst>
                <a:gd name="T0" fmla="*/ 0 w 625"/>
                <a:gd name="T1" fmla="*/ 206 h 331"/>
                <a:gd name="T2" fmla="*/ 18 w 625"/>
                <a:gd name="T3" fmla="*/ 0 h 331"/>
                <a:gd name="T4" fmla="*/ 403 w 625"/>
                <a:gd name="T5" fmla="*/ 22 h 331"/>
                <a:gd name="T6" fmla="*/ 413 w 625"/>
                <a:gd name="T7" fmla="*/ 38 h 331"/>
                <a:gd name="T8" fmla="*/ 425 w 625"/>
                <a:gd name="T9" fmla="*/ 38 h 331"/>
                <a:gd name="T10" fmla="*/ 435 w 625"/>
                <a:gd name="T11" fmla="*/ 35 h 331"/>
                <a:gd name="T12" fmla="*/ 443 w 625"/>
                <a:gd name="T13" fmla="*/ 40 h 331"/>
                <a:gd name="T14" fmla="*/ 448 w 625"/>
                <a:gd name="T15" fmla="*/ 54 h 331"/>
                <a:gd name="T16" fmla="*/ 458 w 625"/>
                <a:gd name="T17" fmla="*/ 56 h 331"/>
                <a:gd name="T18" fmla="*/ 468 w 625"/>
                <a:gd name="T19" fmla="*/ 54 h 331"/>
                <a:gd name="T20" fmla="*/ 478 w 625"/>
                <a:gd name="T21" fmla="*/ 46 h 331"/>
                <a:gd name="T22" fmla="*/ 493 w 625"/>
                <a:gd name="T23" fmla="*/ 46 h 331"/>
                <a:gd name="T24" fmla="*/ 498 w 625"/>
                <a:gd name="T25" fmla="*/ 48 h 331"/>
                <a:gd name="T26" fmla="*/ 530 w 625"/>
                <a:gd name="T27" fmla="*/ 70 h 331"/>
                <a:gd name="T28" fmla="*/ 543 w 625"/>
                <a:gd name="T29" fmla="*/ 80 h 331"/>
                <a:gd name="T30" fmla="*/ 545 w 625"/>
                <a:gd name="T31" fmla="*/ 94 h 331"/>
                <a:gd name="T32" fmla="*/ 555 w 625"/>
                <a:gd name="T33" fmla="*/ 99 h 331"/>
                <a:gd name="T34" fmla="*/ 555 w 625"/>
                <a:gd name="T35" fmla="*/ 107 h 331"/>
                <a:gd name="T36" fmla="*/ 550 w 625"/>
                <a:gd name="T37" fmla="*/ 120 h 331"/>
                <a:gd name="T38" fmla="*/ 558 w 625"/>
                <a:gd name="T39" fmla="*/ 128 h 331"/>
                <a:gd name="T40" fmla="*/ 563 w 625"/>
                <a:gd name="T41" fmla="*/ 144 h 331"/>
                <a:gd name="T42" fmla="*/ 570 w 625"/>
                <a:gd name="T43" fmla="*/ 152 h 331"/>
                <a:gd name="T44" fmla="*/ 568 w 625"/>
                <a:gd name="T45" fmla="*/ 160 h 331"/>
                <a:gd name="T46" fmla="*/ 570 w 625"/>
                <a:gd name="T47" fmla="*/ 168 h 331"/>
                <a:gd name="T48" fmla="*/ 580 w 625"/>
                <a:gd name="T49" fmla="*/ 176 h 331"/>
                <a:gd name="T50" fmla="*/ 583 w 625"/>
                <a:gd name="T51" fmla="*/ 184 h 331"/>
                <a:gd name="T52" fmla="*/ 580 w 625"/>
                <a:gd name="T53" fmla="*/ 192 h 331"/>
                <a:gd name="T54" fmla="*/ 578 w 625"/>
                <a:gd name="T55" fmla="*/ 208 h 331"/>
                <a:gd name="T56" fmla="*/ 588 w 625"/>
                <a:gd name="T57" fmla="*/ 216 h 331"/>
                <a:gd name="T58" fmla="*/ 590 w 625"/>
                <a:gd name="T59" fmla="*/ 222 h 331"/>
                <a:gd name="T60" fmla="*/ 585 w 625"/>
                <a:gd name="T61" fmla="*/ 230 h 331"/>
                <a:gd name="T62" fmla="*/ 588 w 625"/>
                <a:gd name="T63" fmla="*/ 238 h 331"/>
                <a:gd name="T64" fmla="*/ 593 w 625"/>
                <a:gd name="T65" fmla="*/ 246 h 331"/>
                <a:gd name="T66" fmla="*/ 590 w 625"/>
                <a:gd name="T67" fmla="*/ 256 h 331"/>
                <a:gd name="T68" fmla="*/ 593 w 625"/>
                <a:gd name="T69" fmla="*/ 267 h 331"/>
                <a:gd name="T70" fmla="*/ 595 w 625"/>
                <a:gd name="T71" fmla="*/ 270 h 331"/>
                <a:gd name="T72" fmla="*/ 600 w 625"/>
                <a:gd name="T73" fmla="*/ 280 h 331"/>
                <a:gd name="T74" fmla="*/ 608 w 625"/>
                <a:gd name="T75" fmla="*/ 288 h 331"/>
                <a:gd name="T76" fmla="*/ 610 w 625"/>
                <a:gd name="T77" fmla="*/ 302 h 331"/>
                <a:gd name="T78" fmla="*/ 623 w 625"/>
                <a:gd name="T79" fmla="*/ 315 h 331"/>
                <a:gd name="T80" fmla="*/ 625 w 625"/>
                <a:gd name="T81" fmla="*/ 318 h 331"/>
                <a:gd name="T82" fmla="*/ 625 w 625"/>
                <a:gd name="T83" fmla="*/ 331 h 331"/>
                <a:gd name="T84" fmla="*/ 625 w 625"/>
                <a:gd name="T85" fmla="*/ 331 h 331"/>
                <a:gd name="T86" fmla="*/ 138 w 625"/>
                <a:gd name="T87" fmla="*/ 320 h 331"/>
                <a:gd name="T88" fmla="*/ 143 w 625"/>
                <a:gd name="T89" fmla="*/ 219 h 331"/>
                <a:gd name="T90" fmla="*/ 0 w 625"/>
                <a:gd name="T91" fmla="*/ 206 h 331"/>
                <a:gd name="T92" fmla="*/ 0 w 625"/>
                <a:gd name="T93" fmla="*/ 206 h 3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25"/>
                <a:gd name="T142" fmla="*/ 0 h 331"/>
                <a:gd name="T143" fmla="*/ 625 w 625"/>
                <a:gd name="T144" fmla="*/ 331 h 33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25" h="331">
                  <a:moveTo>
                    <a:pt x="0" y="206"/>
                  </a:moveTo>
                  <a:lnTo>
                    <a:pt x="18" y="0"/>
                  </a:lnTo>
                  <a:lnTo>
                    <a:pt x="403" y="22"/>
                  </a:lnTo>
                  <a:lnTo>
                    <a:pt x="413" y="38"/>
                  </a:lnTo>
                  <a:lnTo>
                    <a:pt x="425" y="38"/>
                  </a:lnTo>
                  <a:lnTo>
                    <a:pt x="435" y="35"/>
                  </a:lnTo>
                  <a:lnTo>
                    <a:pt x="443" y="40"/>
                  </a:lnTo>
                  <a:lnTo>
                    <a:pt x="448" y="54"/>
                  </a:lnTo>
                  <a:lnTo>
                    <a:pt x="458" y="56"/>
                  </a:lnTo>
                  <a:lnTo>
                    <a:pt x="468" y="54"/>
                  </a:lnTo>
                  <a:lnTo>
                    <a:pt x="478" y="46"/>
                  </a:lnTo>
                  <a:lnTo>
                    <a:pt x="493" y="46"/>
                  </a:lnTo>
                  <a:lnTo>
                    <a:pt x="498" y="48"/>
                  </a:lnTo>
                  <a:lnTo>
                    <a:pt x="530" y="70"/>
                  </a:lnTo>
                  <a:lnTo>
                    <a:pt x="543" y="80"/>
                  </a:lnTo>
                  <a:lnTo>
                    <a:pt x="545" y="94"/>
                  </a:lnTo>
                  <a:lnTo>
                    <a:pt x="555" y="99"/>
                  </a:lnTo>
                  <a:lnTo>
                    <a:pt x="555" y="107"/>
                  </a:lnTo>
                  <a:lnTo>
                    <a:pt x="550" y="120"/>
                  </a:lnTo>
                  <a:lnTo>
                    <a:pt x="558" y="128"/>
                  </a:lnTo>
                  <a:lnTo>
                    <a:pt x="563" y="144"/>
                  </a:lnTo>
                  <a:lnTo>
                    <a:pt x="570" y="152"/>
                  </a:lnTo>
                  <a:lnTo>
                    <a:pt x="568" y="160"/>
                  </a:lnTo>
                  <a:lnTo>
                    <a:pt x="570" y="168"/>
                  </a:lnTo>
                  <a:lnTo>
                    <a:pt x="580" y="176"/>
                  </a:lnTo>
                  <a:lnTo>
                    <a:pt x="583" y="184"/>
                  </a:lnTo>
                  <a:lnTo>
                    <a:pt x="580" y="192"/>
                  </a:lnTo>
                  <a:lnTo>
                    <a:pt x="578" y="208"/>
                  </a:lnTo>
                  <a:lnTo>
                    <a:pt x="588" y="216"/>
                  </a:lnTo>
                  <a:lnTo>
                    <a:pt x="590" y="222"/>
                  </a:lnTo>
                  <a:lnTo>
                    <a:pt x="585" y="230"/>
                  </a:lnTo>
                  <a:lnTo>
                    <a:pt x="588" y="238"/>
                  </a:lnTo>
                  <a:lnTo>
                    <a:pt x="593" y="246"/>
                  </a:lnTo>
                  <a:lnTo>
                    <a:pt x="590" y="256"/>
                  </a:lnTo>
                  <a:lnTo>
                    <a:pt x="593" y="267"/>
                  </a:lnTo>
                  <a:lnTo>
                    <a:pt x="595" y="270"/>
                  </a:lnTo>
                  <a:lnTo>
                    <a:pt x="600" y="280"/>
                  </a:lnTo>
                  <a:lnTo>
                    <a:pt x="608" y="288"/>
                  </a:lnTo>
                  <a:lnTo>
                    <a:pt x="610" y="302"/>
                  </a:lnTo>
                  <a:lnTo>
                    <a:pt x="623" y="315"/>
                  </a:lnTo>
                  <a:lnTo>
                    <a:pt x="625" y="318"/>
                  </a:lnTo>
                  <a:lnTo>
                    <a:pt x="625" y="331"/>
                  </a:lnTo>
                  <a:lnTo>
                    <a:pt x="138" y="320"/>
                  </a:lnTo>
                  <a:lnTo>
                    <a:pt x="143" y="219"/>
                  </a:lnTo>
                  <a:lnTo>
                    <a:pt x="0" y="20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3012589" y="2975411"/>
              <a:ext cx="813323" cy="462614"/>
            </a:xfrm>
            <a:custGeom>
              <a:avLst/>
              <a:gdLst>
                <a:gd name="T0" fmla="*/ 18 w 563"/>
                <a:gd name="T1" fmla="*/ 0 h 320"/>
                <a:gd name="T2" fmla="*/ 505 w 563"/>
                <a:gd name="T3" fmla="*/ 11 h 320"/>
                <a:gd name="T4" fmla="*/ 535 w 563"/>
                <a:gd name="T5" fmla="*/ 38 h 320"/>
                <a:gd name="T6" fmla="*/ 528 w 563"/>
                <a:gd name="T7" fmla="*/ 51 h 320"/>
                <a:gd name="T8" fmla="*/ 525 w 563"/>
                <a:gd name="T9" fmla="*/ 62 h 320"/>
                <a:gd name="T10" fmla="*/ 530 w 563"/>
                <a:gd name="T11" fmla="*/ 70 h 320"/>
                <a:gd name="T12" fmla="*/ 538 w 563"/>
                <a:gd name="T13" fmla="*/ 72 h 320"/>
                <a:gd name="T14" fmla="*/ 543 w 563"/>
                <a:gd name="T15" fmla="*/ 91 h 320"/>
                <a:gd name="T16" fmla="*/ 550 w 563"/>
                <a:gd name="T17" fmla="*/ 96 h 320"/>
                <a:gd name="T18" fmla="*/ 558 w 563"/>
                <a:gd name="T19" fmla="*/ 99 h 320"/>
                <a:gd name="T20" fmla="*/ 560 w 563"/>
                <a:gd name="T21" fmla="*/ 102 h 320"/>
                <a:gd name="T22" fmla="*/ 563 w 563"/>
                <a:gd name="T23" fmla="*/ 320 h 320"/>
                <a:gd name="T24" fmla="*/ 0 w 563"/>
                <a:gd name="T25" fmla="*/ 310 h 320"/>
                <a:gd name="T26" fmla="*/ 18 w 563"/>
                <a:gd name="T27" fmla="*/ 0 h 3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3"/>
                <a:gd name="T43" fmla="*/ 0 h 320"/>
                <a:gd name="T44" fmla="*/ 563 w 563"/>
                <a:gd name="T45" fmla="*/ 320 h 3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3" h="320">
                  <a:moveTo>
                    <a:pt x="18" y="0"/>
                  </a:moveTo>
                  <a:lnTo>
                    <a:pt x="505" y="11"/>
                  </a:lnTo>
                  <a:lnTo>
                    <a:pt x="535" y="38"/>
                  </a:lnTo>
                  <a:lnTo>
                    <a:pt x="528" y="51"/>
                  </a:lnTo>
                  <a:lnTo>
                    <a:pt x="525" y="62"/>
                  </a:lnTo>
                  <a:lnTo>
                    <a:pt x="530" y="70"/>
                  </a:lnTo>
                  <a:lnTo>
                    <a:pt x="538" y="72"/>
                  </a:lnTo>
                  <a:lnTo>
                    <a:pt x="543" y="91"/>
                  </a:lnTo>
                  <a:lnTo>
                    <a:pt x="550" y="96"/>
                  </a:lnTo>
                  <a:lnTo>
                    <a:pt x="558" y="99"/>
                  </a:lnTo>
                  <a:lnTo>
                    <a:pt x="560" y="102"/>
                  </a:lnTo>
                  <a:lnTo>
                    <a:pt x="563" y="320"/>
                  </a:lnTo>
                  <a:lnTo>
                    <a:pt x="0" y="3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559419" y="1609489"/>
              <a:ext cx="722185" cy="865238"/>
            </a:xfrm>
            <a:custGeom>
              <a:avLst/>
              <a:gdLst>
                <a:gd name="T0" fmla="*/ 47 w 500"/>
                <a:gd name="T1" fmla="*/ 413 h 600"/>
                <a:gd name="T2" fmla="*/ 22 w 500"/>
                <a:gd name="T3" fmla="*/ 381 h 600"/>
                <a:gd name="T4" fmla="*/ 40 w 500"/>
                <a:gd name="T5" fmla="*/ 357 h 600"/>
                <a:gd name="T6" fmla="*/ 37 w 500"/>
                <a:gd name="T7" fmla="*/ 333 h 600"/>
                <a:gd name="T8" fmla="*/ 30 w 500"/>
                <a:gd name="T9" fmla="*/ 282 h 600"/>
                <a:gd name="T10" fmla="*/ 27 w 500"/>
                <a:gd name="T11" fmla="*/ 256 h 600"/>
                <a:gd name="T12" fmla="*/ 25 w 500"/>
                <a:gd name="T13" fmla="*/ 197 h 600"/>
                <a:gd name="T14" fmla="*/ 10 w 500"/>
                <a:gd name="T15" fmla="*/ 157 h 600"/>
                <a:gd name="T16" fmla="*/ 2 w 500"/>
                <a:gd name="T17" fmla="*/ 96 h 600"/>
                <a:gd name="T18" fmla="*/ 7 w 500"/>
                <a:gd name="T19" fmla="*/ 72 h 600"/>
                <a:gd name="T20" fmla="*/ 0 w 500"/>
                <a:gd name="T21" fmla="*/ 40 h 600"/>
                <a:gd name="T22" fmla="*/ 130 w 500"/>
                <a:gd name="T23" fmla="*/ 16 h 600"/>
                <a:gd name="T24" fmla="*/ 142 w 500"/>
                <a:gd name="T25" fmla="*/ 0 h 600"/>
                <a:gd name="T26" fmla="*/ 157 w 500"/>
                <a:gd name="T27" fmla="*/ 29 h 600"/>
                <a:gd name="T28" fmla="*/ 160 w 500"/>
                <a:gd name="T29" fmla="*/ 58 h 600"/>
                <a:gd name="T30" fmla="*/ 180 w 500"/>
                <a:gd name="T31" fmla="*/ 66 h 600"/>
                <a:gd name="T32" fmla="*/ 195 w 500"/>
                <a:gd name="T33" fmla="*/ 74 h 600"/>
                <a:gd name="T34" fmla="*/ 218 w 500"/>
                <a:gd name="T35" fmla="*/ 74 h 600"/>
                <a:gd name="T36" fmla="*/ 220 w 500"/>
                <a:gd name="T37" fmla="*/ 85 h 600"/>
                <a:gd name="T38" fmla="*/ 245 w 500"/>
                <a:gd name="T39" fmla="*/ 77 h 600"/>
                <a:gd name="T40" fmla="*/ 290 w 500"/>
                <a:gd name="T41" fmla="*/ 80 h 600"/>
                <a:gd name="T42" fmla="*/ 293 w 500"/>
                <a:gd name="T43" fmla="*/ 85 h 600"/>
                <a:gd name="T44" fmla="*/ 300 w 500"/>
                <a:gd name="T45" fmla="*/ 90 h 600"/>
                <a:gd name="T46" fmla="*/ 308 w 500"/>
                <a:gd name="T47" fmla="*/ 106 h 600"/>
                <a:gd name="T48" fmla="*/ 320 w 500"/>
                <a:gd name="T49" fmla="*/ 101 h 600"/>
                <a:gd name="T50" fmla="*/ 333 w 500"/>
                <a:gd name="T51" fmla="*/ 101 h 600"/>
                <a:gd name="T52" fmla="*/ 353 w 500"/>
                <a:gd name="T53" fmla="*/ 114 h 600"/>
                <a:gd name="T54" fmla="*/ 363 w 500"/>
                <a:gd name="T55" fmla="*/ 125 h 600"/>
                <a:gd name="T56" fmla="*/ 383 w 500"/>
                <a:gd name="T57" fmla="*/ 122 h 600"/>
                <a:gd name="T58" fmla="*/ 413 w 500"/>
                <a:gd name="T59" fmla="*/ 109 h 600"/>
                <a:gd name="T60" fmla="*/ 455 w 500"/>
                <a:gd name="T61" fmla="*/ 114 h 600"/>
                <a:gd name="T62" fmla="*/ 465 w 500"/>
                <a:gd name="T63" fmla="*/ 120 h 600"/>
                <a:gd name="T64" fmla="*/ 483 w 500"/>
                <a:gd name="T65" fmla="*/ 122 h 600"/>
                <a:gd name="T66" fmla="*/ 490 w 500"/>
                <a:gd name="T67" fmla="*/ 133 h 600"/>
                <a:gd name="T68" fmla="*/ 458 w 500"/>
                <a:gd name="T69" fmla="*/ 149 h 600"/>
                <a:gd name="T70" fmla="*/ 438 w 500"/>
                <a:gd name="T71" fmla="*/ 162 h 600"/>
                <a:gd name="T72" fmla="*/ 410 w 500"/>
                <a:gd name="T73" fmla="*/ 178 h 600"/>
                <a:gd name="T74" fmla="*/ 333 w 500"/>
                <a:gd name="T75" fmla="*/ 261 h 600"/>
                <a:gd name="T76" fmla="*/ 325 w 500"/>
                <a:gd name="T77" fmla="*/ 272 h 600"/>
                <a:gd name="T78" fmla="*/ 320 w 500"/>
                <a:gd name="T79" fmla="*/ 333 h 600"/>
                <a:gd name="T80" fmla="*/ 295 w 500"/>
                <a:gd name="T81" fmla="*/ 354 h 600"/>
                <a:gd name="T82" fmla="*/ 293 w 500"/>
                <a:gd name="T83" fmla="*/ 365 h 600"/>
                <a:gd name="T84" fmla="*/ 298 w 500"/>
                <a:gd name="T85" fmla="*/ 386 h 600"/>
                <a:gd name="T86" fmla="*/ 298 w 500"/>
                <a:gd name="T87" fmla="*/ 410 h 600"/>
                <a:gd name="T88" fmla="*/ 298 w 500"/>
                <a:gd name="T89" fmla="*/ 437 h 600"/>
                <a:gd name="T90" fmla="*/ 300 w 500"/>
                <a:gd name="T91" fmla="*/ 469 h 600"/>
                <a:gd name="T92" fmla="*/ 310 w 500"/>
                <a:gd name="T93" fmla="*/ 480 h 600"/>
                <a:gd name="T94" fmla="*/ 330 w 500"/>
                <a:gd name="T95" fmla="*/ 488 h 600"/>
                <a:gd name="T96" fmla="*/ 335 w 500"/>
                <a:gd name="T97" fmla="*/ 493 h 600"/>
                <a:gd name="T98" fmla="*/ 365 w 500"/>
                <a:gd name="T99" fmla="*/ 520 h 600"/>
                <a:gd name="T100" fmla="*/ 405 w 500"/>
                <a:gd name="T101" fmla="*/ 552 h 600"/>
                <a:gd name="T102" fmla="*/ 408 w 500"/>
                <a:gd name="T103" fmla="*/ 570 h 600"/>
                <a:gd name="T104" fmla="*/ 47 w 500"/>
                <a:gd name="T105" fmla="*/ 600 h 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0"/>
                <a:gd name="T160" fmla="*/ 0 h 600"/>
                <a:gd name="T161" fmla="*/ 500 w 500"/>
                <a:gd name="T162" fmla="*/ 600 h 60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0" h="600">
                  <a:moveTo>
                    <a:pt x="47" y="600"/>
                  </a:moveTo>
                  <a:lnTo>
                    <a:pt x="47" y="413"/>
                  </a:lnTo>
                  <a:lnTo>
                    <a:pt x="25" y="389"/>
                  </a:lnTo>
                  <a:lnTo>
                    <a:pt x="22" y="381"/>
                  </a:lnTo>
                  <a:lnTo>
                    <a:pt x="35" y="368"/>
                  </a:lnTo>
                  <a:lnTo>
                    <a:pt x="40" y="357"/>
                  </a:lnTo>
                  <a:lnTo>
                    <a:pt x="40" y="349"/>
                  </a:lnTo>
                  <a:lnTo>
                    <a:pt x="37" y="333"/>
                  </a:lnTo>
                  <a:lnTo>
                    <a:pt x="42" y="320"/>
                  </a:lnTo>
                  <a:lnTo>
                    <a:pt x="30" y="282"/>
                  </a:lnTo>
                  <a:lnTo>
                    <a:pt x="27" y="274"/>
                  </a:lnTo>
                  <a:lnTo>
                    <a:pt x="27" y="256"/>
                  </a:lnTo>
                  <a:lnTo>
                    <a:pt x="25" y="248"/>
                  </a:lnTo>
                  <a:lnTo>
                    <a:pt x="25" y="197"/>
                  </a:lnTo>
                  <a:lnTo>
                    <a:pt x="20" y="165"/>
                  </a:lnTo>
                  <a:lnTo>
                    <a:pt x="10" y="157"/>
                  </a:lnTo>
                  <a:lnTo>
                    <a:pt x="5" y="125"/>
                  </a:lnTo>
                  <a:lnTo>
                    <a:pt x="2" y="96"/>
                  </a:lnTo>
                  <a:lnTo>
                    <a:pt x="5" y="77"/>
                  </a:lnTo>
                  <a:lnTo>
                    <a:pt x="7" y="72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130" y="40"/>
                  </a:lnTo>
                  <a:lnTo>
                    <a:pt x="130" y="16"/>
                  </a:lnTo>
                  <a:lnTo>
                    <a:pt x="132" y="0"/>
                  </a:lnTo>
                  <a:lnTo>
                    <a:pt x="142" y="0"/>
                  </a:lnTo>
                  <a:lnTo>
                    <a:pt x="155" y="8"/>
                  </a:lnTo>
                  <a:lnTo>
                    <a:pt x="157" y="29"/>
                  </a:lnTo>
                  <a:lnTo>
                    <a:pt x="162" y="45"/>
                  </a:lnTo>
                  <a:lnTo>
                    <a:pt x="160" y="58"/>
                  </a:lnTo>
                  <a:lnTo>
                    <a:pt x="175" y="69"/>
                  </a:lnTo>
                  <a:lnTo>
                    <a:pt x="180" y="66"/>
                  </a:lnTo>
                  <a:lnTo>
                    <a:pt x="190" y="69"/>
                  </a:lnTo>
                  <a:lnTo>
                    <a:pt x="195" y="74"/>
                  </a:lnTo>
                  <a:lnTo>
                    <a:pt x="205" y="74"/>
                  </a:lnTo>
                  <a:lnTo>
                    <a:pt x="218" y="74"/>
                  </a:lnTo>
                  <a:lnTo>
                    <a:pt x="220" y="82"/>
                  </a:lnTo>
                  <a:lnTo>
                    <a:pt x="220" y="85"/>
                  </a:lnTo>
                  <a:lnTo>
                    <a:pt x="238" y="82"/>
                  </a:lnTo>
                  <a:lnTo>
                    <a:pt x="245" y="77"/>
                  </a:lnTo>
                  <a:lnTo>
                    <a:pt x="273" y="74"/>
                  </a:lnTo>
                  <a:lnTo>
                    <a:pt x="290" y="80"/>
                  </a:lnTo>
                  <a:lnTo>
                    <a:pt x="295" y="80"/>
                  </a:lnTo>
                  <a:lnTo>
                    <a:pt x="293" y="85"/>
                  </a:lnTo>
                  <a:lnTo>
                    <a:pt x="298" y="90"/>
                  </a:lnTo>
                  <a:lnTo>
                    <a:pt x="300" y="90"/>
                  </a:lnTo>
                  <a:lnTo>
                    <a:pt x="305" y="93"/>
                  </a:lnTo>
                  <a:lnTo>
                    <a:pt x="308" y="106"/>
                  </a:lnTo>
                  <a:lnTo>
                    <a:pt x="315" y="109"/>
                  </a:lnTo>
                  <a:lnTo>
                    <a:pt x="320" y="101"/>
                  </a:lnTo>
                  <a:lnTo>
                    <a:pt x="325" y="98"/>
                  </a:lnTo>
                  <a:lnTo>
                    <a:pt x="333" y="101"/>
                  </a:lnTo>
                  <a:lnTo>
                    <a:pt x="338" y="109"/>
                  </a:lnTo>
                  <a:lnTo>
                    <a:pt x="353" y="114"/>
                  </a:lnTo>
                  <a:lnTo>
                    <a:pt x="355" y="120"/>
                  </a:lnTo>
                  <a:lnTo>
                    <a:pt x="363" y="125"/>
                  </a:lnTo>
                  <a:lnTo>
                    <a:pt x="373" y="125"/>
                  </a:lnTo>
                  <a:lnTo>
                    <a:pt x="383" y="122"/>
                  </a:lnTo>
                  <a:lnTo>
                    <a:pt x="408" y="104"/>
                  </a:lnTo>
                  <a:lnTo>
                    <a:pt x="413" y="109"/>
                  </a:lnTo>
                  <a:lnTo>
                    <a:pt x="418" y="117"/>
                  </a:lnTo>
                  <a:lnTo>
                    <a:pt x="455" y="114"/>
                  </a:lnTo>
                  <a:lnTo>
                    <a:pt x="460" y="117"/>
                  </a:lnTo>
                  <a:lnTo>
                    <a:pt x="465" y="120"/>
                  </a:lnTo>
                  <a:lnTo>
                    <a:pt x="475" y="128"/>
                  </a:lnTo>
                  <a:lnTo>
                    <a:pt x="483" y="122"/>
                  </a:lnTo>
                  <a:lnTo>
                    <a:pt x="500" y="122"/>
                  </a:lnTo>
                  <a:lnTo>
                    <a:pt x="490" y="133"/>
                  </a:lnTo>
                  <a:lnTo>
                    <a:pt x="470" y="146"/>
                  </a:lnTo>
                  <a:lnTo>
                    <a:pt x="458" y="149"/>
                  </a:lnTo>
                  <a:lnTo>
                    <a:pt x="448" y="152"/>
                  </a:lnTo>
                  <a:lnTo>
                    <a:pt x="438" y="162"/>
                  </a:lnTo>
                  <a:lnTo>
                    <a:pt x="420" y="173"/>
                  </a:lnTo>
                  <a:lnTo>
                    <a:pt x="410" y="178"/>
                  </a:lnTo>
                  <a:lnTo>
                    <a:pt x="380" y="216"/>
                  </a:lnTo>
                  <a:lnTo>
                    <a:pt x="333" y="261"/>
                  </a:lnTo>
                  <a:lnTo>
                    <a:pt x="330" y="266"/>
                  </a:lnTo>
                  <a:lnTo>
                    <a:pt x="325" y="272"/>
                  </a:lnTo>
                  <a:lnTo>
                    <a:pt x="328" y="328"/>
                  </a:lnTo>
                  <a:lnTo>
                    <a:pt x="320" y="333"/>
                  </a:lnTo>
                  <a:lnTo>
                    <a:pt x="315" y="336"/>
                  </a:lnTo>
                  <a:lnTo>
                    <a:pt x="295" y="354"/>
                  </a:lnTo>
                  <a:lnTo>
                    <a:pt x="295" y="362"/>
                  </a:lnTo>
                  <a:lnTo>
                    <a:pt x="293" y="365"/>
                  </a:lnTo>
                  <a:lnTo>
                    <a:pt x="288" y="381"/>
                  </a:lnTo>
                  <a:lnTo>
                    <a:pt x="298" y="386"/>
                  </a:lnTo>
                  <a:lnTo>
                    <a:pt x="305" y="400"/>
                  </a:lnTo>
                  <a:lnTo>
                    <a:pt x="298" y="410"/>
                  </a:lnTo>
                  <a:lnTo>
                    <a:pt x="300" y="418"/>
                  </a:lnTo>
                  <a:lnTo>
                    <a:pt x="298" y="437"/>
                  </a:lnTo>
                  <a:lnTo>
                    <a:pt x="298" y="464"/>
                  </a:lnTo>
                  <a:lnTo>
                    <a:pt x="300" y="469"/>
                  </a:lnTo>
                  <a:lnTo>
                    <a:pt x="308" y="477"/>
                  </a:lnTo>
                  <a:lnTo>
                    <a:pt x="310" y="480"/>
                  </a:lnTo>
                  <a:lnTo>
                    <a:pt x="328" y="482"/>
                  </a:lnTo>
                  <a:lnTo>
                    <a:pt x="330" y="488"/>
                  </a:lnTo>
                  <a:lnTo>
                    <a:pt x="333" y="490"/>
                  </a:lnTo>
                  <a:lnTo>
                    <a:pt x="335" y="493"/>
                  </a:lnTo>
                  <a:lnTo>
                    <a:pt x="358" y="504"/>
                  </a:lnTo>
                  <a:lnTo>
                    <a:pt x="365" y="520"/>
                  </a:lnTo>
                  <a:lnTo>
                    <a:pt x="383" y="533"/>
                  </a:lnTo>
                  <a:lnTo>
                    <a:pt x="405" y="552"/>
                  </a:lnTo>
                  <a:lnTo>
                    <a:pt x="408" y="557"/>
                  </a:lnTo>
                  <a:lnTo>
                    <a:pt x="408" y="570"/>
                  </a:lnTo>
                  <a:lnTo>
                    <a:pt x="410" y="589"/>
                  </a:lnTo>
                  <a:lnTo>
                    <a:pt x="47" y="60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3613641" y="2459729"/>
              <a:ext cx="661041" cy="461460"/>
            </a:xfrm>
            <a:custGeom>
              <a:avLst/>
              <a:gdLst>
                <a:gd name="T0" fmla="*/ 373 w 458"/>
                <a:gd name="T1" fmla="*/ 0 h 320"/>
                <a:gd name="T2" fmla="*/ 386 w 458"/>
                <a:gd name="T3" fmla="*/ 19 h 320"/>
                <a:gd name="T4" fmla="*/ 378 w 458"/>
                <a:gd name="T5" fmla="*/ 35 h 320"/>
                <a:gd name="T6" fmla="*/ 388 w 458"/>
                <a:gd name="T7" fmla="*/ 77 h 320"/>
                <a:gd name="T8" fmla="*/ 416 w 458"/>
                <a:gd name="T9" fmla="*/ 91 h 320"/>
                <a:gd name="T10" fmla="*/ 423 w 458"/>
                <a:gd name="T11" fmla="*/ 107 h 320"/>
                <a:gd name="T12" fmla="*/ 438 w 458"/>
                <a:gd name="T13" fmla="*/ 125 h 320"/>
                <a:gd name="T14" fmla="*/ 458 w 458"/>
                <a:gd name="T15" fmla="*/ 152 h 320"/>
                <a:gd name="T16" fmla="*/ 451 w 458"/>
                <a:gd name="T17" fmla="*/ 171 h 320"/>
                <a:gd name="T18" fmla="*/ 448 w 458"/>
                <a:gd name="T19" fmla="*/ 184 h 320"/>
                <a:gd name="T20" fmla="*/ 423 w 458"/>
                <a:gd name="T21" fmla="*/ 205 h 320"/>
                <a:gd name="T22" fmla="*/ 403 w 458"/>
                <a:gd name="T23" fmla="*/ 208 h 320"/>
                <a:gd name="T24" fmla="*/ 393 w 458"/>
                <a:gd name="T25" fmla="*/ 224 h 320"/>
                <a:gd name="T26" fmla="*/ 403 w 458"/>
                <a:gd name="T27" fmla="*/ 243 h 320"/>
                <a:gd name="T28" fmla="*/ 403 w 458"/>
                <a:gd name="T29" fmla="*/ 264 h 320"/>
                <a:gd name="T30" fmla="*/ 381 w 458"/>
                <a:gd name="T31" fmla="*/ 296 h 320"/>
                <a:gd name="T32" fmla="*/ 378 w 458"/>
                <a:gd name="T33" fmla="*/ 312 h 320"/>
                <a:gd name="T34" fmla="*/ 351 w 458"/>
                <a:gd name="T35" fmla="*/ 299 h 320"/>
                <a:gd name="T36" fmla="*/ 58 w 458"/>
                <a:gd name="T37" fmla="*/ 304 h 320"/>
                <a:gd name="T38" fmla="*/ 58 w 458"/>
                <a:gd name="T39" fmla="*/ 283 h 320"/>
                <a:gd name="T40" fmla="*/ 50 w 458"/>
                <a:gd name="T41" fmla="*/ 267 h 320"/>
                <a:gd name="T42" fmla="*/ 53 w 458"/>
                <a:gd name="T43" fmla="*/ 253 h 320"/>
                <a:gd name="T44" fmla="*/ 45 w 458"/>
                <a:gd name="T45" fmla="*/ 229 h 320"/>
                <a:gd name="T46" fmla="*/ 45 w 458"/>
                <a:gd name="T47" fmla="*/ 213 h 320"/>
                <a:gd name="T48" fmla="*/ 33 w 458"/>
                <a:gd name="T49" fmla="*/ 197 h 320"/>
                <a:gd name="T50" fmla="*/ 28 w 458"/>
                <a:gd name="T51" fmla="*/ 181 h 320"/>
                <a:gd name="T52" fmla="*/ 15 w 458"/>
                <a:gd name="T53" fmla="*/ 157 h 320"/>
                <a:gd name="T54" fmla="*/ 20 w 458"/>
                <a:gd name="T55" fmla="*/ 136 h 320"/>
                <a:gd name="T56" fmla="*/ 8 w 458"/>
                <a:gd name="T57" fmla="*/ 117 h 320"/>
                <a:gd name="T58" fmla="*/ 8 w 458"/>
                <a:gd name="T59" fmla="*/ 107 h 320"/>
                <a:gd name="T60" fmla="*/ 8 w 458"/>
                <a:gd name="T61" fmla="*/ 69 h 320"/>
                <a:gd name="T62" fmla="*/ 10 w 458"/>
                <a:gd name="T63" fmla="*/ 53 h 320"/>
                <a:gd name="T64" fmla="*/ 5 w 458"/>
                <a:gd name="T65" fmla="*/ 35 h 320"/>
                <a:gd name="T66" fmla="*/ 5 w 458"/>
                <a:gd name="T67" fmla="*/ 19 h 320"/>
                <a:gd name="T68" fmla="*/ 8 w 458"/>
                <a:gd name="T69" fmla="*/ 11 h 3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8"/>
                <a:gd name="T106" fmla="*/ 0 h 320"/>
                <a:gd name="T107" fmla="*/ 458 w 458"/>
                <a:gd name="T108" fmla="*/ 320 h 3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8" h="320">
                  <a:moveTo>
                    <a:pt x="10" y="11"/>
                  </a:moveTo>
                  <a:lnTo>
                    <a:pt x="373" y="0"/>
                  </a:lnTo>
                  <a:lnTo>
                    <a:pt x="376" y="11"/>
                  </a:lnTo>
                  <a:lnTo>
                    <a:pt x="386" y="19"/>
                  </a:lnTo>
                  <a:lnTo>
                    <a:pt x="383" y="27"/>
                  </a:lnTo>
                  <a:lnTo>
                    <a:pt x="378" y="35"/>
                  </a:lnTo>
                  <a:lnTo>
                    <a:pt x="381" y="48"/>
                  </a:lnTo>
                  <a:lnTo>
                    <a:pt x="388" y="77"/>
                  </a:lnTo>
                  <a:lnTo>
                    <a:pt x="411" y="85"/>
                  </a:lnTo>
                  <a:lnTo>
                    <a:pt x="416" y="91"/>
                  </a:lnTo>
                  <a:lnTo>
                    <a:pt x="421" y="101"/>
                  </a:lnTo>
                  <a:lnTo>
                    <a:pt x="423" y="107"/>
                  </a:lnTo>
                  <a:lnTo>
                    <a:pt x="438" y="117"/>
                  </a:lnTo>
                  <a:lnTo>
                    <a:pt x="438" y="125"/>
                  </a:lnTo>
                  <a:lnTo>
                    <a:pt x="451" y="133"/>
                  </a:lnTo>
                  <a:lnTo>
                    <a:pt x="458" y="152"/>
                  </a:lnTo>
                  <a:lnTo>
                    <a:pt x="458" y="160"/>
                  </a:lnTo>
                  <a:lnTo>
                    <a:pt x="451" y="171"/>
                  </a:lnTo>
                  <a:lnTo>
                    <a:pt x="448" y="176"/>
                  </a:lnTo>
                  <a:lnTo>
                    <a:pt x="448" y="184"/>
                  </a:lnTo>
                  <a:lnTo>
                    <a:pt x="436" y="200"/>
                  </a:lnTo>
                  <a:lnTo>
                    <a:pt x="423" y="205"/>
                  </a:lnTo>
                  <a:lnTo>
                    <a:pt x="421" y="208"/>
                  </a:lnTo>
                  <a:lnTo>
                    <a:pt x="403" y="208"/>
                  </a:lnTo>
                  <a:lnTo>
                    <a:pt x="398" y="213"/>
                  </a:lnTo>
                  <a:lnTo>
                    <a:pt x="393" y="224"/>
                  </a:lnTo>
                  <a:lnTo>
                    <a:pt x="393" y="232"/>
                  </a:lnTo>
                  <a:lnTo>
                    <a:pt x="403" y="243"/>
                  </a:lnTo>
                  <a:lnTo>
                    <a:pt x="406" y="248"/>
                  </a:lnTo>
                  <a:lnTo>
                    <a:pt x="403" y="264"/>
                  </a:lnTo>
                  <a:lnTo>
                    <a:pt x="391" y="288"/>
                  </a:lnTo>
                  <a:lnTo>
                    <a:pt x="381" y="296"/>
                  </a:lnTo>
                  <a:lnTo>
                    <a:pt x="378" y="304"/>
                  </a:lnTo>
                  <a:lnTo>
                    <a:pt x="378" y="312"/>
                  </a:lnTo>
                  <a:lnTo>
                    <a:pt x="373" y="320"/>
                  </a:lnTo>
                  <a:lnTo>
                    <a:pt x="351" y="299"/>
                  </a:lnTo>
                  <a:lnTo>
                    <a:pt x="60" y="307"/>
                  </a:lnTo>
                  <a:lnTo>
                    <a:pt x="58" y="304"/>
                  </a:lnTo>
                  <a:lnTo>
                    <a:pt x="55" y="293"/>
                  </a:lnTo>
                  <a:lnTo>
                    <a:pt x="58" y="283"/>
                  </a:lnTo>
                  <a:lnTo>
                    <a:pt x="53" y="275"/>
                  </a:lnTo>
                  <a:lnTo>
                    <a:pt x="50" y="267"/>
                  </a:lnTo>
                  <a:lnTo>
                    <a:pt x="55" y="259"/>
                  </a:lnTo>
                  <a:lnTo>
                    <a:pt x="53" y="253"/>
                  </a:lnTo>
                  <a:lnTo>
                    <a:pt x="43" y="245"/>
                  </a:lnTo>
                  <a:lnTo>
                    <a:pt x="45" y="229"/>
                  </a:lnTo>
                  <a:lnTo>
                    <a:pt x="48" y="221"/>
                  </a:lnTo>
                  <a:lnTo>
                    <a:pt x="45" y="213"/>
                  </a:lnTo>
                  <a:lnTo>
                    <a:pt x="35" y="205"/>
                  </a:lnTo>
                  <a:lnTo>
                    <a:pt x="33" y="197"/>
                  </a:lnTo>
                  <a:lnTo>
                    <a:pt x="35" y="189"/>
                  </a:lnTo>
                  <a:lnTo>
                    <a:pt x="28" y="181"/>
                  </a:lnTo>
                  <a:lnTo>
                    <a:pt x="23" y="165"/>
                  </a:lnTo>
                  <a:lnTo>
                    <a:pt x="15" y="157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10" y="131"/>
                  </a:lnTo>
                  <a:lnTo>
                    <a:pt x="8" y="117"/>
                  </a:lnTo>
                  <a:lnTo>
                    <a:pt x="10" y="115"/>
                  </a:lnTo>
                  <a:lnTo>
                    <a:pt x="8" y="107"/>
                  </a:lnTo>
                  <a:lnTo>
                    <a:pt x="0" y="85"/>
                  </a:lnTo>
                  <a:lnTo>
                    <a:pt x="8" y="69"/>
                  </a:lnTo>
                  <a:lnTo>
                    <a:pt x="5" y="59"/>
                  </a:lnTo>
                  <a:lnTo>
                    <a:pt x="10" y="53"/>
                  </a:lnTo>
                  <a:lnTo>
                    <a:pt x="8" y="40"/>
                  </a:lnTo>
                  <a:lnTo>
                    <a:pt x="5" y="35"/>
                  </a:lnTo>
                  <a:lnTo>
                    <a:pt x="8" y="24"/>
                  </a:lnTo>
                  <a:lnTo>
                    <a:pt x="5" y="19"/>
                  </a:lnTo>
                  <a:lnTo>
                    <a:pt x="0" y="13"/>
                  </a:lnTo>
                  <a:lnTo>
                    <a:pt x="8" y="11"/>
                  </a:lnTo>
                  <a:lnTo>
                    <a:pt x="10" y="1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699011" y="2892348"/>
              <a:ext cx="738336" cy="677193"/>
            </a:xfrm>
            <a:custGeom>
              <a:avLst/>
              <a:gdLst>
                <a:gd name="T0" fmla="*/ 428 w 511"/>
                <a:gd name="T1" fmla="*/ 416 h 469"/>
                <a:gd name="T2" fmla="*/ 436 w 511"/>
                <a:gd name="T3" fmla="*/ 424 h 469"/>
                <a:gd name="T4" fmla="*/ 436 w 511"/>
                <a:gd name="T5" fmla="*/ 440 h 469"/>
                <a:gd name="T6" fmla="*/ 416 w 511"/>
                <a:gd name="T7" fmla="*/ 461 h 469"/>
                <a:gd name="T8" fmla="*/ 468 w 511"/>
                <a:gd name="T9" fmla="*/ 464 h 469"/>
                <a:gd name="T10" fmla="*/ 471 w 511"/>
                <a:gd name="T11" fmla="*/ 442 h 469"/>
                <a:gd name="T12" fmla="*/ 481 w 511"/>
                <a:gd name="T13" fmla="*/ 413 h 469"/>
                <a:gd name="T14" fmla="*/ 493 w 511"/>
                <a:gd name="T15" fmla="*/ 400 h 469"/>
                <a:gd name="T16" fmla="*/ 503 w 511"/>
                <a:gd name="T17" fmla="*/ 400 h 469"/>
                <a:gd name="T18" fmla="*/ 508 w 511"/>
                <a:gd name="T19" fmla="*/ 362 h 469"/>
                <a:gd name="T20" fmla="*/ 501 w 511"/>
                <a:gd name="T21" fmla="*/ 360 h 469"/>
                <a:gd name="T22" fmla="*/ 498 w 511"/>
                <a:gd name="T23" fmla="*/ 354 h 469"/>
                <a:gd name="T24" fmla="*/ 493 w 511"/>
                <a:gd name="T25" fmla="*/ 360 h 469"/>
                <a:gd name="T26" fmla="*/ 473 w 511"/>
                <a:gd name="T27" fmla="*/ 333 h 469"/>
                <a:gd name="T28" fmla="*/ 481 w 511"/>
                <a:gd name="T29" fmla="*/ 322 h 469"/>
                <a:gd name="T30" fmla="*/ 473 w 511"/>
                <a:gd name="T31" fmla="*/ 309 h 469"/>
                <a:gd name="T32" fmla="*/ 448 w 511"/>
                <a:gd name="T33" fmla="*/ 272 h 469"/>
                <a:gd name="T34" fmla="*/ 416 w 511"/>
                <a:gd name="T35" fmla="*/ 253 h 469"/>
                <a:gd name="T36" fmla="*/ 398 w 511"/>
                <a:gd name="T37" fmla="*/ 229 h 469"/>
                <a:gd name="T38" fmla="*/ 416 w 511"/>
                <a:gd name="T39" fmla="*/ 205 h 469"/>
                <a:gd name="T40" fmla="*/ 416 w 511"/>
                <a:gd name="T41" fmla="*/ 178 h 469"/>
                <a:gd name="T42" fmla="*/ 396 w 511"/>
                <a:gd name="T43" fmla="*/ 162 h 469"/>
                <a:gd name="T44" fmla="*/ 383 w 511"/>
                <a:gd name="T45" fmla="*/ 173 h 469"/>
                <a:gd name="T46" fmla="*/ 366 w 511"/>
                <a:gd name="T47" fmla="*/ 133 h 469"/>
                <a:gd name="T48" fmla="*/ 341 w 511"/>
                <a:gd name="T49" fmla="*/ 109 h 469"/>
                <a:gd name="T50" fmla="*/ 316 w 511"/>
                <a:gd name="T51" fmla="*/ 74 h 469"/>
                <a:gd name="T52" fmla="*/ 308 w 511"/>
                <a:gd name="T53" fmla="*/ 37 h 469"/>
                <a:gd name="T54" fmla="*/ 313 w 511"/>
                <a:gd name="T55" fmla="*/ 21 h 469"/>
                <a:gd name="T56" fmla="*/ 0 w 511"/>
                <a:gd name="T57" fmla="*/ 8 h 469"/>
                <a:gd name="T58" fmla="*/ 13 w 511"/>
                <a:gd name="T59" fmla="*/ 26 h 469"/>
                <a:gd name="T60" fmla="*/ 28 w 511"/>
                <a:gd name="T61" fmla="*/ 53 h 469"/>
                <a:gd name="T62" fmla="*/ 30 w 511"/>
                <a:gd name="T63" fmla="*/ 69 h 469"/>
                <a:gd name="T64" fmla="*/ 60 w 511"/>
                <a:gd name="T65" fmla="*/ 96 h 469"/>
                <a:gd name="T66" fmla="*/ 50 w 511"/>
                <a:gd name="T67" fmla="*/ 120 h 469"/>
                <a:gd name="T68" fmla="*/ 63 w 511"/>
                <a:gd name="T69" fmla="*/ 130 h 469"/>
                <a:gd name="T70" fmla="*/ 75 w 511"/>
                <a:gd name="T71" fmla="*/ 154 h 469"/>
                <a:gd name="T72" fmla="*/ 85 w 511"/>
                <a:gd name="T73" fmla="*/ 160 h 469"/>
                <a:gd name="T74" fmla="*/ 88 w 511"/>
                <a:gd name="T75" fmla="*/ 429 h 4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11"/>
                <a:gd name="T115" fmla="*/ 0 h 469"/>
                <a:gd name="T116" fmla="*/ 511 w 511"/>
                <a:gd name="T117" fmla="*/ 469 h 4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11" h="469">
                  <a:moveTo>
                    <a:pt x="88" y="429"/>
                  </a:moveTo>
                  <a:lnTo>
                    <a:pt x="428" y="416"/>
                  </a:lnTo>
                  <a:lnTo>
                    <a:pt x="428" y="418"/>
                  </a:lnTo>
                  <a:lnTo>
                    <a:pt x="436" y="424"/>
                  </a:lnTo>
                  <a:lnTo>
                    <a:pt x="438" y="432"/>
                  </a:lnTo>
                  <a:lnTo>
                    <a:pt x="436" y="440"/>
                  </a:lnTo>
                  <a:lnTo>
                    <a:pt x="426" y="450"/>
                  </a:lnTo>
                  <a:lnTo>
                    <a:pt x="416" y="461"/>
                  </a:lnTo>
                  <a:lnTo>
                    <a:pt x="416" y="469"/>
                  </a:lnTo>
                  <a:lnTo>
                    <a:pt x="468" y="464"/>
                  </a:lnTo>
                  <a:lnTo>
                    <a:pt x="471" y="450"/>
                  </a:lnTo>
                  <a:lnTo>
                    <a:pt x="471" y="442"/>
                  </a:lnTo>
                  <a:lnTo>
                    <a:pt x="473" y="426"/>
                  </a:lnTo>
                  <a:lnTo>
                    <a:pt x="481" y="413"/>
                  </a:lnTo>
                  <a:lnTo>
                    <a:pt x="483" y="402"/>
                  </a:lnTo>
                  <a:lnTo>
                    <a:pt x="493" y="400"/>
                  </a:lnTo>
                  <a:lnTo>
                    <a:pt x="498" y="402"/>
                  </a:lnTo>
                  <a:lnTo>
                    <a:pt x="503" y="400"/>
                  </a:lnTo>
                  <a:lnTo>
                    <a:pt x="511" y="373"/>
                  </a:lnTo>
                  <a:lnTo>
                    <a:pt x="508" y="362"/>
                  </a:lnTo>
                  <a:lnTo>
                    <a:pt x="503" y="360"/>
                  </a:lnTo>
                  <a:lnTo>
                    <a:pt x="501" y="360"/>
                  </a:lnTo>
                  <a:lnTo>
                    <a:pt x="498" y="357"/>
                  </a:lnTo>
                  <a:lnTo>
                    <a:pt x="498" y="354"/>
                  </a:lnTo>
                  <a:lnTo>
                    <a:pt x="493" y="354"/>
                  </a:lnTo>
                  <a:lnTo>
                    <a:pt x="493" y="360"/>
                  </a:lnTo>
                  <a:lnTo>
                    <a:pt x="488" y="360"/>
                  </a:lnTo>
                  <a:lnTo>
                    <a:pt x="473" y="333"/>
                  </a:lnTo>
                  <a:lnTo>
                    <a:pt x="473" y="328"/>
                  </a:lnTo>
                  <a:lnTo>
                    <a:pt x="481" y="322"/>
                  </a:lnTo>
                  <a:lnTo>
                    <a:pt x="481" y="317"/>
                  </a:lnTo>
                  <a:lnTo>
                    <a:pt x="473" y="309"/>
                  </a:lnTo>
                  <a:lnTo>
                    <a:pt x="468" y="290"/>
                  </a:lnTo>
                  <a:lnTo>
                    <a:pt x="448" y="272"/>
                  </a:lnTo>
                  <a:lnTo>
                    <a:pt x="436" y="266"/>
                  </a:lnTo>
                  <a:lnTo>
                    <a:pt x="416" y="253"/>
                  </a:lnTo>
                  <a:lnTo>
                    <a:pt x="403" y="240"/>
                  </a:lnTo>
                  <a:lnTo>
                    <a:pt x="398" y="229"/>
                  </a:lnTo>
                  <a:lnTo>
                    <a:pt x="401" y="224"/>
                  </a:lnTo>
                  <a:lnTo>
                    <a:pt x="416" y="205"/>
                  </a:lnTo>
                  <a:lnTo>
                    <a:pt x="413" y="192"/>
                  </a:lnTo>
                  <a:lnTo>
                    <a:pt x="416" y="178"/>
                  </a:lnTo>
                  <a:lnTo>
                    <a:pt x="413" y="173"/>
                  </a:lnTo>
                  <a:lnTo>
                    <a:pt x="396" y="162"/>
                  </a:lnTo>
                  <a:lnTo>
                    <a:pt x="391" y="165"/>
                  </a:lnTo>
                  <a:lnTo>
                    <a:pt x="383" y="173"/>
                  </a:lnTo>
                  <a:lnTo>
                    <a:pt x="378" y="170"/>
                  </a:lnTo>
                  <a:lnTo>
                    <a:pt x="366" y="133"/>
                  </a:lnTo>
                  <a:lnTo>
                    <a:pt x="361" y="125"/>
                  </a:lnTo>
                  <a:lnTo>
                    <a:pt x="341" y="109"/>
                  </a:lnTo>
                  <a:lnTo>
                    <a:pt x="318" y="82"/>
                  </a:lnTo>
                  <a:lnTo>
                    <a:pt x="316" y="74"/>
                  </a:lnTo>
                  <a:lnTo>
                    <a:pt x="311" y="56"/>
                  </a:lnTo>
                  <a:lnTo>
                    <a:pt x="308" y="37"/>
                  </a:lnTo>
                  <a:lnTo>
                    <a:pt x="313" y="26"/>
                  </a:lnTo>
                  <a:lnTo>
                    <a:pt x="313" y="21"/>
                  </a:lnTo>
                  <a:lnTo>
                    <a:pt x="291" y="0"/>
                  </a:lnTo>
                  <a:lnTo>
                    <a:pt x="0" y="8"/>
                  </a:lnTo>
                  <a:lnTo>
                    <a:pt x="5" y="18"/>
                  </a:lnTo>
                  <a:lnTo>
                    <a:pt x="13" y="26"/>
                  </a:lnTo>
                  <a:lnTo>
                    <a:pt x="15" y="40"/>
                  </a:lnTo>
                  <a:lnTo>
                    <a:pt x="28" y="53"/>
                  </a:lnTo>
                  <a:lnTo>
                    <a:pt x="30" y="56"/>
                  </a:lnTo>
                  <a:lnTo>
                    <a:pt x="30" y="69"/>
                  </a:lnTo>
                  <a:lnTo>
                    <a:pt x="60" y="96"/>
                  </a:lnTo>
                  <a:lnTo>
                    <a:pt x="53" y="109"/>
                  </a:lnTo>
                  <a:lnTo>
                    <a:pt x="50" y="120"/>
                  </a:lnTo>
                  <a:lnTo>
                    <a:pt x="55" y="128"/>
                  </a:lnTo>
                  <a:lnTo>
                    <a:pt x="63" y="130"/>
                  </a:lnTo>
                  <a:lnTo>
                    <a:pt x="68" y="149"/>
                  </a:lnTo>
                  <a:lnTo>
                    <a:pt x="75" y="154"/>
                  </a:lnTo>
                  <a:lnTo>
                    <a:pt x="83" y="157"/>
                  </a:lnTo>
                  <a:lnTo>
                    <a:pt x="85" y="160"/>
                  </a:lnTo>
                  <a:lnTo>
                    <a:pt x="88" y="378"/>
                  </a:lnTo>
                  <a:lnTo>
                    <a:pt x="88" y="42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974733" y="1946355"/>
              <a:ext cx="579133" cy="659888"/>
            </a:xfrm>
            <a:custGeom>
              <a:avLst/>
              <a:gdLst>
                <a:gd name="T0" fmla="*/ 165 w 400"/>
                <a:gd name="T1" fmla="*/ 446 h 456"/>
                <a:gd name="T2" fmla="*/ 137 w 400"/>
                <a:gd name="T3" fmla="*/ 432 h 456"/>
                <a:gd name="T4" fmla="*/ 127 w 400"/>
                <a:gd name="T5" fmla="*/ 390 h 456"/>
                <a:gd name="T6" fmla="*/ 135 w 400"/>
                <a:gd name="T7" fmla="*/ 374 h 456"/>
                <a:gd name="T8" fmla="*/ 122 w 400"/>
                <a:gd name="T9" fmla="*/ 355 h 456"/>
                <a:gd name="T10" fmla="*/ 120 w 400"/>
                <a:gd name="T11" fmla="*/ 323 h 456"/>
                <a:gd name="T12" fmla="*/ 95 w 400"/>
                <a:gd name="T13" fmla="*/ 299 h 456"/>
                <a:gd name="T14" fmla="*/ 70 w 400"/>
                <a:gd name="T15" fmla="*/ 270 h 456"/>
                <a:gd name="T16" fmla="*/ 45 w 400"/>
                <a:gd name="T17" fmla="*/ 256 h 456"/>
                <a:gd name="T18" fmla="*/ 40 w 400"/>
                <a:gd name="T19" fmla="*/ 248 h 456"/>
                <a:gd name="T20" fmla="*/ 20 w 400"/>
                <a:gd name="T21" fmla="*/ 243 h 456"/>
                <a:gd name="T22" fmla="*/ 10 w 400"/>
                <a:gd name="T23" fmla="*/ 230 h 456"/>
                <a:gd name="T24" fmla="*/ 12 w 400"/>
                <a:gd name="T25" fmla="*/ 184 h 456"/>
                <a:gd name="T26" fmla="*/ 17 w 400"/>
                <a:gd name="T27" fmla="*/ 166 h 456"/>
                <a:gd name="T28" fmla="*/ 0 w 400"/>
                <a:gd name="T29" fmla="*/ 147 h 456"/>
                <a:gd name="T30" fmla="*/ 7 w 400"/>
                <a:gd name="T31" fmla="*/ 128 h 456"/>
                <a:gd name="T32" fmla="*/ 27 w 400"/>
                <a:gd name="T33" fmla="*/ 102 h 456"/>
                <a:gd name="T34" fmla="*/ 40 w 400"/>
                <a:gd name="T35" fmla="*/ 94 h 456"/>
                <a:gd name="T36" fmla="*/ 42 w 400"/>
                <a:gd name="T37" fmla="*/ 32 h 456"/>
                <a:gd name="T38" fmla="*/ 52 w 400"/>
                <a:gd name="T39" fmla="*/ 30 h 456"/>
                <a:gd name="T40" fmla="*/ 75 w 400"/>
                <a:gd name="T41" fmla="*/ 30 h 456"/>
                <a:gd name="T42" fmla="*/ 125 w 400"/>
                <a:gd name="T43" fmla="*/ 3 h 456"/>
                <a:gd name="T44" fmla="*/ 135 w 400"/>
                <a:gd name="T45" fmla="*/ 3 h 456"/>
                <a:gd name="T46" fmla="*/ 130 w 400"/>
                <a:gd name="T47" fmla="*/ 19 h 456"/>
                <a:gd name="T48" fmla="*/ 127 w 400"/>
                <a:gd name="T49" fmla="*/ 35 h 456"/>
                <a:gd name="T50" fmla="*/ 147 w 400"/>
                <a:gd name="T51" fmla="*/ 30 h 456"/>
                <a:gd name="T52" fmla="*/ 162 w 400"/>
                <a:gd name="T53" fmla="*/ 35 h 456"/>
                <a:gd name="T54" fmla="*/ 175 w 400"/>
                <a:gd name="T55" fmla="*/ 43 h 456"/>
                <a:gd name="T56" fmla="*/ 182 w 400"/>
                <a:gd name="T57" fmla="*/ 59 h 456"/>
                <a:gd name="T58" fmla="*/ 250 w 400"/>
                <a:gd name="T59" fmla="*/ 75 h 456"/>
                <a:gd name="T60" fmla="*/ 270 w 400"/>
                <a:gd name="T61" fmla="*/ 86 h 456"/>
                <a:gd name="T62" fmla="*/ 282 w 400"/>
                <a:gd name="T63" fmla="*/ 91 h 456"/>
                <a:gd name="T64" fmla="*/ 292 w 400"/>
                <a:gd name="T65" fmla="*/ 86 h 456"/>
                <a:gd name="T66" fmla="*/ 315 w 400"/>
                <a:gd name="T67" fmla="*/ 94 h 456"/>
                <a:gd name="T68" fmla="*/ 317 w 400"/>
                <a:gd name="T69" fmla="*/ 102 h 456"/>
                <a:gd name="T70" fmla="*/ 327 w 400"/>
                <a:gd name="T71" fmla="*/ 107 h 456"/>
                <a:gd name="T72" fmla="*/ 342 w 400"/>
                <a:gd name="T73" fmla="*/ 123 h 456"/>
                <a:gd name="T74" fmla="*/ 340 w 400"/>
                <a:gd name="T75" fmla="*/ 150 h 456"/>
                <a:gd name="T76" fmla="*/ 352 w 400"/>
                <a:gd name="T77" fmla="*/ 147 h 456"/>
                <a:gd name="T78" fmla="*/ 350 w 400"/>
                <a:gd name="T79" fmla="*/ 158 h 456"/>
                <a:gd name="T80" fmla="*/ 362 w 400"/>
                <a:gd name="T81" fmla="*/ 176 h 456"/>
                <a:gd name="T82" fmla="*/ 345 w 400"/>
                <a:gd name="T83" fmla="*/ 192 h 456"/>
                <a:gd name="T84" fmla="*/ 332 w 400"/>
                <a:gd name="T85" fmla="*/ 227 h 456"/>
                <a:gd name="T86" fmla="*/ 337 w 400"/>
                <a:gd name="T87" fmla="*/ 235 h 456"/>
                <a:gd name="T88" fmla="*/ 357 w 400"/>
                <a:gd name="T89" fmla="*/ 206 h 456"/>
                <a:gd name="T90" fmla="*/ 375 w 400"/>
                <a:gd name="T91" fmla="*/ 192 h 456"/>
                <a:gd name="T92" fmla="*/ 382 w 400"/>
                <a:gd name="T93" fmla="*/ 182 h 456"/>
                <a:gd name="T94" fmla="*/ 385 w 400"/>
                <a:gd name="T95" fmla="*/ 168 h 456"/>
                <a:gd name="T96" fmla="*/ 387 w 400"/>
                <a:gd name="T97" fmla="*/ 160 h 456"/>
                <a:gd name="T98" fmla="*/ 392 w 400"/>
                <a:gd name="T99" fmla="*/ 152 h 456"/>
                <a:gd name="T100" fmla="*/ 400 w 400"/>
                <a:gd name="T101" fmla="*/ 155 h 456"/>
                <a:gd name="T102" fmla="*/ 390 w 400"/>
                <a:gd name="T103" fmla="*/ 192 h 456"/>
                <a:gd name="T104" fmla="*/ 380 w 400"/>
                <a:gd name="T105" fmla="*/ 208 h 456"/>
                <a:gd name="T106" fmla="*/ 372 w 400"/>
                <a:gd name="T107" fmla="*/ 235 h 456"/>
                <a:gd name="T108" fmla="*/ 372 w 400"/>
                <a:gd name="T109" fmla="*/ 267 h 456"/>
                <a:gd name="T110" fmla="*/ 362 w 400"/>
                <a:gd name="T111" fmla="*/ 283 h 456"/>
                <a:gd name="T112" fmla="*/ 365 w 400"/>
                <a:gd name="T113" fmla="*/ 323 h 456"/>
                <a:gd name="T114" fmla="*/ 352 w 400"/>
                <a:gd name="T115" fmla="*/ 352 h 456"/>
                <a:gd name="T116" fmla="*/ 367 w 400"/>
                <a:gd name="T117" fmla="*/ 416 h 456"/>
                <a:gd name="T118" fmla="*/ 367 w 400"/>
                <a:gd name="T119" fmla="*/ 424 h 456"/>
                <a:gd name="T120" fmla="*/ 367 w 400"/>
                <a:gd name="T121" fmla="*/ 440 h 4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00"/>
                <a:gd name="T184" fmla="*/ 0 h 456"/>
                <a:gd name="T185" fmla="*/ 400 w 400"/>
                <a:gd name="T186" fmla="*/ 456 h 4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00" h="456">
                  <a:moveTo>
                    <a:pt x="170" y="456"/>
                  </a:moveTo>
                  <a:lnTo>
                    <a:pt x="165" y="446"/>
                  </a:lnTo>
                  <a:lnTo>
                    <a:pt x="160" y="440"/>
                  </a:lnTo>
                  <a:lnTo>
                    <a:pt x="137" y="432"/>
                  </a:lnTo>
                  <a:lnTo>
                    <a:pt x="130" y="403"/>
                  </a:lnTo>
                  <a:lnTo>
                    <a:pt x="127" y="390"/>
                  </a:lnTo>
                  <a:lnTo>
                    <a:pt x="132" y="382"/>
                  </a:lnTo>
                  <a:lnTo>
                    <a:pt x="135" y="374"/>
                  </a:lnTo>
                  <a:lnTo>
                    <a:pt x="125" y="366"/>
                  </a:lnTo>
                  <a:lnTo>
                    <a:pt x="122" y="355"/>
                  </a:lnTo>
                  <a:lnTo>
                    <a:pt x="120" y="336"/>
                  </a:lnTo>
                  <a:lnTo>
                    <a:pt x="120" y="323"/>
                  </a:lnTo>
                  <a:lnTo>
                    <a:pt x="117" y="318"/>
                  </a:lnTo>
                  <a:lnTo>
                    <a:pt x="95" y="299"/>
                  </a:lnTo>
                  <a:lnTo>
                    <a:pt x="77" y="286"/>
                  </a:lnTo>
                  <a:lnTo>
                    <a:pt x="70" y="270"/>
                  </a:lnTo>
                  <a:lnTo>
                    <a:pt x="47" y="259"/>
                  </a:lnTo>
                  <a:lnTo>
                    <a:pt x="45" y="256"/>
                  </a:lnTo>
                  <a:lnTo>
                    <a:pt x="42" y="254"/>
                  </a:lnTo>
                  <a:lnTo>
                    <a:pt x="40" y="248"/>
                  </a:lnTo>
                  <a:lnTo>
                    <a:pt x="22" y="246"/>
                  </a:lnTo>
                  <a:lnTo>
                    <a:pt x="20" y="243"/>
                  </a:lnTo>
                  <a:lnTo>
                    <a:pt x="12" y="235"/>
                  </a:lnTo>
                  <a:lnTo>
                    <a:pt x="10" y="230"/>
                  </a:lnTo>
                  <a:lnTo>
                    <a:pt x="10" y="203"/>
                  </a:lnTo>
                  <a:lnTo>
                    <a:pt x="12" y="184"/>
                  </a:lnTo>
                  <a:lnTo>
                    <a:pt x="10" y="176"/>
                  </a:lnTo>
                  <a:lnTo>
                    <a:pt x="17" y="166"/>
                  </a:lnTo>
                  <a:lnTo>
                    <a:pt x="10" y="152"/>
                  </a:lnTo>
                  <a:lnTo>
                    <a:pt x="0" y="147"/>
                  </a:lnTo>
                  <a:lnTo>
                    <a:pt x="5" y="131"/>
                  </a:lnTo>
                  <a:lnTo>
                    <a:pt x="7" y="128"/>
                  </a:lnTo>
                  <a:lnTo>
                    <a:pt x="7" y="120"/>
                  </a:lnTo>
                  <a:lnTo>
                    <a:pt x="27" y="102"/>
                  </a:lnTo>
                  <a:lnTo>
                    <a:pt x="32" y="99"/>
                  </a:lnTo>
                  <a:lnTo>
                    <a:pt x="40" y="94"/>
                  </a:lnTo>
                  <a:lnTo>
                    <a:pt x="37" y="38"/>
                  </a:lnTo>
                  <a:lnTo>
                    <a:pt x="42" y="32"/>
                  </a:lnTo>
                  <a:lnTo>
                    <a:pt x="45" y="27"/>
                  </a:lnTo>
                  <a:lnTo>
                    <a:pt x="52" y="30"/>
                  </a:lnTo>
                  <a:lnTo>
                    <a:pt x="62" y="32"/>
                  </a:lnTo>
                  <a:lnTo>
                    <a:pt x="75" y="30"/>
                  </a:lnTo>
                  <a:lnTo>
                    <a:pt x="92" y="19"/>
                  </a:lnTo>
                  <a:lnTo>
                    <a:pt x="125" y="3"/>
                  </a:lnTo>
                  <a:lnTo>
                    <a:pt x="130" y="0"/>
                  </a:lnTo>
                  <a:lnTo>
                    <a:pt x="135" y="3"/>
                  </a:lnTo>
                  <a:lnTo>
                    <a:pt x="135" y="14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27" y="35"/>
                  </a:lnTo>
                  <a:lnTo>
                    <a:pt x="140" y="30"/>
                  </a:lnTo>
                  <a:lnTo>
                    <a:pt x="147" y="30"/>
                  </a:lnTo>
                  <a:lnTo>
                    <a:pt x="152" y="38"/>
                  </a:lnTo>
                  <a:lnTo>
                    <a:pt x="162" y="35"/>
                  </a:lnTo>
                  <a:lnTo>
                    <a:pt x="165" y="43"/>
                  </a:lnTo>
                  <a:lnTo>
                    <a:pt x="175" y="43"/>
                  </a:lnTo>
                  <a:lnTo>
                    <a:pt x="180" y="48"/>
                  </a:lnTo>
                  <a:lnTo>
                    <a:pt x="182" y="59"/>
                  </a:lnTo>
                  <a:lnTo>
                    <a:pt x="187" y="62"/>
                  </a:lnTo>
                  <a:lnTo>
                    <a:pt x="250" y="75"/>
                  </a:lnTo>
                  <a:lnTo>
                    <a:pt x="257" y="75"/>
                  </a:lnTo>
                  <a:lnTo>
                    <a:pt x="270" y="86"/>
                  </a:lnTo>
                  <a:lnTo>
                    <a:pt x="280" y="86"/>
                  </a:lnTo>
                  <a:lnTo>
                    <a:pt x="282" y="91"/>
                  </a:lnTo>
                  <a:lnTo>
                    <a:pt x="285" y="88"/>
                  </a:lnTo>
                  <a:lnTo>
                    <a:pt x="292" y="86"/>
                  </a:lnTo>
                  <a:lnTo>
                    <a:pt x="305" y="91"/>
                  </a:lnTo>
                  <a:lnTo>
                    <a:pt x="315" y="94"/>
                  </a:lnTo>
                  <a:lnTo>
                    <a:pt x="320" y="96"/>
                  </a:lnTo>
                  <a:lnTo>
                    <a:pt x="317" y="102"/>
                  </a:lnTo>
                  <a:lnTo>
                    <a:pt x="317" y="104"/>
                  </a:lnTo>
                  <a:lnTo>
                    <a:pt x="327" y="107"/>
                  </a:lnTo>
                  <a:lnTo>
                    <a:pt x="340" y="115"/>
                  </a:lnTo>
                  <a:lnTo>
                    <a:pt x="342" y="123"/>
                  </a:lnTo>
                  <a:lnTo>
                    <a:pt x="337" y="147"/>
                  </a:lnTo>
                  <a:lnTo>
                    <a:pt x="340" y="150"/>
                  </a:lnTo>
                  <a:lnTo>
                    <a:pt x="352" y="147"/>
                  </a:lnTo>
                  <a:lnTo>
                    <a:pt x="352" y="155"/>
                  </a:lnTo>
                  <a:lnTo>
                    <a:pt x="350" y="158"/>
                  </a:lnTo>
                  <a:lnTo>
                    <a:pt x="352" y="168"/>
                  </a:lnTo>
                  <a:lnTo>
                    <a:pt x="362" y="176"/>
                  </a:lnTo>
                  <a:lnTo>
                    <a:pt x="360" y="179"/>
                  </a:lnTo>
                  <a:lnTo>
                    <a:pt x="345" y="192"/>
                  </a:lnTo>
                  <a:lnTo>
                    <a:pt x="337" y="214"/>
                  </a:lnTo>
                  <a:lnTo>
                    <a:pt x="332" y="227"/>
                  </a:lnTo>
                  <a:lnTo>
                    <a:pt x="332" y="232"/>
                  </a:lnTo>
                  <a:lnTo>
                    <a:pt x="337" y="235"/>
                  </a:lnTo>
                  <a:lnTo>
                    <a:pt x="345" y="230"/>
                  </a:lnTo>
                  <a:lnTo>
                    <a:pt x="357" y="206"/>
                  </a:lnTo>
                  <a:lnTo>
                    <a:pt x="367" y="195"/>
                  </a:lnTo>
                  <a:lnTo>
                    <a:pt x="375" y="192"/>
                  </a:lnTo>
                  <a:lnTo>
                    <a:pt x="377" y="187"/>
                  </a:lnTo>
                  <a:lnTo>
                    <a:pt x="382" y="182"/>
                  </a:lnTo>
                  <a:lnTo>
                    <a:pt x="385" y="176"/>
                  </a:lnTo>
                  <a:lnTo>
                    <a:pt x="385" y="168"/>
                  </a:lnTo>
                  <a:lnTo>
                    <a:pt x="385" y="163"/>
                  </a:lnTo>
                  <a:lnTo>
                    <a:pt x="387" y="160"/>
                  </a:lnTo>
                  <a:lnTo>
                    <a:pt x="390" y="155"/>
                  </a:lnTo>
                  <a:lnTo>
                    <a:pt x="392" y="152"/>
                  </a:lnTo>
                  <a:lnTo>
                    <a:pt x="397" y="152"/>
                  </a:lnTo>
                  <a:lnTo>
                    <a:pt x="400" y="155"/>
                  </a:lnTo>
                  <a:lnTo>
                    <a:pt x="400" y="168"/>
                  </a:lnTo>
                  <a:lnTo>
                    <a:pt x="390" y="192"/>
                  </a:lnTo>
                  <a:lnTo>
                    <a:pt x="385" y="200"/>
                  </a:lnTo>
                  <a:lnTo>
                    <a:pt x="380" y="208"/>
                  </a:lnTo>
                  <a:lnTo>
                    <a:pt x="382" y="214"/>
                  </a:lnTo>
                  <a:lnTo>
                    <a:pt x="372" y="235"/>
                  </a:lnTo>
                  <a:lnTo>
                    <a:pt x="372" y="254"/>
                  </a:lnTo>
                  <a:lnTo>
                    <a:pt x="372" y="267"/>
                  </a:lnTo>
                  <a:lnTo>
                    <a:pt x="362" y="278"/>
                  </a:lnTo>
                  <a:lnTo>
                    <a:pt x="362" y="283"/>
                  </a:lnTo>
                  <a:lnTo>
                    <a:pt x="365" y="296"/>
                  </a:lnTo>
                  <a:lnTo>
                    <a:pt x="365" y="323"/>
                  </a:lnTo>
                  <a:lnTo>
                    <a:pt x="362" y="326"/>
                  </a:lnTo>
                  <a:lnTo>
                    <a:pt x="352" y="352"/>
                  </a:lnTo>
                  <a:lnTo>
                    <a:pt x="360" y="390"/>
                  </a:lnTo>
                  <a:lnTo>
                    <a:pt x="367" y="416"/>
                  </a:lnTo>
                  <a:lnTo>
                    <a:pt x="365" y="422"/>
                  </a:lnTo>
                  <a:lnTo>
                    <a:pt x="367" y="424"/>
                  </a:lnTo>
                  <a:lnTo>
                    <a:pt x="365" y="430"/>
                  </a:lnTo>
                  <a:lnTo>
                    <a:pt x="367" y="440"/>
                  </a:lnTo>
                  <a:lnTo>
                    <a:pt x="170" y="456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4144319" y="2582016"/>
              <a:ext cx="437233" cy="829474"/>
            </a:xfrm>
            <a:custGeom>
              <a:avLst/>
              <a:gdLst>
                <a:gd name="T0" fmla="*/ 53 w 303"/>
                <a:gd name="T1" fmla="*/ 16 h 574"/>
                <a:gd name="T2" fmla="*/ 70 w 303"/>
                <a:gd name="T3" fmla="*/ 32 h 574"/>
                <a:gd name="T4" fmla="*/ 83 w 303"/>
                <a:gd name="T5" fmla="*/ 48 h 574"/>
                <a:gd name="T6" fmla="*/ 90 w 303"/>
                <a:gd name="T7" fmla="*/ 75 h 574"/>
                <a:gd name="T8" fmla="*/ 80 w 303"/>
                <a:gd name="T9" fmla="*/ 91 h 574"/>
                <a:gd name="T10" fmla="*/ 68 w 303"/>
                <a:gd name="T11" fmla="*/ 115 h 574"/>
                <a:gd name="T12" fmla="*/ 53 w 303"/>
                <a:gd name="T13" fmla="*/ 123 h 574"/>
                <a:gd name="T14" fmla="*/ 30 w 303"/>
                <a:gd name="T15" fmla="*/ 128 h 574"/>
                <a:gd name="T16" fmla="*/ 25 w 303"/>
                <a:gd name="T17" fmla="*/ 147 h 574"/>
                <a:gd name="T18" fmla="*/ 38 w 303"/>
                <a:gd name="T19" fmla="*/ 163 h 574"/>
                <a:gd name="T20" fmla="*/ 23 w 303"/>
                <a:gd name="T21" fmla="*/ 203 h 574"/>
                <a:gd name="T22" fmla="*/ 10 w 303"/>
                <a:gd name="T23" fmla="*/ 219 h 574"/>
                <a:gd name="T24" fmla="*/ 5 w 303"/>
                <a:gd name="T25" fmla="*/ 235 h 574"/>
                <a:gd name="T26" fmla="*/ 0 w 303"/>
                <a:gd name="T27" fmla="*/ 251 h 574"/>
                <a:gd name="T28" fmla="*/ 8 w 303"/>
                <a:gd name="T29" fmla="*/ 288 h 574"/>
                <a:gd name="T30" fmla="*/ 33 w 303"/>
                <a:gd name="T31" fmla="*/ 323 h 574"/>
                <a:gd name="T32" fmla="*/ 58 w 303"/>
                <a:gd name="T33" fmla="*/ 347 h 574"/>
                <a:gd name="T34" fmla="*/ 75 w 303"/>
                <a:gd name="T35" fmla="*/ 387 h 574"/>
                <a:gd name="T36" fmla="*/ 88 w 303"/>
                <a:gd name="T37" fmla="*/ 376 h 574"/>
                <a:gd name="T38" fmla="*/ 108 w 303"/>
                <a:gd name="T39" fmla="*/ 392 h 574"/>
                <a:gd name="T40" fmla="*/ 108 w 303"/>
                <a:gd name="T41" fmla="*/ 419 h 574"/>
                <a:gd name="T42" fmla="*/ 90 w 303"/>
                <a:gd name="T43" fmla="*/ 443 h 574"/>
                <a:gd name="T44" fmla="*/ 108 w 303"/>
                <a:gd name="T45" fmla="*/ 467 h 574"/>
                <a:gd name="T46" fmla="*/ 140 w 303"/>
                <a:gd name="T47" fmla="*/ 486 h 574"/>
                <a:gd name="T48" fmla="*/ 165 w 303"/>
                <a:gd name="T49" fmla="*/ 523 h 574"/>
                <a:gd name="T50" fmla="*/ 173 w 303"/>
                <a:gd name="T51" fmla="*/ 536 h 574"/>
                <a:gd name="T52" fmla="*/ 165 w 303"/>
                <a:gd name="T53" fmla="*/ 547 h 574"/>
                <a:gd name="T54" fmla="*/ 185 w 303"/>
                <a:gd name="T55" fmla="*/ 574 h 574"/>
                <a:gd name="T56" fmla="*/ 190 w 303"/>
                <a:gd name="T57" fmla="*/ 568 h 574"/>
                <a:gd name="T58" fmla="*/ 195 w 303"/>
                <a:gd name="T59" fmla="*/ 552 h 574"/>
                <a:gd name="T60" fmla="*/ 218 w 303"/>
                <a:gd name="T61" fmla="*/ 550 h 574"/>
                <a:gd name="T62" fmla="*/ 235 w 303"/>
                <a:gd name="T63" fmla="*/ 563 h 574"/>
                <a:gd name="T64" fmla="*/ 243 w 303"/>
                <a:gd name="T65" fmla="*/ 539 h 574"/>
                <a:gd name="T66" fmla="*/ 248 w 303"/>
                <a:gd name="T67" fmla="*/ 523 h 574"/>
                <a:gd name="T68" fmla="*/ 273 w 303"/>
                <a:gd name="T69" fmla="*/ 512 h 574"/>
                <a:gd name="T70" fmla="*/ 265 w 303"/>
                <a:gd name="T71" fmla="*/ 499 h 574"/>
                <a:gd name="T72" fmla="*/ 270 w 303"/>
                <a:gd name="T73" fmla="*/ 488 h 574"/>
                <a:gd name="T74" fmla="*/ 270 w 303"/>
                <a:gd name="T75" fmla="*/ 483 h 574"/>
                <a:gd name="T76" fmla="*/ 270 w 303"/>
                <a:gd name="T77" fmla="*/ 475 h 574"/>
                <a:gd name="T78" fmla="*/ 273 w 303"/>
                <a:gd name="T79" fmla="*/ 440 h 574"/>
                <a:gd name="T80" fmla="*/ 293 w 303"/>
                <a:gd name="T81" fmla="*/ 414 h 574"/>
                <a:gd name="T82" fmla="*/ 303 w 303"/>
                <a:gd name="T83" fmla="*/ 387 h 574"/>
                <a:gd name="T84" fmla="*/ 293 w 303"/>
                <a:gd name="T85" fmla="*/ 347 h 574"/>
                <a:gd name="T86" fmla="*/ 293 w 303"/>
                <a:gd name="T87" fmla="*/ 326 h 574"/>
                <a:gd name="T88" fmla="*/ 275 w 303"/>
                <a:gd name="T89" fmla="*/ 78 h 574"/>
                <a:gd name="T90" fmla="*/ 270 w 303"/>
                <a:gd name="T91" fmla="*/ 70 h 574"/>
                <a:gd name="T92" fmla="*/ 263 w 303"/>
                <a:gd name="T93" fmla="*/ 40 h 574"/>
                <a:gd name="T94" fmla="*/ 250 w 303"/>
                <a:gd name="T95" fmla="*/ 19 h 57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3"/>
                <a:gd name="T145" fmla="*/ 0 h 574"/>
                <a:gd name="T146" fmla="*/ 303 w 303"/>
                <a:gd name="T147" fmla="*/ 574 h 57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3" h="574">
                  <a:moveTo>
                    <a:pt x="250" y="0"/>
                  </a:moveTo>
                  <a:lnTo>
                    <a:pt x="53" y="16"/>
                  </a:lnTo>
                  <a:lnTo>
                    <a:pt x="55" y="22"/>
                  </a:lnTo>
                  <a:lnTo>
                    <a:pt x="70" y="32"/>
                  </a:lnTo>
                  <a:lnTo>
                    <a:pt x="70" y="40"/>
                  </a:lnTo>
                  <a:lnTo>
                    <a:pt x="83" y="48"/>
                  </a:lnTo>
                  <a:lnTo>
                    <a:pt x="90" y="67"/>
                  </a:lnTo>
                  <a:lnTo>
                    <a:pt x="90" y="75"/>
                  </a:lnTo>
                  <a:lnTo>
                    <a:pt x="83" y="86"/>
                  </a:lnTo>
                  <a:lnTo>
                    <a:pt x="80" y="91"/>
                  </a:lnTo>
                  <a:lnTo>
                    <a:pt x="80" y="99"/>
                  </a:lnTo>
                  <a:lnTo>
                    <a:pt x="68" y="115"/>
                  </a:lnTo>
                  <a:lnTo>
                    <a:pt x="55" y="120"/>
                  </a:lnTo>
                  <a:lnTo>
                    <a:pt x="53" y="123"/>
                  </a:lnTo>
                  <a:lnTo>
                    <a:pt x="35" y="123"/>
                  </a:lnTo>
                  <a:lnTo>
                    <a:pt x="30" y="128"/>
                  </a:lnTo>
                  <a:lnTo>
                    <a:pt x="25" y="139"/>
                  </a:lnTo>
                  <a:lnTo>
                    <a:pt x="25" y="147"/>
                  </a:lnTo>
                  <a:lnTo>
                    <a:pt x="35" y="158"/>
                  </a:lnTo>
                  <a:lnTo>
                    <a:pt x="38" y="163"/>
                  </a:lnTo>
                  <a:lnTo>
                    <a:pt x="35" y="179"/>
                  </a:lnTo>
                  <a:lnTo>
                    <a:pt x="23" y="203"/>
                  </a:lnTo>
                  <a:lnTo>
                    <a:pt x="13" y="211"/>
                  </a:lnTo>
                  <a:lnTo>
                    <a:pt x="10" y="219"/>
                  </a:lnTo>
                  <a:lnTo>
                    <a:pt x="10" y="227"/>
                  </a:lnTo>
                  <a:lnTo>
                    <a:pt x="5" y="235"/>
                  </a:lnTo>
                  <a:lnTo>
                    <a:pt x="5" y="240"/>
                  </a:lnTo>
                  <a:lnTo>
                    <a:pt x="0" y="251"/>
                  </a:lnTo>
                  <a:lnTo>
                    <a:pt x="3" y="270"/>
                  </a:lnTo>
                  <a:lnTo>
                    <a:pt x="8" y="288"/>
                  </a:lnTo>
                  <a:lnTo>
                    <a:pt x="10" y="296"/>
                  </a:lnTo>
                  <a:lnTo>
                    <a:pt x="33" y="323"/>
                  </a:lnTo>
                  <a:lnTo>
                    <a:pt x="53" y="339"/>
                  </a:lnTo>
                  <a:lnTo>
                    <a:pt x="58" y="347"/>
                  </a:lnTo>
                  <a:lnTo>
                    <a:pt x="70" y="384"/>
                  </a:lnTo>
                  <a:lnTo>
                    <a:pt x="75" y="387"/>
                  </a:lnTo>
                  <a:lnTo>
                    <a:pt x="83" y="379"/>
                  </a:lnTo>
                  <a:lnTo>
                    <a:pt x="88" y="376"/>
                  </a:lnTo>
                  <a:lnTo>
                    <a:pt x="105" y="387"/>
                  </a:lnTo>
                  <a:lnTo>
                    <a:pt x="108" y="392"/>
                  </a:lnTo>
                  <a:lnTo>
                    <a:pt x="105" y="406"/>
                  </a:lnTo>
                  <a:lnTo>
                    <a:pt x="108" y="419"/>
                  </a:lnTo>
                  <a:lnTo>
                    <a:pt x="93" y="438"/>
                  </a:lnTo>
                  <a:lnTo>
                    <a:pt x="90" y="443"/>
                  </a:lnTo>
                  <a:lnTo>
                    <a:pt x="95" y="454"/>
                  </a:lnTo>
                  <a:lnTo>
                    <a:pt x="108" y="467"/>
                  </a:lnTo>
                  <a:lnTo>
                    <a:pt x="128" y="480"/>
                  </a:lnTo>
                  <a:lnTo>
                    <a:pt x="140" y="486"/>
                  </a:lnTo>
                  <a:lnTo>
                    <a:pt x="160" y="504"/>
                  </a:lnTo>
                  <a:lnTo>
                    <a:pt x="165" y="523"/>
                  </a:lnTo>
                  <a:lnTo>
                    <a:pt x="173" y="531"/>
                  </a:lnTo>
                  <a:lnTo>
                    <a:pt x="173" y="536"/>
                  </a:lnTo>
                  <a:lnTo>
                    <a:pt x="165" y="542"/>
                  </a:lnTo>
                  <a:lnTo>
                    <a:pt x="165" y="547"/>
                  </a:lnTo>
                  <a:lnTo>
                    <a:pt x="180" y="574"/>
                  </a:lnTo>
                  <a:lnTo>
                    <a:pt x="185" y="574"/>
                  </a:lnTo>
                  <a:lnTo>
                    <a:pt x="185" y="568"/>
                  </a:lnTo>
                  <a:lnTo>
                    <a:pt x="190" y="568"/>
                  </a:lnTo>
                  <a:lnTo>
                    <a:pt x="190" y="571"/>
                  </a:lnTo>
                  <a:lnTo>
                    <a:pt x="195" y="552"/>
                  </a:lnTo>
                  <a:lnTo>
                    <a:pt x="205" y="550"/>
                  </a:lnTo>
                  <a:lnTo>
                    <a:pt x="218" y="550"/>
                  </a:lnTo>
                  <a:lnTo>
                    <a:pt x="228" y="555"/>
                  </a:lnTo>
                  <a:lnTo>
                    <a:pt x="235" y="563"/>
                  </a:lnTo>
                  <a:lnTo>
                    <a:pt x="248" y="558"/>
                  </a:lnTo>
                  <a:lnTo>
                    <a:pt x="243" y="539"/>
                  </a:lnTo>
                  <a:lnTo>
                    <a:pt x="243" y="526"/>
                  </a:lnTo>
                  <a:lnTo>
                    <a:pt x="248" y="523"/>
                  </a:lnTo>
                  <a:lnTo>
                    <a:pt x="270" y="515"/>
                  </a:lnTo>
                  <a:lnTo>
                    <a:pt x="273" y="512"/>
                  </a:lnTo>
                  <a:lnTo>
                    <a:pt x="265" y="504"/>
                  </a:lnTo>
                  <a:lnTo>
                    <a:pt x="265" y="499"/>
                  </a:lnTo>
                  <a:lnTo>
                    <a:pt x="268" y="499"/>
                  </a:lnTo>
                  <a:lnTo>
                    <a:pt x="270" y="488"/>
                  </a:lnTo>
                  <a:lnTo>
                    <a:pt x="273" y="486"/>
                  </a:lnTo>
                  <a:lnTo>
                    <a:pt x="270" y="483"/>
                  </a:lnTo>
                  <a:lnTo>
                    <a:pt x="270" y="480"/>
                  </a:lnTo>
                  <a:lnTo>
                    <a:pt x="270" y="475"/>
                  </a:lnTo>
                  <a:lnTo>
                    <a:pt x="273" y="456"/>
                  </a:lnTo>
                  <a:lnTo>
                    <a:pt x="273" y="440"/>
                  </a:lnTo>
                  <a:lnTo>
                    <a:pt x="285" y="430"/>
                  </a:lnTo>
                  <a:lnTo>
                    <a:pt x="293" y="414"/>
                  </a:lnTo>
                  <a:lnTo>
                    <a:pt x="293" y="406"/>
                  </a:lnTo>
                  <a:lnTo>
                    <a:pt x="303" y="387"/>
                  </a:lnTo>
                  <a:lnTo>
                    <a:pt x="300" y="366"/>
                  </a:lnTo>
                  <a:lnTo>
                    <a:pt x="293" y="347"/>
                  </a:lnTo>
                  <a:lnTo>
                    <a:pt x="295" y="334"/>
                  </a:lnTo>
                  <a:lnTo>
                    <a:pt x="293" y="326"/>
                  </a:lnTo>
                  <a:lnTo>
                    <a:pt x="295" y="320"/>
                  </a:lnTo>
                  <a:lnTo>
                    <a:pt x="275" y="78"/>
                  </a:lnTo>
                  <a:lnTo>
                    <a:pt x="273" y="75"/>
                  </a:lnTo>
                  <a:lnTo>
                    <a:pt x="270" y="70"/>
                  </a:lnTo>
                  <a:lnTo>
                    <a:pt x="268" y="48"/>
                  </a:lnTo>
                  <a:lnTo>
                    <a:pt x="263" y="40"/>
                  </a:lnTo>
                  <a:lnTo>
                    <a:pt x="258" y="35"/>
                  </a:lnTo>
                  <a:lnTo>
                    <a:pt x="250" y="19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611548" y="2062874"/>
              <a:ext cx="425697" cy="624124"/>
            </a:xfrm>
            <a:custGeom>
              <a:avLst/>
              <a:gdLst>
                <a:gd name="T0" fmla="*/ 147 w 295"/>
                <a:gd name="T1" fmla="*/ 411 h 432"/>
                <a:gd name="T2" fmla="*/ 240 w 295"/>
                <a:gd name="T3" fmla="*/ 403 h 432"/>
                <a:gd name="T4" fmla="*/ 252 w 295"/>
                <a:gd name="T5" fmla="*/ 376 h 432"/>
                <a:gd name="T6" fmla="*/ 255 w 295"/>
                <a:gd name="T7" fmla="*/ 352 h 432"/>
                <a:gd name="T8" fmla="*/ 272 w 295"/>
                <a:gd name="T9" fmla="*/ 328 h 432"/>
                <a:gd name="T10" fmla="*/ 272 w 295"/>
                <a:gd name="T11" fmla="*/ 315 h 432"/>
                <a:gd name="T12" fmla="*/ 282 w 295"/>
                <a:gd name="T13" fmla="*/ 302 h 432"/>
                <a:gd name="T14" fmla="*/ 287 w 295"/>
                <a:gd name="T15" fmla="*/ 307 h 432"/>
                <a:gd name="T16" fmla="*/ 292 w 295"/>
                <a:gd name="T17" fmla="*/ 302 h 432"/>
                <a:gd name="T18" fmla="*/ 292 w 295"/>
                <a:gd name="T19" fmla="*/ 280 h 432"/>
                <a:gd name="T20" fmla="*/ 290 w 295"/>
                <a:gd name="T21" fmla="*/ 251 h 432"/>
                <a:gd name="T22" fmla="*/ 265 w 295"/>
                <a:gd name="T23" fmla="*/ 168 h 432"/>
                <a:gd name="T24" fmla="*/ 237 w 295"/>
                <a:gd name="T25" fmla="*/ 168 h 432"/>
                <a:gd name="T26" fmla="*/ 202 w 295"/>
                <a:gd name="T27" fmla="*/ 216 h 432"/>
                <a:gd name="T28" fmla="*/ 197 w 295"/>
                <a:gd name="T29" fmla="*/ 216 h 432"/>
                <a:gd name="T30" fmla="*/ 185 w 295"/>
                <a:gd name="T31" fmla="*/ 208 h 432"/>
                <a:gd name="T32" fmla="*/ 185 w 295"/>
                <a:gd name="T33" fmla="*/ 182 h 432"/>
                <a:gd name="T34" fmla="*/ 200 w 295"/>
                <a:gd name="T35" fmla="*/ 168 h 432"/>
                <a:gd name="T36" fmla="*/ 205 w 295"/>
                <a:gd name="T37" fmla="*/ 155 h 432"/>
                <a:gd name="T38" fmla="*/ 210 w 295"/>
                <a:gd name="T39" fmla="*/ 144 h 432"/>
                <a:gd name="T40" fmla="*/ 217 w 295"/>
                <a:gd name="T41" fmla="*/ 107 h 432"/>
                <a:gd name="T42" fmla="*/ 210 w 295"/>
                <a:gd name="T43" fmla="*/ 88 h 432"/>
                <a:gd name="T44" fmla="*/ 200 w 295"/>
                <a:gd name="T45" fmla="*/ 72 h 432"/>
                <a:gd name="T46" fmla="*/ 210 w 295"/>
                <a:gd name="T47" fmla="*/ 64 h 432"/>
                <a:gd name="T48" fmla="*/ 200 w 295"/>
                <a:gd name="T49" fmla="*/ 40 h 432"/>
                <a:gd name="T50" fmla="*/ 170 w 295"/>
                <a:gd name="T51" fmla="*/ 27 h 432"/>
                <a:gd name="T52" fmla="*/ 142 w 295"/>
                <a:gd name="T53" fmla="*/ 16 h 432"/>
                <a:gd name="T54" fmla="*/ 117 w 295"/>
                <a:gd name="T55" fmla="*/ 8 h 432"/>
                <a:gd name="T56" fmla="*/ 102 w 295"/>
                <a:gd name="T57" fmla="*/ 6 h 432"/>
                <a:gd name="T58" fmla="*/ 87 w 295"/>
                <a:gd name="T59" fmla="*/ 24 h 432"/>
                <a:gd name="T60" fmla="*/ 87 w 295"/>
                <a:gd name="T61" fmla="*/ 40 h 432"/>
                <a:gd name="T62" fmla="*/ 92 w 295"/>
                <a:gd name="T63" fmla="*/ 43 h 432"/>
                <a:gd name="T64" fmla="*/ 82 w 295"/>
                <a:gd name="T65" fmla="*/ 48 h 432"/>
                <a:gd name="T66" fmla="*/ 72 w 295"/>
                <a:gd name="T67" fmla="*/ 62 h 432"/>
                <a:gd name="T68" fmla="*/ 70 w 295"/>
                <a:gd name="T69" fmla="*/ 80 h 432"/>
                <a:gd name="T70" fmla="*/ 65 w 295"/>
                <a:gd name="T71" fmla="*/ 104 h 432"/>
                <a:gd name="T72" fmla="*/ 55 w 295"/>
                <a:gd name="T73" fmla="*/ 99 h 432"/>
                <a:gd name="T74" fmla="*/ 55 w 295"/>
                <a:gd name="T75" fmla="*/ 78 h 432"/>
                <a:gd name="T76" fmla="*/ 55 w 295"/>
                <a:gd name="T77" fmla="*/ 72 h 432"/>
                <a:gd name="T78" fmla="*/ 47 w 295"/>
                <a:gd name="T79" fmla="*/ 80 h 432"/>
                <a:gd name="T80" fmla="*/ 42 w 295"/>
                <a:gd name="T81" fmla="*/ 96 h 432"/>
                <a:gd name="T82" fmla="*/ 30 w 295"/>
                <a:gd name="T83" fmla="*/ 104 h 432"/>
                <a:gd name="T84" fmla="*/ 25 w 295"/>
                <a:gd name="T85" fmla="*/ 118 h 432"/>
                <a:gd name="T86" fmla="*/ 17 w 295"/>
                <a:gd name="T87" fmla="*/ 142 h 432"/>
                <a:gd name="T88" fmla="*/ 15 w 295"/>
                <a:gd name="T89" fmla="*/ 174 h 432"/>
                <a:gd name="T90" fmla="*/ 5 w 295"/>
                <a:gd name="T91" fmla="*/ 192 h 432"/>
                <a:gd name="T92" fmla="*/ 10 w 295"/>
                <a:gd name="T93" fmla="*/ 224 h 432"/>
                <a:gd name="T94" fmla="*/ 12 w 295"/>
                <a:gd name="T95" fmla="*/ 251 h 432"/>
                <a:gd name="T96" fmla="*/ 35 w 295"/>
                <a:gd name="T97" fmla="*/ 304 h 432"/>
                <a:gd name="T98" fmla="*/ 40 w 295"/>
                <a:gd name="T99" fmla="*/ 331 h 432"/>
                <a:gd name="T100" fmla="*/ 37 w 295"/>
                <a:gd name="T101" fmla="*/ 336 h 432"/>
                <a:gd name="T102" fmla="*/ 32 w 295"/>
                <a:gd name="T103" fmla="*/ 374 h 432"/>
                <a:gd name="T104" fmla="*/ 15 w 295"/>
                <a:gd name="T105" fmla="*/ 419 h 432"/>
                <a:gd name="T106" fmla="*/ 0 w 295"/>
                <a:gd name="T107" fmla="*/ 432 h 4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5"/>
                <a:gd name="T163" fmla="*/ 0 h 432"/>
                <a:gd name="T164" fmla="*/ 295 w 295"/>
                <a:gd name="T165" fmla="*/ 432 h 4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5" h="432">
                  <a:moveTo>
                    <a:pt x="0" y="432"/>
                  </a:moveTo>
                  <a:lnTo>
                    <a:pt x="147" y="411"/>
                  </a:lnTo>
                  <a:lnTo>
                    <a:pt x="147" y="416"/>
                  </a:lnTo>
                  <a:lnTo>
                    <a:pt x="240" y="403"/>
                  </a:lnTo>
                  <a:lnTo>
                    <a:pt x="242" y="398"/>
                  </a:lnTo>
                  <a:lnTo>
                    <a:pt x="252" y="376"/>
                  </a:lnTo>
                  <a:lnTo>
                    <a:pt x="257" y="368"/>
                  </a:lnTo>
                  <a:lnTo>
                    <a:pt x="255" y="352"/>
                  </a:lnTo>
                  <a:lnTo>
                    <a:pt x="260" y="339"/>
                  </a:lnTo>
                  <a:lnTo>
                    <a:pt x="272" y="328"/>
                  </a:lnTo>
                  <a:lnTo>
                    <a:pt x="272" y="318"/>
                  </a:lnTo>
                  <a:lnTo>
                    <a:pt x="272" y="315"/>
                  </a:lnTo>
                  <a:lnTo>
                    <a:pt x="275" y="307"/>
                  </a:lnTo>
                  <a:lnTo>
                    <a:pt x="282" y="302"/>
                  </a:lnTo>
                  <a:lnTo>
                    <a:pt x="285" y="307"/>
                  </a:lnTo>
                  <a:lnTo>
                    <a:pt x="287" y="307"/>
                  </a:lnTo>
                  <a:lnTo>
                    <a:pt x="292" y="304"/>
                  </a:lnTo>
                  <a:lnTo>
                    <a:pt x="292" y="302"/>
                  </a:lnTo>
                  <a:lnTo>
                    <a:pt x="295" y="294"/>
                  </a:lnTo>
                  <a:lnTo>
                    <a:pt x="292" y="280"/>
                  </a:lnTo>
                  <a:lnTo>
                    <a:pt x="295" y="264"/>
                  </a:lnTo>
                  <a:lnTo>
                    <a:pt x="290" y="251"/>
                  </a:lnTo>
                  <a:lnTo>
                    <a:pt x="287" y="227"/>
                  </a:lnTo>
                  <a:lnTo>
                    <a:pt x="265" y="168"/>
                  </a:lnTo>
                  <a:lnTo>
                    <a:pt x="245" y="163"/>
                  </a:lnTo>
                  <a:lnTo>
                    <a:pt x="237" y="168"/>
                  </a:lnTo>
                  <a:lnTo>
                    <a:pt x="227" y="179"/>
                  </a:lnTo>
                  <a:lnTo>
                    <a:pt x="202" y="216"/>
                  </a:lnTo>
                  <a:lnTo>
                    <a:pt x="200" y="216"/>
                  </a:lnTo>
                  <a:lnTo>
                    <a:pt x="197" y="216"/>
                  </a:lnTo>
                  <a:lnTo>
                    <a:pt x="187" y="211"/>
                  </a:lnTo>
                  <a:lnTo>
                    <a:pt x="185" y="208"/>
                  </a:lnTo>
                  <a:lnTo>
                    <a:pt x="182" y="200"/>
                  </a:lnTo>
                  <a:lnTo>
                    <a:pt x="185" y="182"/>
                  </a:lnTo>
                  <a:lnTo>
                    <a:pt x="187" y="176"/>
                  </a:lnTo>
                  <a:lnTo>
                    <a:pt x="200" y="168"/>
                  </a:lnTo>
                  <a:lnTo>
                    <a:pt x="205" y="163"/>
                  </a:lnTo>
                  <a:lnTo>
                    <a:pt x="205" y="155"/>
                  </a:lnTo>
                  <a:lnTo>
                    <a:pt x="207" y="150"/>
                  </a:lnTo>
                  <a:lnTo>
                    <a:pt x="210" y="144"/>
                  </a:lnTo>
                  <a:lnTo>
                    <a:pt x="217" y="131"/>
                  </a:lnTo>
                  <a:lnTo>
                    <a:pt x="217" y="107"/>
                  </a:lnTo>
                  <a:lnTo>
                    <a:pt x="212" y="94"/>
                  </a:lnTo>
                  <a:lnTo>
                    <a:pt x="210" y="88"/>
                  </a:lnTo>
                  <a:lnTo>
                    <a:pt x="202" y="78"/>
                  </a:lnTo>
                  <a:lnTo>
                    <a:pt x="200" y="72"/>
                  </a:lnTo>
                  <a:lnTo>
                    <a:pt x="200" y="67"/>
                  </a:lnTo>
                  <a:lnTo>
                    <a:pt x="210" y="64"/>
                  </a:lnTo>
                  <a:lnTo>
                    <a:pt x="210" y="62"/>
                  </a:lnTo>
                  <a:lnTo>
                    <a:pt x="200" y="40"/>
                  </a:lnTo>
                  <a:lnTo>
                    <a:pt x="192" y="38"/>
                  </a:lnTo>
                  <a:lnTo>
                    <a:pt x="170" y="27"/>
                  </a:lnTo>
                  <a:lnTo>
                    <a:pt x="150" y="24"/>
                  </a:lnTo>
                  <a:lnTo>
                    <a:pt x="142" y="16"/>
                  </a:lnTo>
                  <a:lnTo>
                    <a:pt x="130" y="11"/>
                  </a:lnTo>
                  <a:lnTo>
                    <a:pt x="117" y="8"/>
                  </a:lnTo>
                  <a:lnTo>
                    <a:pt x="105" y="0"/>
                  </a:lnTo>
                  <a:lnTo>
                    <a:pt x="102" y="6"/>
                  </a:lnTo>
                  <a:lnTo>
                    <a:pt x="92" y="11"/>
                  </a:lnTo>
                  <a:lnTo>
                    <a:pt x="87" y="24"/>
                  </a:lnTo>
                  <a:lnTo>
                    <a:pt x="85" y="35"/>
                  </a:lnTo>
                  <a:lnTo>
                    <a:pt x="87" y="40"/>
                  </a:lnTo>
                  <a:lnTo>
                    <a:pt x="90" y="40"/>
                  </a:lnTo>
                  <a:lnTo>
                    <a:pt x="92" y="43"/>
                  </a:lnTo>
                  <a:lnTo>
                    <a:pt x="90" y="46"/>
                  </a:lnTo>
                  <a:lnTo>
                    <a:pt x="82" y="48"/>
                  </a:lnTo>
                  <a:lnTo>
                    <a:pt x="77" y="51"/>
                  </a:lnTo>
                  <a:lnTo>
                    <a:pt x="72" y="62"/>
                  </a:lnTo>
                  <a:lnTo>
                    <a:pt x="67" y="70"/>
                  </a:lnTo>
                  <a:lnTo>
                    <a:pt x="70" y="80"/>
                  </a:lnTo>
                  <a:lnTo>
                    <a:pt x="70" y="91"/>
                  </a:lnTo>
                  <a:lnTo>
                    <a:pt x="65" y="104"/>
                  </a:lnTo>
                  <a:lnTo>
                    <a:pt x="57" y="107"/>
                  </a:lnTo>
                  <a:lnTo>
                    <a:pt x="55" y="99"/>
                  </a:lnTo>
                  <a:lnTo>
                    <a:pt x="57" y="88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5" y="72"/>
                  </a:lnTo>
                  <a:lnTo>
                    <a:pt x="52" y="72"/>
                  </a:lnTo>
                  <a:lnTo>
                    <a:pt x="47" y="80"/>
                  </a:lnTo>
                  <a:lnTo>
                    <a:pt x="45" y="91"/>
                  </a:lnTo>
                  <a:lnTo>
                    <a:pt x="42" y="96"/>
                  </a:lnTo>
                  <a:lnTo>
                    <a:pt x="37" y="96"/>
                  </a:lnTo>
                  <a:lnTo>
                    <a:pt x="30" y="104"/>
                  </a:lnTo>
                  <a:lnTo>
                    <a:pt x="25" y="112"/>
                  </a:lnTo>
                  <a:lnTo>
                    <a:pt x="25" y="118"/>
                  </a:lnTo>
                  <a:lnTo>
                    <a:pt x="17" y="126"/>
                  </a:lnTo>
                  <a:lnTo>
                    <a:pt x="17" y="142"/>
                  </a:lnTo>
                  <a:lnTo>
                    <a:pt x="15" y="160"/>
                  </a:lnTo>
                  <a:lnTo>
                    <a:pt x="15" y="174"/>
                  </a:lnTo>
                  <a:lnTo>
                    <a:pt x="7" y="187"/>
                  </a:lnTo>
                  <a:lnTo>
                    <a:pt x="5" y="192"/>
                  </a:lnTo>
                  <a:lnTo>
                    <a:pt x="5" y="203"/>
                  </a:lnTo>
                  <a:lnTo>
                    <a:pt x="10" y="224"/>
                  </a:lnTo>
                  <a:lnTo>
                    <a:pt x="7" y="238"/>
                  </a:lnTo>
                  <a:lnTo>
                    <a:pt x="12" y="251"/>
                  </a:lnTo>
                  <a:lnTo>
                    <a:pt x="27" y="280"/>
                  </a:lnTo>
                  <a:lnTo>
                    <a:pt x="35" y="304"/>
                  </a:lnTo>
                  <a:lnTo>
                    <a:pt x="35" y="326"/>
                  </a:lnTo>
                  <a:lnTo>
                    <a:pt x="40" y="331"/>
                  </a:lnTo>
                  <a:lnTo>
                    <a:pt x="40" y="334"/>
                  </a:lnTo>
                  <a:lnTo>
                    <a:pt x="37" y="336"/>
                  </a:lnTo>
                  <a:lnTo>
                    <a:pt x="35" y="358"/>
                  </a:lnTo>
                  <a:lnTo>
                    <a:pt x="32" y="374"/>
                  </a:lnTo>
                  <a:lnTo>
                    <a:pt x="25" y="390"/>
                  </a:lnTo>
                  <a:lnTo>
                    <a:pt x="15" y="419"/>
                  </a:lnTo>
                  <a:lnTo>
                    <a:pt x="5" y="43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4208924" y="1851756"/>
              <a:ext cx="669117" cy="350710"/>
            </a:xfrm>
            <a:custGeom>
              <a:avLst/>
              <a:gdLst>
                <a:gd name="T0" fmla="*/ 20 w 463"/>
                <a:gd name="T1" fmla="*/ 93 h 242"/>
                <a:gd name="T2" fmla="*/ 43 w 463"/>
                <a:gd name="T3" fmla="*/ 74 h 242"/>
                <a:gd name="T4" fmla="*/ 108 w 463"/>
                <a:gd name="T5" fmla="*/ 32 h 242"/>
                <a:gd name="T6" fmla="*/ 143 w 463"/>
                <a:gd name="T7" fmla="*/ 2 h 242"/>
                <a:gd name="T8" fmla="*/ 170 w 463"/>
                <a:gd name="T9" fmla="*/ 5 h 242"/>
                <a:gd name="T10" fmla="*/ 153 w 463"/>
                <a:gd name="T11" fmla="*/ 21 h 242"/>
                <a:gd name="T12" fmla="*/ 128 w 463"/>
                <a:gd name="T13" fmla="*/ 50 h 242"/>
                <a:gd name="T14" fmla="*/ 130 w 463"/>
                <a:gd name="T15" fmla="*/ 69 h 242"/>
                <a:gd name="T16" fmla="*/ 155 w 463"/>
                <a:gd name="T17" fmla="*/ 56 h 242"/>
                <a:gd name="T18" fmla="*/ 218 w 463"/>
                <a:gd name="T19" fmla="*/ 93 h 242"/>
                <a:gd name="T20" fmla="*/ 238 w 463"/>
                <a:gd name="T21" fmla="*/ 96 h 242"/>
                <a:gd name="T22" fmla="*/ 245 w 463"/>
                <a:gd name="T23" fmla="*/ 101 h 242"/>
                <a:gd name="T24" fmla="*/ 273 w 463"/>
                <a:gd name="T25" fmla="*/ 77 h 242"/>
                <a:gd name="T26" fmla="*/ 355 w 463"/>
                <a:gd name="T27" fmla="*/ 48 h 242"/>
                <a:gd name="T28" fmla="*/ 353 w 463"/>
                <a:gd name="T29" fmla="*/ 66 h 242"/>
                <a:gd name="T30" fmla="*/ 368 w 463"/>
                <a:gd name="T31" fmla="*/ 82 h 242"/>
                <a:gd name="T32" fmla="*/ 403 w 463"/>
                <a:gd name="T33" fmla="*/ 80 h 242"/>
                <a:gd name="T34" fmla="*/ 423 w 463"/>
                <a:gd name="T35" fmla="*/ 106 h 242"/>
                <a:gd name="T36" fmla="*/ 458 w 463"/>
                <a:gd name="T37" fmla="*/ 109 h 242"/>
                <a:gd name="T38" fmla="*/ 455 w 463"/>
                <a:gd name="T39" fmla="*/ 125 h 242"/>
                <a:gd name="T40" fmla="*/ 440 w 463"/>
                <a:gd name="T41" fmla="*/ 122 h 242"/>
                <a:gd name="T42" fmla="*/ 420 w 463"/>
                <a:gd name="T43" fmla="*/ 125 h 242"/>
                <a:gd name="T44" fmla="*/ 388 w 463"/>
                <a:gd name="T45" fmla="*/ 125 h 242"/>
                <a:gd name="T46" fmla="*/ 383 w 463"/>
                <a:gd name="T47" fmla="*/ 141 h 242"/>
                <a:gd name="T48" fmla="*/ 345 w 463"/>
                <a:gd name="T49" fmla="*/ 125 h 242"/>
                <a:gd name="T50" fmla="*/ 318 w 463"/>
                <a:gd name="T51" fmla="*/ 138 h 242"/>
                <a:gd name="T52" fmla="*/ 303 w 463"/>
                <a:gd name="T53" fmla="*/ 146 h 242"/>
                <a:gd name="T54" fmla="*/ 280 w 463"/>
                <a:gd name="T55" fmla="*/ 146 h 242"/>
                <a:gd name="T56" fmla="*/ 255 w 463"/>
                <a:gd name="T57" fmla="*/ 181 h 242"/>
                <a:gd name="T58" fmla="*/ 260 w 463"/>
                <a:gd name="T59" fmla="*/ 162 h 242"/>
                <a:gd name="T60" fmla="*/ 243 w 463"/>
                <a:gd name="T61" fmla="*/ 170 h 242"/>
                <a:gd name="T62" fmla="*/ 230 w 463"/>
                <a:gd name="T63" fmla="*/ 157 h 242"/>
                <a:gd name="T64" fmla="*/ 220 w 463"/>
                <a:gd name="T65" fmla="*/ 186 h 242"/>
                <a:gd name="T66" fmla="*/ 200 w 463"/>
                <a:gd name="T67" fmla="*/ 226 h 242"/>
                <a:gd name="T68" fmla="*/ 190 w 463"/>
                <a:gd name="T69" fmla="*/ 234 h 242"/>
                <a:gd name="T70" fmla="*/ 190 w 463"/>
                <a:gd name="T71" fmla="*/ 213 h 242"/>
                <a:gd name="T72" fmla="*/ 175 w 463"/>
                <a:gd name="T73" fmla="*/ 213 h 242"/>
                <a:gd name="T74" fmla="*/ 165 w 463"/>
                <a:gd name="T75" fmla="*/ 173 h 242"/>
                <a:gd name="T76" fmla="*/ 158 w 463"/>
                <a:gd name="T77" fmla="*/ 162 h 242"/>
                <a:gd name="T78" fmla="*/ 130 w 463"/>
                <a:gd name="T79" fmla="*/ 152 h 242"/>
                <a:gd name="T80" fmla="*/ 118 w 463"/>
                <a:gd name="T81" fmla="*/ 152 h 242"/>
                <a:gd name="T82" fmla="*/ 88 w 463"/>
                <a:gd name="T83" fmla="*/ 141 h 242"/>
                <a:gd name="T84" fmla="*/ 18 w 463"/>
                <a:gd name="T85" fmla="*/ 114 h 242"/>
                <a:gd name="T86" fmla="*/ 0 w 463"/>
                <a:gd name="T87" fmla="*/ 101 h 24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3"/>
                <a:gd name="T133" fmla="*/ 0 h 242"/>
                <a:gd name="T134" fmla="*/ 463 w 463"/>
                <a:gd name="T135" fmla="*/ 242 h 24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3" h="242">
                  <a:moveTo>
                    <a:pt x="0" y="101"/>
                  </a:moveTo>
                  <a:lnTo>
                    <a:pt x="13" y="98"/>
                  </a:lnTo>
                  <a:lnTo>
                    <a:pt x="20" y="93"/>
                  </a:lnTo>
                  <a:lnTo>
                    <a:pt x="35" y="85"/>
                  </a:lnTo>
                  <a:lnTo>
                    <a:pt x="38" y="77"/>
                  </a:lnTo>
                  <a:lnTo>
                    <a:pt x="43" y="74"/>
                  </a:lnTo>
                  <a:lnTo>
                    <a:pt x="70" y="66"/>
                  </a:lnTo>
                  <a:lnTo>
                    <a:pt x="85" y="56"/>
                  </a:lnTo>
                  <a:lnTo>
                    <a:pt x="108" y="32"/>
                  </a:lnTo>
                  <a:lnTo>
                    <a:pt x="115" y="32"/>
                  </a:lnTo>
                  <a:lnTo>
                    <a:pt x="133" y="10"/>
                  </a:lnTo>
                  <a:lnTo>
                    <a:pt x="143" y="2"/>
                  </a:lnTo>
                  <a:lnTo>
                    <a:pt x="165" y="0"/>
                  </a:lnTo>
                  <a:lnTo>
                    <a:pt x="168" y="0"/>
                  </a:lnTo>
                  <a:lnTo>
                    <a:pt x="170" y="5"/>
                  </a:lnTo>
                  <a:lnTo>
                    <a:pt x="158" y="10"/>
                  </a:lnTo>
                  <a:lnTo>
                    <a:pt x="155" y="13"/>
                  </a:lnTo>
                  <a:lnTo>
                    <a:pt x="153" y="21"/>
                  </a:lnTo>
                  <a:lnTo>
                    <a:pt x="138" y="37"/>
                  </a:lnTo>
                  <a:lnTo>
                    <a:pt x="130" y="45"/>
                  </a:lnTo>
                  <a:lnTo>
                    <a:pt x="128" y="50"/>
                  </a:lnTo>
                  <a:lnTo>
                    <a:pt x="123" y="66"/>
                  </a:lnTo>
                  <a:lnTo>
                    <a:pt x="128" y="74"/>
                  </a:lnTo>
                  <a:lnTo>
                    <a:pt x="130" y="69"/>
                  </a:lnTo>
                  <a:lnTo>
                    <a:pt x="140" y="58"/>
                  </a:lnTo>
                  <a:lnTo>
                    <a:pt x="150" y="58"/>
                  </a:lnTo>
                  <a:lnTo>
                    <a:pt x="155" y="56"/>
                  </a:lnTo>
                  <a:lnTo>
                    <a:pt x="180" y="69"/>
                  </a:lnTo>
                  <a:lnTo>
                    <a:pt x="203" y="96"/>
                  </a:lnTo>
                  <a:lnTo>
                    <a:pt x="218" y="93"/>
                  </a:lnTo>
                  <a:lnTo>
                    <a:pt x="228" y="93"/>
                  </a:lnTo>
                  <a:lnTo>
                    <a:pt x="233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5" y="98"/>
                  </a:lnTo>
                  <a:lnTo>
                    <a:pt x="245" y="101"/>
                  </a:lnTo>
                  <a:lnTo>
                    <a:pt x="250" y="98"/>
                  </a:lnTo>
                  <a:lnTo>
                    <a:pt x="253" y="93"/>
                  </a:lnTo>
                  <a:lnTo>
                    <a:pt x="273" y="77"/>
                  </a:lnTo>
                  <a:lnTo>
                    <a:pt x="333" y="61"/>
                  </a:lnTo>
                  <a:lnTo>
                    <a:pt x="348" y="50"/>
                  </a:lnTo>
                  <a:lnTo>
                    <a:pt x="355" y="48"/>
                  </a:lnTo>
                  <a:lnTo>
                    <a:pt x="358" y="53"/>
                  </a:lnTo>
                  <a:lnTo>
                    <a:pt x="353" y="61"/>
                  </a:lnTo>
                  <a:lnTo>
                    <a:pt x="353" y="66"/>
                  </a:lnTo>
                  <a:lnTo>
                    <a:pt x="360" y="82"/>
                  </a:lnTo>
                  <a:lnTo>
                    <a:pt x="365" y="85"/>
                  </a:lnTo>
                  <a:lnTo>
                    <a:pt x="368" y="82"/>
                  </a:lnTo>
                  <a:lnTo>
                    <a:pt x="378" y="82"/>
                  </a:lnTo>
                  <a:lnTo>
                    <a:pt x="383" y="80"/>
                  </a:lnTo>
                  <a:lnTo>
                    <a:pt x="403" y="80"/>
                  </a:lnTo>
                  <a:lnTo>
                    <a:pt x="410" y="85"/>
                  </a:lnTo>
                  <a:lnTo>
                    <a:pt x="418" y="98"/>
                  </a:lnTo>
                  <a:lnTo>
                    <a:pt x="423" y="106"/>
                  </a:lnTo>
                  <a:lnTo>
                    <a:pt x="438" y="112"/>
                  </a:lnTo>
                  <a:lnTo>
                    <a:pt x="453" y="109"/>
                  </a:lnTo>
                  <a:lnTo>
                    <a:pt x="458" y="109"/>
                  </a:lnTo>
                  <a:lnTo>
                    <a:pt x="463" y="112"/>
                  </a:lnTo>
                  <a:lnTo>
                    <a:pt x="463" y="120"/>
                  </a:lnTo>
                  <a:lnTo>
                    <a:pt x="455" y="125"/>
                  </a:lnTo>
                  <a:lnTo>
                    <a:pt x="445" y="125"/>
                  </a:lnTo>
                  <a:lnTo>
                    <a:pt x="440" y="125"/>
                  </a:lnTo>
                  <a:lnTo>
                    <a:pt x="440" y="122"/>
                  </a:lnTo>
                  <a:lnTo>
                    <a:pt x="438" y="122"/>
                  </a:lnTo>
                  <a:lnTo>
                    <a:pt x="428" y="128"/>
                  </a:lnTo>
                  <a:lnTo>
                    <a:pt x="420" y="125"/>
                  </a:lnTo>
                  <a:lnTo>
                    <a:pt x="415" y="125"/>
                  </a:lnTo>
                  <a:lnTo>
                    <a:pt x="398" y="128"/>
                  </a:lnTo>
                  <a:lnTo>
                    <a:pt x="388" y="125"/>
                  </a:lnTo>
                  <a:lnTo>
                    <a:pt x="383" y="128"/>
                  </a:lnTo>
                  <a:lnTo>
                    <a:pt x="388" y="138"/>
                  </a:lnTo>
                  <a:lnTo>
                    <a:pt x="383" y="141"/>
                  </a:lnTo>
                  <a:lnTo>
                    <a:pt x="380" y="138"/>
                  </a:lnTo>
                  <a:lnTo>
                    <a:pt x="370" y="130"/>
                  </a:lnTo>
                  <a:lnTo>
                    <a:pt x="345" y="125"/>
                  </a:lnTo>
                  <a:lnTo>
                    <a:pt x="340" y="128"/>
                  </a:lnTo>
                  <a:lnTo>
                    <a:pt x="333" y="125"/>
                  </a:lnTo>
                  <a:lnTo>
                    <a:pt x="318" y="138"/>
                  </a:lnTo>
                  <a:lnTo>
                    <a:pt x="313" y="138"/>
                  </a:lnTo>
                  <a:lnTo>
                    <a:pt x="305" y="144"/>
                  </a:lnTo>
                  <a:lnTo>
                    <a:pt x="303" y="146"/>
                  </a:lnTo>
                  <a:lnTo>
                    <a:pt x="300" y="146"/>
                  </a:lnTo>
                  <a:lnTo>
                    <a:pt x="290" y="146"/>
                  </a:lnTo>
                  <a:lnTo>
                    <a:pt x="280" y="146"/>
                  </a:lnTo>
                  <a:lnTo>
                    <a:pt x="278" y="157"/>
                  </a:lnTo>
                  <a:lnTo>
                    <a:pt x="275" y="160"/>
                  </a:lnTo>
                  <a:lnTo>
                    <a:pt x="255" y="181"/>
                  </a:lnTo>
                  <a:lnTo>
                    <a:pt x="253" y="181"/>
                  </a:lnTo>
                  <a:lnTo>
                    <a:pt x="250" y="176"/>
                  </a:lnTo>
                  <a:lnTo>
                    <a:pt x="260" y="162"/>
                  </a:lnTo>
                  <a:lnTo>
                    <a:pt x="258" y="157"/>
                  </a:lnTo>
                  <a:lnTo>
                    <a:pt x="248" y="157"/>
                  </a:lnTo>
                  <a:lnTo>
                    <a:pt x="243" y="170"/>
                  </a:lnTo>
                  <a:lnTo>
                    <a:pt x="238" y="176"/>
                  </a:lnTo>
                  <a:lnTo>
                    <a:pt x="235" y="168"/>
                  </a:lnTo>
                  <a:lnTo>
                    <a:pt x="230" y="157"/>
                  </a:lnTo>
                  <a:lnTo>
                    <a:pt x="230" y="160"/>
                  </a:lnTo>
                  <a:lnTo>
                    <a:pt x="228" y="173"/>
                  </a:lnTo>
                  <a:lnTo>
                    <a:pt x="220" y="186"/>
                  </a:lnTo>
                  <a:lnTo>
                    <a:pt x="215" y="202"/>
                  </a:lnTo>
                  <a:lnTo>
                    <a:pt x="210" y="210"/>
                  </a:lnTo>
                  <a:lnTo>
                    <a:pt x="200" y="226"/>
                  </a:lnTo>
                  <a:lnTo>
                    <a:pt x="200" y="237"/>
                  </a:lnTo>
                  <a:lnTo>
                    <a:pt x="200" y="242"/>
                  </a:lnTo>
                  <a:lnTo>
                    <a:pt x="190" y="234"/>
                  </a:lnTo>
                  <a:lnTo>
                    <a:pt x="188" y="224"/>
                  </a:lnTo>
                  <a:lnTo>
                    <a:pt x="190" y="221"/>
                  </a:lnTo>
                  <a:lnTo>
                    <a:pt x="190" y="213"/>
                  </a:lnTo>
                  <a:lnTo>
                    <a:pt x="178" y="216"/>
                  </a:lnTo>
                  <a:lnTo>
                    <a:pt x="175" y="213"/>
                  </a:lnTo>
                  <a:lnTo>
                    <a:pt x="180" y="189"/>
                  </a:lnTo>
                  <a:lnTo>
                    <a:pt x="178" y="181"/>
                  </a:lnTo>
                  <a:lnTo>
                    <a:pt x="165" y="173"/>
                  </a:lnTo>
                  <a:lnTo>
                    <a:pt x="155" y="170"/>
                  </a:lnTo>
                  <a:lnTo>
                    <a:pt x="155" y="168"/>
                  </a:lnTo>
                  <a:lnTo>
                    <a:pt x="158" y="162"/>
                  </a:lnTo>
                  <a:lnTo>
                    <a:pt x="153" y="160"/>
                  </a:lnTo>
                  <a:lnTo>
                    <a:pt x="143" y="157"/>
                  </a:lnTo>
                  <a:lnTo>
                    <a:pt x="130" y="152"/>
                  </a:lnTo>
                  <a:lnTo>
                    <a:pt x="123" y="154"/>
                  </a:lnTo>
                  <a:lnTo>
                    <a:pt x="120" y="157"/>
                  </a:lnTo>
                  <a:lnTo>
                    <a:pt x="118" y="152"/>
                  </a:lnTo>
                  <a:lnTo>
                    <a:pt x="108" y="152"/>
                  </a:lnTo>
                  <a:lnTo>
                    <a:pt x="95" y="141"/>
                  </a:lnTo>
                  <a:lnTo>
                    <a:pt x="88" y="141"/>
                  </a:lnTo>
                  <a:lnTo>
                    <a:pt x="25" y="128"/>
                  </a:lnTo>
                  <a:lnTo>
                    <a:pt x="20" y="125"/>
                  </a:lnTo>
                  <a:lnTo>
                    <a:pt x="18" y="114"/>
                  </a:lnTo>
                  <a:lnTo>
                    <a:pt x="13" y="109"/>
                  </a:lnTo>
                  <a:lnTo>
                    <a:pt x="3" y="109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533099" y="2655850"/>
              <a:ext cx="332251" cy="628739"/>
            </a:xfrm>
            <a:custGeom>
              <a:avLst/>
              <a:gdLst>
                <a:gd name="T0" fmla="*/ 5 w 230"/>
                <a:gd name="T1" fmla="*/ 27 h 435"/>
                <a:gd name="T2" fmla="*/ 25 w 230"/>
                <a:gd name="T3" fmla="*/ 269 h 435"/>
                <a:gd name="T4" fmla="*/ 23 w 230"/>
                <a:gd name="T5" fmla="*/ 275 h 435"/>
                <a:gd name="T6" fmla="*/ 25 w 230"/>
                <a:gd name="T7" fmla="*/ 283 h 435"/>
                <a:gd name="T8" fmla="*/ 23 w 230"/>
                <a:gd name="T9" fmla="*/ 296 h 435"/>
                <a:gd name="T10" fmla="*/ 30 w 230"/>
                <a:gd name="T11" fmla="*/ 315 h 435"/>
                <a:gd name="T12" fmla="*/ 33 w 230"/>
                <a:gd name="T13" fmla="*/ 336 h 435"/>
                <a:gd name="T14" fmla="*/ 23 w 230"/>
                <a:gd name="T15" fmla="*/ 355 h 435"/>
                <a:gd name="T16" fmla="*/ 23 w 230"/>
                <a:gd name="T17" fmla="*/ 363 h 435"/>
                <a:gd name="T18" fmla="*/ 15 w 230"/>
                <a:gd name="T19" fmla="*/ 379 h 435"/>
                <a:gd name="T20" fmla="*/ 3 w 230"/>
                <a:gd name="T21" fmla="*/ 389 h 435"/>
                <a:gd name="T22" fmla="*/ 3 w 230"/>
                <a:gd name="T23" fmla="*/ 405 h 435"/>
                <a:gd name="T24" fmla="*/ 0 w 230"/>
                <a:gd name="T25" fmla="*/ 424 h 435"/>
                <a:gd name="T26" fmla="*/ 0 w 230"/>
                <a:gd name="T27" fmla="*/ 429 h 435"/>
                <a:gd name="T28" fmla="*/ 0 w 230"/>
                <a:gd name="T29" fmla="*/ 432 h 435"/>
                <a:gd name="T30" fmla="*/ 0 w 230"/>
                <a:gd name="T31" fmla="*/ 432 h 435"/>
                <a:gd name="T32" fmla="*/ 5 w 230"/>
                <a:gd name="T33" fmla="*/ 435 h 435"/>
                <a:gd name="T34" fmla="*/ 13 w 230"/>
                <a:gd name="T35" fmla="*/ 429 h 435"/>
                <a:gd name="T36" fmla="*/ 13 w 230"/>
                <a:gd name="T37" fmla="*/ 429 h 435"/>
                <a:gd name="T38" fmla="*/ 15 w 230"/>
                <a:gd name="T39" fmla="*/ 421 h 435"/>
                <a:gd name="T40" fmla="*/ 28 w 230"/>
                <a:gd name="T41" fmla="*/ 421 h 435"/>
                <a:gd name="T42" fmla="*/ 48 w 230"/>
                <a:gd name="T43" fmla="*/ 413 h 435"/>
                <a:gd name="T44" fmla="*/ 70 w 230"/>
                <a:gd name="T45" fmla="*/ 424 h 435"/>
                <a:gd name="T46" fmla="*/ 70 w 230"/>
                <a:gd name="T47" fmla="*/ 427 h 435"/>
                <a:gd name="T48" fmla="*/ 75 w 230"/>
                <a:gd name="T49" fmla="*/ 427 h 435"/>
                <a:gd name="T50" fmla="*/ 80 w 230"/>
                <a:gd name="T51" fmla="*/ 411 h 435"/>
                <a:gd name="T52" fmla="*/ 93 w 230"/>
                <a:gd name="T53" fmla="*/ 405 h 435"/>
                <a:gd name="T54" fmla="*/ 98 w 230"/>
                <a:gd name="T55" fmla="*/ 413 h 435"/>
                <a:gd name="T56" fmla="*/ 105 w 230"/>
                <a:gd name="T57" fmla="*/ 419 h 435"/>
                <a:gd name="T58" fmla="*/ 110 w 230"/>
                <a:gd name="T59" fmla="*/ 413 h 435"/>
                <a:gd name="T60" fmla="*/ 118 w 230"/>
                <a:gd name="T61" fmla="*/ 392 h 435"/>
                <a:gd name="T62" fmla="*/ 123 w 230"/>
                <a:gd name="T63" fmla="*/ 387 h 435"/>
                <a:gd name="T64" fmla="*/ 128 w 230"/>
                <a:gd name="T65" fmla="*/ 387 h 435"/>
                <a:gd name="T66" fmla="*/ 135 w 230"/>
                <a:gd name="T67" fmla="*/ 397 h 435"/>
                <a:gd name="T68" fmla="*/ 155 w 230"/>
                <a:gd name="T69" fmla="*/ 397 h 435"/>
                <a:gd name="T70" fmla="*/ 158 w 230"/>
                <a:gd name="T71" fmla="*/ 379 h 435"/>
                <a:gd name="T72" fmla="*/ 190 w 230"/>
                <a:gd name="T73" fmla="*/ 336 h 435"/>
                <a:gd name="T74" fmla="*/ 190 w 230"/>
                <a:gd name="T75" fmla="*/ 320 h 435"/>
                <a:gd name="T76" fmla="*/ 195 w 230"/>
                <a:gd name="T77" fmla="*/ 317 h 435"/>
                <a:gd name="T78" fmla="*/ 210 w 230"/>
                <a:gd name="T79" fmla="*/ 320 h 435"/>
                <a:gd name="T80" fmla="*/ 218 w 230"/>
                <a:gd name="T81" fmla="*/ 309 h 435"/>
                <a:gd name="T82" fmla="*/ 228 w 230"/>
                <a:gd name="T83" fmla="*/ 309 h 435"/>
                <a:gd name="T84" fmla="*/ 230 w 230"/>
                <a:gd name="T85" fmla="*/ 301 h 435"/>
                <a:gd name="T86" fmla="*/ 225 w 230"/>
                <a:gd name="T87" fmla="*/ 285 h 435"/>
                <a:gd name="T88" fmla="*/ 225 w 230"/>
                <a:gd name="T89" fmla="*/ 277 h 435"/>
                <a:gd name="T90" fmla="*/ 228 w 230"/>
                <a:gd name="T91" fmla="*/ 272 h 435"/>
                <a:gd name="T92" fmla="*/ 200 w 230"/>
                <a:gd name="T93" fmla="*/ 5 h 435"/>
                <a:gd name="T94" fmla="*/ 200 w 230"/>
                <a:gd name="T95" fmla="*/ 0 h 435"/>
                <a:gd name="T96" fmla="*/ 53 w 230"/>
                <a:gd name="T97" fmla="*/ 21 h 435"/>
                <a:gd name="T98" fmla="*/ 48 w 230"/>
                <a:gd name="T99" fmla="*/ 24 h 435"/>
                <a:gd name="T100" fmla="*/ 38 w 230"/>
                <a:gd name="T101" fmla="*/ 29 h 435"/>
                <a:gd name="T102" fmla="*/ 30 w 230"/>
                <a:gd name="T103" fmla="*/ 32 h 435"/>
                <a:gd name="T104" fmla="*/ 18 w 230"/>
                <a:gd name="T105" fmla="*/ 35 h 435"/>
                <a:gd name="T106" fmla="*/ 5 w 230"/>
                <a:gd name="T107" fmla="*/ 27 h 4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0"/>
                <a:gd name="T163" fmla="*/ 0 h 435"/>
                <a:gd name="T164" fmla="*/ 230 w 230"/>
                <a:gd name="T165" fmla="*/ 435 h 4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0" h="435">
                  <a:moveTo>
                    <a:pt x="5" y="27"/>
                  </a:moveTo>
                  <a:lnTo>
                    <a:pt x="25" y="269"/>
                  </a:lnTo>
                  <a:lnTo>
                    <a:pt x="23" y="275"/>
                  </a:lnTo>
                  <a:lnTo>
                    <a:pt x="25" y="283"/>
                  </a:lnTo>
                  <a:lnTo>
                    <a:pt x="23" y="296"/>
                  </a:lnTo>
                  <a:lnTo>
                    <a:pt x="30" y="315"/>
                  </a:lnTo>
                  <a:lnTo>
                    <a:pt x="33" y="336"/>
                  </a:lnTo>
                  <a:lnTo>
                    <a:pt x="23" y="355"/>
                  </a:lnTo>
                  <a:lnTo>
                    <a:pt x="23" y="363"/>
                  </a:lnTo>
                  <a:lnTo>
                    <a:pt x="15" y="379"/>
                  </a:lnTo>
                  <a:lnTo>
                    <a:pt x="3" y="389"/>
                  </a:lnTo>
                  <a:lnTo>
                    <a:pt x="3" y="405"/>
                  </a:lnTo>
                  <a:lnTo>
                    <a:pt x="0" y="424"/>
                  </a:lnTo>
                  <a:lnTo>
                    <a:pt x="0" y="429"/>
                  </a:lnTo>
                  <a:lnTo>
                    <a:pt x="0" y="432"/>
                  </a:lnTo>
                  <a:lnTo>
                    <a:pt x="5" y="435"/>
                  </a:lnTo>
                  <a:lnTo>
                    <a:pt x="13" y="429"/>
                  </a:lnTo>
                  <a:lnTo>
                    <a:pt x="15" y="421"/>
                  </a:lnTo>
                  <a:lnTo>
                    <a:pt x="28" y="421"/>
                  </a:lnTo>
                  <a:lnTo>
                    <a:pt x="48" y="413"/>
                  </a:lnTo>
                  <a:lnTo>
                    <a:pt x="70" y="424"/>
                  </a:lnTo>
                  <a:lnTo>
                    <a:pt x="70" y="427"/>
                  </a:lnTo>
                  <a:lnTo>
                    <a:pt x="75" y="427"/>
                  </a:lnTo>
                  <a:lnTo>
                    <a:pt x="80" y="411"/>
                  </a:lnTo>
                  <a:lnTo>
                    <a:pt x="93" y="405"/>
                  </a:lnTo>
                  <a:lnTo>
                    <a:pt x="98" y="413"/>
                  </a:lnTo>
                  <a:lnTo>
                    <a:pt x="105" y="419"/>
                  </a:lnTo>
                  <a:lnTo>
                    <a:pt x="110" y="413"/>
                  </a:lnTo>
                  <a:lnTo>
                    <a:pt x="118" y="392"/>
                  </a:lnTo>
                  <a:lnTo>
                    <a:pt x="123" y="387"/>
                  </a:lnTo>
                  <a:lnTo>
                    <a:pt x="128" y="387"/>
                  </a:lnTo>
                  <a:lnTo>
                    <a:pt x="135" y="397"/>
                  </a:lnTo>
                  <a:lnTo>
                    <a:pt x="155" y="397"/>
                  </a:lnTo>
                  <a:lnTo>
                    <a:pt x="158" y="379"/>
                  </a:lnTo>
                  <a:lnTo>
                    <a:pt x="190" y="336"/>
                  </a:lnTo>
                  <a:lnTo>
                    <a:pt x="190" y="320"/>
                  </a:lnTo>
                  <a:lnTo>
                    <a:pt x="195" y="317"/>
                  </a:lnTo>
                  <a:lnTo>
                    <a:pt x="210" y="320"/>
                  </a:lnTo>
                  <a:lnTo>
                    <a:pt x="218" y="309"/>
                  </a:lnTo>
                  <a:lnTo>
                    <a:pt x="228" y="309"/>
                  </a:lnTo>
                  <a:lnTo>
                    <a:pt x="230" y="301"/>
                  </a:lnTo>
                  <a:lnTo>
                    <a:pt x="225" y="285"/>
                  </a:lnTo>
                  <a:lnTo>
                    <a:pt x="225" y="277"/>
                  </a:lnTo>
                  <a:lnTo>
                    <a:pt x="228" y="272"/>
                  </a:lnTo>
                  <a:lnTo>
                    <a:pt x="200" y="5"/>
                  </a:lnTo>
                  <a:lnTo>
                    <a:pt x="200" y="0"/>
                  </a:lnTo>
                  <a:lnTo>
                    <a:pt x="53" y="21"/>
                  </a:lnTo>
                  <a:lnTo>
                    <a:pt x="48" y="24"/>
                  </a:lnTo>
                  <a:lnTo>
                    <a:pt x="38" y="29"/>
                  </a:lnTo>
                  <a:lnTo>
                    <a:pt x="30" y="32"/>
                  </a:lnTo>
                  <a:lnTo>
                    <a:pt x="18" y="35"/>
                  </a:lnTo>
                  <a:lnTo>
                    <a:pt x="5" y="27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016774" y="1304925"/>
              <a:ext cx="731414" cy="569903"/>
            </a:xfrm>
            <a:custGeom>
              <a:avLst/>
              <a:gdLst>
                <a:gd name="T0" fmla="*/ 7 w 507"/>
                <a:gd name="T1" fmla="*/ 240 h 395"/>
                <a:gd name="T2" fmla="*/ 0 w 507"/>
                <a:gd name="T3" fmla="*/ 237 h 395"/>
                <a:gd name="T4" fmla="*/ 5 w 507"/>
                <a:gd name="T5" fmla="*/ 221 h 395"/>
                <a:gd name="T6" fmla="*/ 5 w 507"/>
                <a:gd name="T7" fmla="*/ 211 h 395"/>
                <a:gd name="T8" fmla="*/ 10 w 507"/>
                <a:gd name="T9" fmla="*/ 208 h 395"/>
                <a:gd name="T10" fmla="*/ 12 w 507"/>
                <a:gd name="T11" fmla="*/ 213 h 395"/>
                <a:gd name="T12" fmla="*/ 10 w 507"/>
                <a:gd name="T13" fmla="*/ 221 h 395"/>
                <a:gd name="T14" fmla="*/ 17 w 507"/>
                <a:gd name="T15" fmla="*/ 216 h 395"/>
                <a:gd name="T16" fmla="*/ 17 w 507"/>
                <a:gd name="T17" fmla="*/ 208 h 395"/>
                <a:gd name="T18" fmla="*/ 17 w 507"/>
                <a:gd name="T19" fmla="*/ 197 h 395"/>
                <a:gd name="T20" fmla="*/ 12 w 507"/>
                <a:gd name="T21" fmla="*/ 181 h 395"/>
                <a:gd name="T22" fmla="*/ 20 w 507"/>
                <a:gd name="T23" fmla="*/ 181 h 395"/>
                <a:gd name="T24" fmla="*/ 32 w 507"/>
                <a:gd name="T25" fmla="*/ 176 h 395"/>
                <a:gd name="T26" fmla="*/ 25 w 507"/>
                <a:gd name="T27" fmla="*/ 168 h 395"/>
                <a:gd name="T28" fmla="*/ 15 w 507"/>
                <a:gd name="T29" fmla="*/ 171 h 395"/>
                <a:gd name="T30" fmla="*/ 15 w 507"/>
                <a:gd name="T31" fmla="*/ 152 h 395"/>
                <a:gd name="T32" fmla="*/ 17 w 507"/>
                <a:gd name="T33" fmla="*/ 131 h 395"/>
                <a:gd name="T34" fmla="*/ 17 w 507"/>
                <a:gd name="T35" fmla="*/ 99 h 395"/>
                <a:gd name="T36" fmla="*/ 12 w 507"/>
                <a:gd name="T37" fmla="*/ 64 h 395"/>
                <a:gd name="T38" fmla="*/ 15 w 507"/>
                <a:gd name="T39" fmla="*/ 35 h 395"/>
                <a:gd name="T40" fmla="*/ 65 w 507"/>
                <a:gd name="T41" fmla="*/ 56 h 395"/>
                <a:gd name="T42" fmla="*/ 107 w 507"/>
                <a:gd name="T43" fmla="*/ 75 h 395"/>
                <a:gd name="T44" fmla="*/ 130 w 507"/>
                <a:gd name="T45" fmla="*/ 83 h 395"/>
                <a:gd name="T46" fmla="*/ 137 w 507"/>
                <a:gd name="T47" fmla="*/ 91 h 395"/>
                <a:gd name="T48" fmla="*/ 137 w 507"/>
                <a:gd name="T49" fmla="*/ 123 h 395"/>
                <a:gd name="T50" fmla="*/ 127 w 507"/>
                <a:gd name="T51" fmla="*/ 139 h 395"/>
                <a:gd name="T52" fmla="*/ 127 w 507"/>
                <a:gd name="T53" fmla="*/ 152 h 395"/>
                <a:gd name="T54" fmla="*/ 125 w 507"/>
                <a:gd name="T55" fmla="*/ 160 h 395"/>
                <a:gd name="T56" fmla="*/ 130 w 507"/>
                <a:gd name="T57" fmla="*/ 171 h 395"/>
                <a:gd name="T58" fmla="*/ 142 w 507"/>
                <a:gd name="T59" fmla="*/ 141 h 395"/>
                <a:gd name="T60" fmla="*/ 152 w 507"/>
                <a:gd name="T61" fmla="*/ 125 h 395"/>
                <a:gd name="T62" fmla="*/ 165 w 507"/>
                <a:gd name="T63" fmla="*/ 109 h 395"/>
                <a:gd name="T64" fmla="*/ 150 w 507"/>
                <a:gd name="T65" fmla="*/ 59 h 395"/>
                <a:gd name="T66" fmla="*/ 152 w 507"/>
                <a:gd name="T67" fmla="*/ 53 h 395"/>
                <a:gd name="T68" fmla="*/ 165 w 507"/>
                <a:gd name="T69" fmla="*/ 43 h 395"/>
                <a:gd name="T70" fmla="*/ 155 w 507"/>
                <a:gd name="T71" fmla="*/ 27 h 395"/>
                <a:gd name="T72" fmla="*/ 152 w 507"/>
                <a:gd name="T73" fmla="*/ 0 h 395"/>
                <a:gd name="T74" fmla="*/ 350 w 507"/>
                <a:gd name="T75" fmla="*/ 56 h 395"/>
                <a:gd name="T76" fmla="*/ 507 w 507"/>
                <a:gd name="T77" fmla="*/ 93 h 395"/>
                <a:gd name="T78" fmla="*/ 452 w 507"/>
                <a:gd name="T79" fmla="*/ 352 h 395"/>
                <a:gd name="T80" fmla="*/ 450 w 507"/>
                <a:gd name="T81" fmla="*/ 360 h 395"/>
                <a:gd name="T82" fmla="*/ 452 w 507"/>
                <a:gd name="T83" fmla="*/ 365 h 395"/>
                <a:gd name="T84" fmla="*/ 455 w 507"/>
                <a:gd name="T85" fmla="*/ 376 h 395"/>
                <a:gd name="T86" fmla="*/ 450 w 507"/>
                <a:gd name="T87" fmla="*/ 381 h 395"/>
                <a:gd name="T88" fmla="*/ 452 w 507"/>
                <a:gd name="T89" fmla="*/ 395 h 395"/>
                <a:gd name="T90" fmla="*/ 307 w 507"/>
                <a:gd name="T91" fmla="*/ 365 h 395"/>
                <a:gd name="T92" fmla="*/ 295 w 507"/>
                <a:gd name="T93" fmla="*/ 363 h 395"/>
                <a:gd name="T94" fmla="*/ 282 w 507"/>
                <a:gd name="T95" fmla="*/ 360 h 395"/>
                <a:gd name="T96" fmla="*/ 265 w 507"/>
                <a:gd name="T97" fmla="*/ 363 h 395"/>
                <a:gd name="T98" fmla="*/ 247 w 507"/>
                <a:gd name="T99" fmla="*/ 360 h 395"/>
                <a:gd name="T100" fmla="*/ 230 w 507"/>
                <a:gd name="T101" fmla="*/ 365 h 395"/>
                <a:gd name="T102" fmla="*/ 210 w 507"/>
                <a:gd name="T103" fmla="*/ 363 h 395"/>
                <a:gd name="T104" fmla="*/ 170 w 507"/>
                <a:gd name="T105" fmla="*/ 360 h 395"/>
                <a:gd name="T106" fmla="*/ 140 w 507"/>
                <a:gd name="T107" fmla="*/ 344 h 395"/>
                <a:gd name="T108" fmla="*/ 110 w 507"/>
                <a:gd name="T109" fmla="*/ 344 h 395"/>
                <a:gd name="T110" fmla="*/ 67 w 507"/>
                <a:gd name="T111" fmla="*/ 333 h 395"/>
                <a:gd name="T112" fmla="*/ 65 w 507"/>
                <a:gd name="T113" fmla="*/ 299 h 395"/>
                <a:gd name="T114" fmla="*/ 65 w 507"/>
                <a:gd name="T115" fmla="*/ 277 h 395"/>
                <a:gd name="T116" fmla="*/ 40 w 507"/>
                <a:gd name="T117" fmla="*/ 264 h 395"/>
                <a:gd name="T118" fmla="*/ 32 w 507"/>
                <a:gd name="T119" fmla="*/ 256 h 39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7"/>
                <a:gd name="T181" fmla="*/ 0 h 395"/>
                <a:gd name="T182" fmla="*/ 507 w 507"/>
                <a:gd name="T183" fmla="*/ 395 h 39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7" h="395">
                  <a:moveTo>
                    <a:pt x="20" y="248"/>
                  </a:moveTo>
                  <a:lnTo>
                    <a:pt x="7" y="240"/>
                  </a:lnTo>
                  <a:lnTo>
                    <a:pt x="2" y="237"/>
                  </a:lnTo>
                  <a:lnTo>
                    <a:pt x="0" y="237"/>
                  </a:lnTo>
                  <a:lnTo>
                    <a:pt x="0" y="235"/>
                  </a:lnTo>
                  <a:lnTo>
                    <a:pt x="5" y="221"/>
                  </a:lnTo>
                  <a:lnTo>
                    <a:pt x="5" y="216"/>
                  </a:lnTo>
                  <a:lnTo>
                    <a:pt x="5" y="211"/>
                  </a:lnTo>
                  <a:lnTo>
                    <a:pt x="5" y="208"/>
                  </a:lnTo>
                  <a:lnTo>
                    <a:pt x="10" y="208"/>
                  </a:lnTo>
                  <a:lnTo>
                    <a:pt x="12" y="213"/>
                  </a:lnTo>
                  <a:lnTo>
                    <a:pt x="10" y="219"/>
                  </a:lnTo>
                  <a:lnTo>
                    <a:pt x="10" y="221"/>
                  </a:lnTo>
                  <a:lnTo>
                    <a:pt x="10" y="224"/>
                  </a:lnTo>
                  <a:lnTo>
                    <a:pt x="17" y="216"/>
                  </a:lnTo>
                  <a:lnTo>
                    <a:pt x="17" y="213"/>
                  </a:lnTo>
                  <a:lnTo>
                    <a:pt x="17" y="208"/>
                  </a:lnTo>
                  <a:lnTo>
                    <a:pt x="22" y="203"/>
                  </a:lnTo>
                  <a:lnTo>
                    <a:pt x="17" y="197"/>
                  </a:lnTo>
                  <a:lnTo>
                    <a:pt x="12" y="195"/>
                  </a:lnTo>
                  <a:lnTo>
                    <a:pt x="12" y="181"/>
                  </a:lnTo>
                  <a:lnTo>
                    <a:pt x="15" y="179"/>
                  </a:lnTo>
                  <a:lnTo>
                    <a:pt x="20" y="181"/>
                  </a:lnTo>
                  <a:lnTo>
                    <a:pt x="22" y="179"/>
                  </a:lnTo>
                  <a:lnTo>
                    <a:pt x="32" y="176"/>
                  </a:lnTo>
                  <a:lnTo>
                    <a:pt x="25" y="168"/>
                  </a:lnTo>
                  <a:lnTo>
                    <a:pt x="22" y="165"/>
                  </a:lnTo>
                  <a:lnTo>
                    <a:pt x="15" y="171"/>
                  </a:lnTo>
                  <a:lnTo>
                    <a:pt x="15" y="160"/>
                  </a:lnTo>
                  <a:lnTo>
                    <a:pt x="15" y="152"/>
                  </a:lnTo>
                  <a:lnTo>
                    <a:pt x="17" y="141"/>
                  </a:lnTo>
                  <a:lnTo>
                    <a:pt x="17" y="131"/>
                  </a:lnTo>
                  <a:lnTo>
                    <a:pt x="15" y="123"/>
                  </a:lnTo>
                  <a:lnTo>
                    <a:pt x="17" y="99"/>
                  </a:lnTo>
                  <a:lnTo>
                    <a:pt x="20" y="93"/>
                  </a:lnTo>
                  <a:lnTo>
                    <a:pt x="12" y="64"/>
                  </a:lnTo>
                  <a:lnTo>
                    <a:pt x="12" y="45"/>
                  </a:lnTo>
                  <a:lnTo>
                    <a:pt x="15" y="35"/>
                  </a:lnTo>
                  <a:lnTo>
                    <a:pt x="17" y="19"/>
                  </a:lnTo>
                  <a:lnTo>
                    <a:pt x="65" y="56"/>
                  </a:lnTo>
                  <a:lnTo>
                    <a:pt x="90" y="69"/>
                  </a:lnTo>
                  <a:lnTo>
                    <a:pt x="107" y="75"/>
                  </a:lnTo>
                  <a:lnTo>
                    <a:pt x="120" y="83"/>
                  </a:lnTo>
                  <a:lnTo>
                    <a:pt x="130" y="83"/>
                  </a:lnTo>
                  <a:lnTo>
                    <a:pt x="135" y="85"/>
                  </a:lnTo>
                  <a:lnTo>
                    <a:pt x="137" y="91"/>
                  </a:lnTo>
                  <a:lnTo>
                    <a:pt x="140" y="117"/>
                  </a:lnTo>
                  <a:lnTo>
                    <a:pt x="137" y="123"/>
                  </a:lnTo>
                  <a:lnTo>
                    <a:pt x="130" y="128"/>
                  </a:lnTo>
                  <a:lnTo>
                    <a:pt x="127" y="139"/>
                  </a:lnTo>
                  <a:lnTo>
                    <a:pt x="127" y="147"/>
                  </a:lnTo>
                  <a:lnTo>
                    <a:pt x="127" y="152"/>
                  </a:lnTo>
                  <a:lnTo>
                    <a:pt x="127" y="157"/>
                  </a:lnTo>
                  <a:lnTo>
                    <a:pt x="125" y="160"/>
                  </a:lnTo>
                  <a:lnTo>
                    <a:pt x="125" y="165"/>
                  </a:lnTo>
                  <a:lnTo>
                    <a:pt x="130" y="171"/>
                  </a:lnTo>
                  <a:lnTo>
                    <a:pt x="140" y="163"/>
                  </a:lnTo>
                  <a:lnTo>
                    <a:pt x="142" y="141"/>
                  </a:lnTo>
                  <a:lnTo>
                    <a:pt x="147" y="136"/>
                  </a:lnTo>
                  <a:lnTo>
                    <a:pt x="152" y="125"/>
                  </a:lnTo>
                  <a:lnTo>
                    <a:pt x="165" y="112"/>
                  </a:lnTo>
                  <a:lnTo>
                    <a:pt x="165" y="109"/>
                  </a:lnTo>
                  <a:lnTo>
                    <a:pt x="160" y="88"/>
                  </a:lnTo>
                  <a:lnTo>
                    <a:pt x="150" y="59"/>
                  </a:lnTo>
                  <a:lnTo>
                    <a:pt x="147" y="56"/>
                  </a:lnTo>
                  <a:lnTo>
                    <a:pt x="152" y="53"/>
                  </a:lnTo>
                  <a:lnTo>
                    <a:pt x="157" y="56"/>
                  </a:lnTo>
                  <a:lnTo>
                    <a:pt x="165" y="43"/>
                  </a:lnTo>
                  <a:lnTo>
                    <a:pt x="162" y="29"/>
                  </a:lnTo>
                  <a:lnTo>
                    <a:pt x="155" y="27"/>
                  </a:lnTo>
                  <a:lnTo>
                    <a:pt x="152" y="19"/>
                  </a:lnTo>
                  <a:lnTo>
                    <a:pt x="152" y="0"/>
                  </a:lnTo>
                  <a:lnTo>
                    <a:pt x="252" y="29"/>
                  </a:lnTo>
                  <a:lnTo>
                    <a:pt x="350" y="56"/>
                  </a:lnTo>
                  <a:lnTo>
                    <a:pt x="507" y="93"/>
                  </a:lnTo>
                  <a:lnTo>
                    <a:pt x="452" y="352"/>
                  </a:lnTo>
                  <a:lnTo>
                    <a:pt x="450" y="355"/>
                  </a:lnTo>
                  <a:lnTo>
                    <a:pt x="450" y="360"/>
                  </a:lnTo>
                  <a:lnTo>
                    <a:pt x="450" y="363"/>
                  </a:lnTo>
                  <a:lnTo>
                    <a:pt x="452" y="365"/>
                  </a:lnTo>
                  <a:lnTo>
                    <a:pt x="455" y="373"/>
                  </a:lnTo>
                  <a:lnTo>
                    <a:pt x="455" y="376"/>
                  </a:lnTo>
                  <a:lnTo>
                    <a:pt x="452" y="376"/>
                  </a:lnTo>
                  <a:lnTo>
                    <a:pt x="450" y="381"/>
                  </a:lnTo>
                  <a:lnTo>
                    <a:pt x="450" y="389"/>
                  </a:lnTo>
                  <a:lnTo>
                    <a:pt x="452" y="395"/>
                  </a:lnTo>
                  <a:lnTo>
                    <a:pt x="317" y="363"/>
                  </a:lnTo>
                  <a:lnTo>
                    <a:pt x="307" y="365"/>
                  </a:lnTo>
                  <a:lnTo>
                    <a:pt x="300" y="365"/>
                  </a:lnTo>
                  <a:lnTo>
                    <a:pt x="295" y="363"/>
                  </a:lnTo>
                  <a:lnTo>
                    <a:pt x="285" y="363"/>
                  </a:lnTo>
                  <a:lnTo>
                    <a:pt x="282" y="360"/>
                  </a:lnTo>
                  <a:lnTo>
                    <a:pt x="272" y="360"/>
                  </a:lnTo>
                  <a:lnTo>
                    <a:pt x="265" y="363"/>
                  </a:lnTo>
                  <a:lnTo>
                    <a:pt x="255" y="360"/>
                  </a:lnTo>
                  <a:lnTo>
                    <a:pt x="247" y="360"/>
                  </a:lnTo>
                  <a:lnTo>
                    <a:pt x="237" y="365"/>
                  </a:lnTo>
                  <a:lnTo>
                    <a:pt x="230" y="365"/>
                  </a:lnTo>
                  <a:lnTo>
                    <a:pt x="215" y="363"/>
                  </a:lnTo>
                  <a:lnTo>
                    <a:pt x="210" y="363"/>
                  </a:lnTo>
                  <a:lnTo>
                    <a:pt x="200" y="357"/>
                  </a:lnTo>
                  <a:lnTo>
                    <a:pt x="170" y="360"/>
                  </a:lnTo>
                  <a:lnTo>
                    <a:pt x="165" y="352"/>
                  </a:lnTo>
                  <a:lnTo>
                    <a:pt x="140" y="344"/>
                  </a:lnTo>
                  <a:lnTo>
                    <a:pt x="127" y="341"/>
                  </a:lnTo>
                  <a:lnTo>
                    <a:pt x="110" y="344"/>
                  </a:lnTo>
                  <a:lnTo>
                    <a:pt x="87" y="341"/>
                  </a:lnTo>
                  <a:lnTo>
                    <a:pt x="67" y="333"/>
                  </a:lnTo>
                  <a:lnTo>
                    <a:pt x="65" y="323"/>
                  </a:lnTo>
                  <a:lnTo>
                    <a:pt x="65" y="299"/>
                  </a:lnTo>
                  <a:lnTo>
                    <a:pt x="67" y="293"/>
                  </a:lnTo>
                  <a:lnTo>
                    <a:pt x="65" y="277"/>
                  </a:lnTo>
                  <a:lnTo>
                    <a:pt x="50" y="264"/>
                  </a:lnTo>
                  <a:lnTo>
                    <a:pt x="40" y="264"/>
                  </a:lnTo>
                  <a:lnTo>
                    <a:pt x="37" y="261"/>
                  </a:lnTo>
                  <a:lnTo>
                    <a:pt x="32" y="256"/>
                  </a:lnTo>
                  <a:lnTo>
                    <a:pt x="20" y="24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818346" y="1662557"/>
              <a:ext cx="886003" cy="785636"/>
            </a:xfrm>
            <a:custGeom>
              <a:avLst/>
              <a:gdLst>
                <a:gd name="T0" fmla="*/ 5 w 613"/>
                <a:gd name="T1" fmla="*/ 405 h 544"/>
                <a:gd name="T2" fmla="*/ 5 w 613"/>
                <a:gd name="T3" fmla="*/ 373 h 544"/>
                <a:gd name="T4" fmla="*/ 10 w 613"/>
                <a:gd name="T5" fmla="*/ 349 h 544"/>
                <a:gd name="T6" fmla="*/ 13 w 613"/>
                <a:gd name="T7" fmla="*/ 309 h 544"/>
                <a:gd name="T8" fmla="*/ 23 w 613"/>
                <a:gd name="T9" fmla="*/ 301 h 544"/>
                <a:gd name="T10" fmla="*/ 30 w 613"/>
                <a:gd name="T11" fmla="*/ 288 h 544"/>
                <a:gd name="T12" fmla="*/ 35 w 613"/>
                <a:gd name="T13" fmla="*/ 269 h 544"/>
                <a:gd name="T14" fmla="*/ 60 w 613"/>
                <a:gd name="T15" fmla="*/ 227 h 544"/>
                <a:gd name="T16" fmla="*/ 95 w 613"/>
                <a:gd name="T17" fmla="*/ 139 h 544"/>
                <a:gd name="T18" fmla="*/ 118 w 613"/>
                <a:gd name="T19" fmla="*/ 80 h 544"/>
                <a:gd name="T20" fmla="*/ 138 w 613"/>
                <a:gd name="T21" fmla="*/ 21 h 544"/>
                <a:gd name="T22" fmla="*/ 140 w 613"/>
                <a:gd name="T23" fmla="*/ 3 h 544"/>
                <a:gd name="T24" fmla="*/ 153 w 613"/>
                <a:gd name="T25" fmla="*/ 3 h 544"/>
                <a:gd name="T26" fmla="*/ 170 w 613"/>
                <a:gd name="T27" fmla="*/ 8 h 544"/>
                <a:gd name="T28" fmla="*/ 178 w 613"/>
                <a:gd name="T29" fmla="*/ 16 h 544"/>
                <a:gd name="T30" fmla="*/ 203 w 613"/>
                <a:gd name="T31" fmla="*/ 29 h 544"/>
                <a:gd name="T32" fmla="*/ 203 w 613"/>
                <a:gd name="T33" fmla="*/ 51 h 544"/>
                <a:gd name="T34" fmla="*/ 205 w 613"/>
                <a:gd name="T35" fmla="*/ 85 h 544"/>
                <a:gd name="T36" fmla="*/ 248 w 613"/>
                <a:gd name="T37" fmla="*/ 96 h 544"/>
                <a:gd name="T38" fmla="*/ 278 w 613"/>
                <a:gd name="T39" fmla="*/ 96 h 544"/>
                <a:gd name="T40" fmla="*/ 308 w 613"/>
                <a:gd name="T41" fmla="*/ 112 h 544"/>
                <a:gd name="T42" fmla="*/ 348 w 613"/>
                <a:gd name="T43" fmla="*/ 115 h 544"/>
                <a:gd name="T44" fmla="*/ 368 w 613"/>
                <a:gd name="T45" fmla="*/ 117 h 544"/>
                <a:gd name="T46" fmla="*/ 385 w 613"/>
                <a:gd name="T47" fmla="*/ 112 h 544"/>
                <a:gd name="T48" fmla="*/ 403 w 613"/>
                <a:gd name="T49" fmla="*/ 115 h 544"/>
                <a:gd name="T50" fmla="*/ 420 w 613"/>
                <a:gd name="T51" fmla="*/ 112 h 544"/>
                <a:gd name="T52" fmla="*/ 433 w 613"/>
                <a:gd name="T53" fmla="*/ 115 h 544"/>
                <a:gd name="T54" fmla="*/ 445 w 613"/>
                <a:gd name="T55" fmla="*/ 117 h 544"/>
                <a:gd name="T56" fmla="*/ 590 w 613"/>
                <a:gd name="T57" fmla="*/ 147 h 544"/>
                <a:gd name="T58" fmla="*/ 598 w 613"/>
                <a:gd name="T59" fmla="*/ 165 h 544"/>
                <a:gd name="T60" fmla="*/ 610 w 613"/>
                <a:gd name="T61" fmla="*/ 173 h 544"/>
                <a:gd name="T62" fmla="*/ 580 w 613"/>
                <a:gd name="T63" fmla="*/ 240 h 544"/>
                <a:gd name="T64" fmla="*/ 573 w 613"/>
                <a:gd name="T65" fmla="*/ 253 h 544"/>
                <a:gd name="T66" fmla="*/ 555 w 613"/>
                <a:gd name="T67" fmla="*/ 267 h 544"/>
                <a:gd name="T68" fmla="*/ 535 w 613"/>
                <a:gd name="T69" fmla="*/ 307 h 544"/>
                <a:gd name="T70" fmla="*/ 548 w 613"/>
                <a:gd name="T71" fmla="*/ 320 h 544"/>
                <a:gd name="T72" fmla="*/ 550 w 613"/>
                <a:gd name="T73" fmla="*/ 333 h 544"/>
                <a:gd name="T74" fmla="*/ 545 w 613"/>
                <a:gd name="T75" fmla="*/ 339 h 544"/>
                <a:gd name="T76" fmla="*/ 535 w 613"/>
                <a:gd name="T77" fmla="*/ 363 h 544"/>
                <a:gd name="T78" fmla="*/ 295 w 613"/>
                <a:gd name="T79" fmla="*/ 493 h 54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3"/>
                <a:gd name="T121" fmla="*/ 0 h 544"/>
                <a:gd name="T122" fmla="*/ 613 w 613"/>
                <a:gd name="T123" fmla="*/ 544 h 54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3" h="544">
                  <a:moveTo>
                    <a:pt x="10" y="408"/>
                  </a:moveTo>
                  <a:lnTo>
                    <a:pt x="5" y="405"/>
                  </a:lnTo>
                  <a:lnTo>
                    <a:pt x="0" y="384"/>
                  </a:lnTo>
                  <a:lnTo>
                    <a:pt x="5" y="373"/>
                  </a:lnTo>
                  <a:lnTo>
                    <a:pt x="5" y="365"/>
                  </a:lnTo>
                  <a:lnTo>
                    <a:pt x="10" y="349"/>
                  </a:lnTo>
                  <a:lnTo>
                    <a:pt x="8" y="317"/>
                  </a:lnTo>
                  <a:lnTo>
                    <a:pt x="13" y="309"/>
                  </a:lnTo>
                  <a:lnTo>
                    <a:pt x="20" y="307"/>
                  </a:lnTo>
                  <a:lnTo>
                    <a:pt x="23" y="301"/>
                  </a:lnTo>
                  <a:lnTo>
                    <a:pt x="28" y="291"/>
                  </a:lnTo>
                  <a:lnTo>
                    <a:pt x="30" y="288"/>
                  </a:lnTo>
                  <a:lnTo>
                    <a:pt x="33" y="272"/>
                  </a:lnTo>
                  <a:lnTo>
                    <a:pt x="35" y="269"/>
                  </a:lnTo>
                  <a:lnTo>
                    <a:pt x="53" y="248"/>
                  </a:lnTo>
                  <a:lnTo>
                    <a:pt x="60" y="227"/>
                  </a:lnTo>
                  <a:lnTo>
                    <a:pt x="78" y="195"/>
                  </a:lnTo>
                  <a:lnTo>
                    <a:pt x="95" y="139"/>
                  </a:lnTo>
                  <a:lnTo>
                    <a:pt x="108" y="115"/>
                  </a:lnTo>
                  <a:lnTo>
                    <a:pt x="118" y="80"/>
                  </a:lnTo>
                  <a:lnTo>
                    <a:pt x="130" y="35"/>
                  </a:lnTo>
                  <a:lnTo>
                    <a:pt x="138" y="21"/>
                  </a:lnTo>
                  <a:lnTo>
                    <a:pt x="140" y="8"/>
                  </a:lnTo>
                  <a:lnTo>
                    <a:pt x="140" y="3"/>
                  </a:lnTo>
                  <a:lnTo>
                    <a:pt x="145" y="0"/>
                  </a:lnTo>
                  <a:lnTo>
                    <a:pt x="153" y="3"/>
                  </a:lnTo>
                  <a:lnTo>
                    <a:pt x="158" y="0"/>
                  </a:lnTo>
                  <a:lnTo>
                    <a:pt x="170" y="8"/>
                  </a:lnTo>
                  <a:lnTo>
                    <a:pt x="175" y="13"/>
                  </a:lnTo>
                  <a:lnTo>
                    <a:pt x="178" y="16"/>
                  </a:lnTo>
                  <a:lnTo>
                    <a:pt x="188" y="16"/>
                  </a:lnTo>
                  <a:lnTo>
                    <a:pt x="203" y="29"/>
                  </a:lnTo>
                  <a:lnTo>
                    <a:pt x="205" y="45"/>
                  </a:lnTo>
                  <a:lnTo>
                    <a:pt x="203" y="51"/>
                  </a:lnTo>
                  <a:lnTo>
                    <a:pt x="203" y="75"/>
                  </a:lnTo>
                  <a:lnTo>
                    <a:pt x="205" y="85"/>
                  </a:lnTo>
                  <a:lnTo>
                    <a:pt x="225" y="93"/>
                  </a:lnTo>
                  <a:lnTo>
                    <a:pt x="248" y="96"/>
                  </a:lnTo>
                  <a:lnTo>
                    <a:pt x="265" y="93"/>
                  </a:lnTo>
                  <a:lnTo>
                    <a:pt x="278" y="96"/>
                  </a:lnTo>
                  <a:lnTo>
                    <a:pt x="303" y="104"/>
                  </a:lnTo>
                  <a:lnTo>
                    <a:pt x="308" y="112"/>
                  </a:lnTo>
                  <a:lnTo>
                    <a:pt x="338" y="109"/>
                  </a:lnTo>
                  <a:lnTo>
                    <a:pt x="348" y="115"/>
                  </a:lnTo>
                  <a:lnTo>
                    <a:pt x="353" y="115"/>
                  </a:lnTo>
                  <a:lnTo>
                    <a:pt x="368" y="117"/>
                  </a:lnTo>
                  <a:lnTo>
                    <a:pt x="375" y="117"/>
                  </a:lnTo>
                  <a:lnTo>
                    <a:pt x="385" y="112"/>
                  </a:lnTo>
                  <a:lnTo>
                    <a:pt x="393" y="112"/>
                  </a:lnTo>
                  <a:lnTo>
                    <a:pt x="403" y="115"/>
                  </a:lnTo>
                  <a:lnTo>
                    <a:pt x="410" y="112"/>
                  </a:lnTo>
                  <a:lnTo>
                    <a:pt x="420" y="112"/>
                  </a:lnTo>
                  <a:lnTo>
                    <a:pt x="423" y="115"/>
                  </a:lnTo>
                  <a:lnTo>
                    <a:pt x="433" y="115"/>
                  </a:lnTo>
                  <a:lnTo>
                    <a:pt x="438" y="117"/>
                  </a:lnTo>
                  <a:lnTo>
                    <a:pt x="445" y="117"/>
                  </a:lnTo>
                  <a:lnTo>
                    <a:pt x="455" y="115"/>
                  </a:lnTo>
                  <a:lnTo>
                    <a:pt x="590" y="147"/>
                  </a:lnTo>
                  <a:lnTo>
                    <a:pt x="590" y="155"/>
                  </a:lnTo>
                  <a:lnTo>
                    <a:pt x="598" y="165"/>
                  </a:lnTo>
                  <a:lnTo>
                    <a:pt x="603" y="168"/>
                  </a:lnTo>
                  <a:lnTo>
                    <a:pt x="610" y="173"/>
                  </a:lnTo>
                  <a:lnTo>
                    <a:pt x="613" y="187"/>
                  </a:lnTo>
                  <a:lnTo>
                    <a:pt x="580" y="240"/>
                  </a:lnTo>
                  <a:lnTo>
                    <a:pt x="575" y="248"/>
                  </a:lnTo>
                  <a:lnTo>
                    <a:pt x="573" y="253"/>
                  </a:lnTo>
                  <a:lnTo>
                    <a:pt x="565" y="264"/>
                  </a:lnTo>
                  <a:lnTo>
                    <a:pt x="555" y="267"/>
                  </a:lnTo>
                  <a:lnTo>
                    <a:pt x="538" y="296"/>
                  </a:lnTo>
                  <a:lnTo>
                    <a:pt x="535" y="307"/>
                  </a:lnTo>
                  <a:lnTo>
                    <a:pt x="538" y="315"/>
                  </a:lnTo>
                  <a:lnTo>
                    <a:pt x="548" y="320"/>
                  </a:lnTo>
                  <a:lnTo>
                    <a:pt x="553" y="328"/>
                  </a:lnTo>
                  <a:lnTo>
                    <a:pt x="550" y="333"/>
                  </a:lnTo>
                  <a:lnTo>
                    <a:pt x="550" y="339"/>
                  </a:lnTo>
                  <a:lnTo>
                    <a:pt x="545" y="339"/>
                  </a:lnTo>
                  <a:lnTo>
                    <a:pt x="545" y="349"/>
                  </a:lnTo>
                  <a:lnTo>
                    <a:pt x="535" y="363"/>
                  </a:lnTo>
                  <a:lnTo>
                    <a:pt x="498" y="544"/>
                  </a:lnTo>
                  <a:lnTo>
                    <a:pt x="295" y="493"/>
                  </a:lnTo>
                  <a:lnTo>
                    <a:pt x="10" y="40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1537071" y="1438749"/>
              <a:ext cx="656427" cy="1134039"/>
            </a:xfrm>
            <a:custGeom>
              <a:avLst/>
              <a:gdLst>
                <a:gd name="T0" fmla="*/ 37 w 455"/>
                <a:gd name="T1" fmla="*/ 518 h 784"/>
                <a:gd name="T2" fmla="*/ 47 w 455"/>
                <a:gd name="T3" fmla="*/ 494 h 784"/>
                <a:gd name="T4" fmla="*/ 52 w 455"/>
                <a:gd name="T5" fmla="*/ 488 h 784"/>
                <a:gd name="T6" fmla="*/ 50 w 455"/>
                <a:gd name="T7" fmla="*/ 475 h 784"/>
                <a:gd name="T8" fmla="*/ 37 w 455"/>
                <a:gd name="T9" fmla="*/ 462 h 784"/>
                <a:gd name="T10" fmla="*/ 57 w 455"/>
                <a:gd name="T11" fmla="*/ 422 h 784"/>
                <a:gd name="T12" fmla="*/ 75 w 455"/>
                <a:gd name="T13" fmla="*/ 408 h 784"/>
                <a:gd name="T14" fmla="*/ 82 w 455"/>
                <a:gd name="T15" fmla="*/ 395 h 784"/>
                <a:gd name="T16" fmla="*/ 112 w 455"/>
                <a:gd name="T17" fmla="*/ 328 h 784"/>
                <a:gd name="T18" fmla="*/ 100 w 455"/>
                <a:gd name="T19" fmla="*/ 320 h 784"/>
                <a:gd name="T20" fmla="*/ 92 w 455"/>
                <a:gd name="T21" fmla="*/ 302 h 784"/>
                <a:gd name="T22" fmla="*/ 92 w 455"/>
                <a:gd name="T23" fmla="*/ 283 h 784"/>
                <a:gd name="T24" fmla="*/ 90 w 455"/>
                <a:gd name="T25" fmla="*/ 270 h 784"/>
                <a:gd name="T26" fmla="*/ 92 w 455"/>
                <a:gd name="T27" fmla="*/ 259 h 784"/>
                <a:gd name="T28" fmla="*/ 147 w 455"/>
                <a:gd name="T29" fmla="*/ 0 h 784"/>
                <a:gd name="T30" fmla="*/ 190 w 455"/>
                <a:gd name="T31" fmla="*/ 115 h 784"/>
                <a:gd name="T32" fmla="*/ 205 w 455"/>
                <a:gd name="T33" fmla="*/ 158 h 784"/>
                <a:gd name="T34" fmla="*/ 197 w 455"/>
                <a:gd name="T35" fmla="*/ 174 h 784"/>
                <a:gd name="T36" fmla="*/ 210 w 455"/>
                <a:gd name="T37" fmla="*/ 190 h 784"/>
                <a:gd name="T38" fmla="*/ 237 w 455"/>
                <a:gd name="T39" fmla="*/ 235 h 784"/>
                <a:gd name="T40" fmla="*/ 245 w 455"/>
                <a:gd name="T41" fmla="*/ 259 h 784"/>
                <a:gd name="T42" fmla="*/ 255 w 455"/>
                <a:gd name="T43" fmla="*/ 270 h 784"/>
                <a:gd name="T44" fmla="*/ 275 w 455"/>
                <a:gd name="T45" fmla="*/ 278 h 784"/>
                <a:gd name="T46" fmla="*/ 260 w 455"/>
                <a:gd name="T47" fmla="*/ 315 h 784"/>
                <a:gd name="T48" fmla="*/ 255 w 455"/>
                <a:gd name="T49" fmla="*/ 336 h 784"/>
                <a:gd name="T50" fmla="*/ 255 w 455"/>
                <a:gd name="T51" fmla="*/ 347 h 784"/>
                <a:gd name="T52" fmla="*/ 245 w 455"/>
                <a:gd name="T53" fmla="*/ 363 h 784"/>
                <a:gd name="T54" fmla="*/ 242 w 455"/>
                <a:gd name="T55" fmla="*/ 379 h 784"/>
                <a:gd name="T56" fmla="*/ 260 w 455"/>
                <a:gd name="T57" fmla="*/ 390 h 784"/>
                <a:gd name="T58" fmla="*/ 282 w 455"/>
                <a:gd name="T59" fmla="*/ 371 h 784"/>
                <a:gd name="T60" fmla="*/ 287 w 455"/>
                <a:gd name="T61" fmla="*/ 382 h 784"/>
                <a:gd name="T62" fmla="*/ 292 w 455"/>
                <a:gd name="T63" fmla="*/ 384 h 784"/>
                <a:gd name="T64" fmla="*/ 292 w 455"/>
                <a:gd name="T65" fmla="*/ 419 h 784"/>
                <a:gd name="T66" fmla="*/ 305 w 455"/>
                <a:gd name="T67" fmla="*/ 443 h 784"/>
                <a:gd name="T68" fmla="*/ 297 w 455"/>
                <a:gd name="T69" fmla="*/ 459 h 784"/>
                <a:gd name="T70" fmla="*/ 315 w 455"/>
                <a:gd name="T71" fmla="*/ 472 h 784"/>
                <a:gd name="T72" fmla="*/ 322 w 455"/>
                <a:gd name="T73" fmla="*/ 488 h 784"/>
                <a:gd name="T74" fmla="*/ 320 w 455"/>
                <a:gd name="T75" fmla="*/ 504 h 784"/>
                <a:gd name="T76" fmla="*/ 332 w 455"/>
                <a:gd name="T77" fmla="*/ 523 h 784"/>
                <a:gd name="T78" fmla="*/ 342 w 455"/>
                <a:gd name="T79" fmla="*/ 510 h 784"/>
                <a:gd name="T80" fmla="*/ 365 w 455"/>
                <a:gd name="T81" fmla="*/ 518 h 784"/>
                <a:gd name="T82" fmla="*/ 375 w 455"/>
                <a:gd name="T83" fmla="*/ 510 h 784"/>
                <a:gd name="T84" fmla="*/ 397 w 455"/>
                <a:gd name="T85" fmla="*/ 515 h 784"/>
                <a:gd name="T86" fmla="*/ 410 w 455"/>
                <a:gd name="T87" fmla="*/ 518 h 784"/>
                <a:gd name="T88" fmla="*/ 427 w 455"/>
                <a:gd name="T89" fmla="*/ 510 h 784"/>
                <a:gd name="T90" fmla="*/ 445 w 455"/>
                <a:gd name="T91" fmla="*/ 512 h 784"/>
                <a:gd name="T92" fmla="*/ 455 w 455"/>
                <a:gd name="T93" fmla="*/ 531 h 784"/>
                <a:gd name="T94" fmla="*/ 420 w 455"/>
                <a:gd name="T95" fmla="*/ 784 h 784"/>
                <a:gd name="T96" fmla="*/ 210 w 455"/>
                <a:gd name="T97" fmla="*/ 744 h 7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5"/>
                <a:gd name="T148" fmla="*/ 0 h 784"/>
                <a:gd name="T149" fmla="*/ 455 w 455"/>
                <a:gd name="T150" fmla="*/ 784 h 7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5" h="784">
                  <a:moveTo>
                    <a:pt x="0" y="699"/>
                  </a:moveTo>
                  <a:lnTo>
                    <a:pt x="37" y="518"/>
                  </a:lnTo>
                  <a:lnTo>
                    <a:pt x="47" y="504"/>
                  </a:lnTo>
                  <a:lnTo>
                    <a:pt x="47" y="494"/>
                  </a:lnTo>
                  <a:lnTo>
                    <a:pt x="52" y="494"/>
                  </a:lnTo>
                  <a:lnTo>
                    <a:pt x="52" y="488"/>
                  </a:lnTo>
                  <a:lnTo>
                    <a:pt x="55" y="483"/>
                  </a:lnTo>
                  <a:lnTo>
                    <a:pt x="50" y="475"/>
                  </a:lnTo>
                  <a:lnTo>
                    <a:pt x="40" y="470"/>
                  </a:lnTo>
                  <a:lnTo>
                    <a:pt x="37" y="462"/>
                  </a:lnTo>
                  <a:lnTo>
                    <a:pt x="40" y="451"/>
                  </a:lnTo>
                  <a:lnTo>
                    <a:pt x="57" y="422"/>
                  </a:lnTo>
                  <a:lnTo>
                    <a:pt x="67" y="419"/>
                  </a:lnTo>
                  <a:lnTo>
                    <a:pt x="75" y="408"/>
                  </a:lnTo>
                  <a:lnTo>
                    <a:pt x="77" y="403"/>
                  </a:lnTo>
                  <a:lnTo>
                    <a:pt x="82" y="395"/>
                  </a:lnTo>
                  <a:lnTo>
                    <a:pt x="115" y="342"/>
                  </a:lnTo>
                  <a:lnTo>
                    <a:pt x="112" y="328"/>
                  </a:lnTo>
                  <a:lnTo>
                    <a:pt x="105" y="323"/>
                  </a:lnTo>
                  <a:lnTo>
                    <a:pt x="100" y="320"/>
                  </a:lnTo>
                  <a:lnTo>
                    <a:pt x="92" y="310"/>
                  </a:lnTo>
                  <a:lnTo>
                    <a:pt x="92" y="302"/>
                  </a:lnTo>
                  <a:lnTo>
                    <a:pt x="90" y="288"/>
                  </a:lnTo>
                  <a:lnTo>
                    <a:pt x="92" y="283"/>
                  </a:lnTo>
                  <a:lnTo>
                    <a:pt x="95" y="280"/>
                  </a:lnTo>
                  <a:lnTo>
                    <a:pt x="90" y="270"/>
                  </a:lnTo>
                  <a:lnTo>
                    <a:pt x="90" y="262"/>
                  </a:lnTo>
                  <a:lnTo>
                    <a:pt x="92" y="259"/>
                  </a:lnTo>
                  <a:lnTo>
                    <a:pt x="147" y="0"/>
                  </a:lnTo>
                  <a:lnTo>
                    <a:pt x="207" y="16"/>
                  </a:lnTo>
                  <a:lnTo>
                    <a:pt x="190" y="115"/>
                  </a:lnTo>
                  <a:lnTo>
                    <a:pt x="200" y="142"/>
                  </a:lnTo>
                  <a:lnTo>
                    <a:pt x="205" y="158"/>
                  </a:lnTo>
                  <a:lnTo>
                    <a:pt x="200" y="168"/>
                  </a:lnTo>
                  <a:lnTo>
                    <a:pt x="197" y="174"/>
                  </a:lnTo>
                  <a:lnTo>
                    <a:pt x="202" y="179"/>
                  </a:lnTo>
                  <a:lnTo>
                    <a:pt x="210" y="190"/>
                  </a:lnTo>
                  <a:lnTo>
                    <a:pt x="225" y="208"/>
                  </a:lnTo>
                  <a:lnTo>
                    <a:pt x="237" y="235"/>
                  </a:lnTo>
                  <a:lnTo>
                    <a:pt x="240" y="246"/>
                  </a:lnTo>
                  <a:lnTo>
                    <a:pt x="245" y="259"/>
                  </a:lnTo>
                  <a:lnTo>
                    <a:pt x="255" y="259"/>
                  </a:lnTo>
                  <a:lnTo>
                    <a:pt x="255" y="270"/>
                  </a:lnTo>
                  <a:lnTo>
                    <a:pt x="270" y="270"/>
                  </a:lnTo>
                  <a:lnTo>
                    <a:pt x="275" y="278"/>
                  </a:lnTo>
                  <a:lnTo>
                    <a:pt x="260" y="310"/>
                  </a:lnTo>
                  <a:lnTo>
                    <a:pt x="260" y="315"/>
                  </a:lnTo>
                  <a:lnTo>
                    <a:pt x="255" y="320"/>
                  </a:lnTo>
                  <a:lnTo>
                    <a:pt x="255" y="336"/>
                  </a:lnTo>
                  <a:lnTo>
                    <a:pt x="255" y="347"/>
                  </a:lnTo>
                  <a:lnTo>
                    <a:pt x="245" y="355"/>
                  </a:lnTo>
                  <a:lnTo>
                    <a:pt x="245" y="363"/>
                  </a:lnTo>
                  <a:lnTo>
                    <a:pt x="245" y="368"/>
                  </a:lnTo>
                  <a:lnTo>
                    <a:pt x="242" y="379"/>
                  </a:lnTo>
                  <a:lnTo>
                    <a:pt x="255" y="392"/>
                  </a:lnTo>
                  <a:lnTo>
                    <a:pt x="260" y="390"/>
                  </a:lnTo>
                  <a:lnTo>
                    <a:pt x="280" y="374"/>
                  </a:lnTo>
                  <a:lnTo>
                    <a:pt x="282" y="371"/>
                  </a:lnTo>
                  <a:lnTo>
                    <a:pt x="285" y="374"/>
                  </a:lnTo>
                  <a:lnTo>
                    <a:pt x="287" y="382"/>
                  </a:lnTo>
                  <a:lnTo>
                    <a:pt x="290" y="382"/>
                  </a:lnTo>
                  <a:lnTo>
                    <a:pt x="292" y="384"/>
                  </a:lnTo>
                  <a:lnTo>
                    <a:pt x="292" y="398"/>
                  </a:lnTo>
                  <a:lnTo>
                    <a:pt x="292" y="419"/>
                  </a:lnTo>
                  <a:lnTo>
                    <a:pt x="295" y="432"/>
                  </a:lnTo>
                  <a:lnTo>
                    <a:pt x="305" y="443"/>
                  </a:lnTo>
                  <a:lnTo>
                    <a:pt x="302" y="451"/>
                  </a:lnTo>
                  <a:lnTo>
                    <a:pt x="297" y="459"/>
                  </a:lnTo>
                  <a:lnTo>
                    <a:pt x="305" y="472"/>
                  </a:lnTo>
                  <a:lnTo>
                    <a:pt x="315" y="472"/>
                  </a:lnTo>
                  <a:lnTo>
                    <a:pt x="320" y="483"/>
                  </a:lnTo>
                  <a:lnTo>
                    <a:pt x="322" y="488"/>
                  </a:lnTo>
                  <a:lnTo>
                    <a:pt x="320" y="502"/>
                  </a:lnTo>
                  <a:lnTo>
                    <a:pt x="320" y="504"/>
                  </a:lnTo>
                  <a:lnTo>
                    <a:pt x="325" y="518"/>
                  </a:lnTo>
                  <a:lnTo>
                    <a:pt x="332" y="523"/>
                  </a:lnTo>
                  <a:lnTo>
                    <a:pt x="337" y="512"/>
                  </a:lnTo>
                  <a:lnTo>
                    <a:pt x="342" y="510"/>
                  </a:lnTo>
                  <a:lnTo>
                    <a:pt x="357" y="515"/>
                  </a:lnTo>
                  <a:lnTo>
                    <a:pt x="365" y="518"/>
                  </a:lnTo>
                  <a:lnTo>
                    <a:pt x="370" y="510"/>
                  </a:lnTo>
                  <a:lnTo>
                    <a:pt x="375" y="510"/>
                  </a:lnTo>
                  <a:lnTo>
                    <a:pt x="380" y="512"/>
                  </a:lnTo>
                  <a:lnTo>
                    <a:pt x="397" y="515"/>
                  </a:lnTo>
                  <a:lnTo>
                    <a:pt x="405" y="520"/>
                  </a:lnTo>
                  <a:lnTo>
                    <a:pt x="410" y="518"/>
                  </a:lnTo>
                  <a:lnTo>
                    <a:pt x="427" y="518"/>
                  </a:lnTo>
                  <a:lnTo>
                    <a:pt x="427" y="510"/>
                  </a:lnTo>
                  <a:lnTo>
                    <a:pt x="435" y="502"/>
                  </a:lnTo>
                  <a:lnTo>
                    <a:pt x="445" y="512"/>
                  </a:lnTo>
                  <a:lnTo>
                    <a:pt x="447" y="526"/>
                  </a:lnTo>
                  <a:lnTo>
                    <a:pt x="455" y="531"/>
                  </a:lnTo>
                  <a:lnTo>
                    <a:pt x="420" y="784"/>
                  </a:lnTo>
                  <a:lnTo>
                    <a:pt x="210" y="744"/>
                  </a:lnTo>
                  <a:lnTo>
                    <a:pt x="0" y="69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1811640" y="1461822"/>
              <a:ext cx="1121348" cy="762563"/>
            </a:xfrm>
            <a:custGeom>
              <a:avLst/>
              <a:gdLst>
                <a:gd name="T0" fmla="*/ 272 w 777"/>
                <a:gd name="T1" fmla="*/ 464 h 528"/>
                <a:gd name="T2" fmla="*/ 265 w 777"/>
                <a:gd name="T3" fmla="*/ 515 h 528"/>
                <a:gd name="T4" fmla="*/ 255 w 777"/>
                <a:gd name="T5" fmla="*/ 496 h 528"/>
                <a:gd name="T6" fmla="*/ 237 w 777"/>
                <a:gd name="T7" fmla="*/ 494 h 528"/>
                <a:gd name="T8" fmla="*/ 220 w 777"/>
                <a:gd name="T9" fmla="*/ 502 h 528"/>
                <a:gd name="T10" fmla="*/ 207 w 777"/>
                <a:gd name="T11" fmla="*/ 499 h 528"/>
                <a:gd name="T12" fmla="*/ 185 w 777"/>
                <a:gd name="T13" fmla="*/ 494 h 528"/>
                <a:gd name="T14" fmla="*/ 175 w 777"/>
                <a:gd name="T15" fmla="*/ 502 h 528"/>
                <a:gd name="T16" fmla="*/ 152 w 777"/>
                <a:gd name="T17" fmla="*/ 494 h 528"/>
                <a:gd name="T18" fmla="*/ 142 w 777"/>
                <a:gd name="T19" fmla="*/ 507 h 528"/>
                <a:gd name="T20" fmla="*/ 130 w 777"/>
                <a:gd name="T21" fmla="*/ 488 h 528"/>
                <a:gd name="T22" fmla="*/ 132 w 777"/>
                <a:gd name="T23" fmla="*/ 472 h 528"/>
                <a:gd name="T24" fmla="*/ 125 w 777"/>
                <a:gd name="T25" fmla="*/ 456 h 528"/>
                <a:gd name="T26" fmla="*/ 107 w 777"/>
                <a:gd name="T27" fmla="*/ 443 h 528"/>
                <a:gd name="T28" fmla="*/ 115 w 777"/>
                <a:gd name="T29" fmla="*/ 427 h 528"/>
                <a:gd name="T30" fmla="*/ 102 w 777"/>
                <a:gd name="T31" fmla="*/ 403 h 528"/>
                <a:gd name="T32" fmla="*/ 102 w 777"/>
                <a:gd name="T33" fmla="*/ 368 h 528"/>
                <a:gd name="T34" fmla="*/ 97 w 777"/>
                <a:gd name="T35" fmla="*/ 366 h 528"/>
                <a:gd name="T36" fmla="*/ 92 w 777"/>
                <a:gd name="T37" fmla="*/ 355 h 528"/>
                <a:gd name="T38" fmla="*/ 70 w 777"/>
                <a:gd name="T39" fmla="*/ 374 h 528"/>
                <a:gd name="T40" fmla="*/ 52 w 777"/>
                <a:gd name="T41" fmla="*/ 363 h 528"/>
                <a:gd name="T42" fmla="*/ 55 w 777"/>
                <a:gd name="T43" fmla="*/ 347 h 528"/>
                <a:gd name="T44" fmla="*/ 65 w 777"/>
                <a:gd name="T45" fmla="*/ 331 h 528"/>
                <a:gd name="T46" fmla="*/ 65 w 777"/>
                <a:gd name="T47" fmla="*/ 320 h 528"/>
                <a:gd name="T48" fmla="*/ 70 w 777"/>
                <a:gd name="T49" fmla="*/ 299 h 528"/>
                <a:gd name="T50" fmla="*/ 85 w 777"/>
                <a:gd name="T51" fmla="*/ 262 h 528"/>
                <a:gd name="T52" fmla="*/ 65 w 777"/>
                <a:gd name="T53" fmla="*/ 254 h 528"/>
                <a:gd name="T54" fmla="*/ 55 w 777"/>
                <a:gd name="T55" fmla="*/ 243 h 528"/>
                <a:gd name="T56" fmla="*/ 47 w 777"/>
                <a:gd name="T57" fmla="*/ 219 h 528"/>
                <a:gd name="T58" fmla="*/ 20 w 777"/>
                <a:gd name="T59" fmla="*/ 174 h 528"/>
                <a:gd name="T60" fmla="*/ 7 w 777"/>
                <a:gd name="T61" fmla="*/ 158 h 528"/>
                <a:gd name="T62" fmla="*/ 15 w 777"/>
                <a:gd name="T63" fmla="*/ 142 h 528"/>
                <a:gd name="T64" fmla="*/ 0 w 777"/>
                <a:gd name="T65" fmla="*/ 99 h 528"/>
                <a:gd name="T66" fmla="*/ 87 w 777"/>
                <a:gd name="T67" fmla="*/ 14 h 528"/>
                <a:gd name="T68" fmla="*/ 472 w 777"/>
                <a:gd name="T69" fmla="*/ 86 h 528"/>
                <a:gd name="T70" fmla="*/ 752 w 777"/>
                <a:gd name="T71" fmla="*/ 427 h 5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77"/>
                <a:gd name="T109" fmla="*/ 0 h 528"/>
                <a:gd name="T110" fmla="*/ 777 w 777"/>
                <a:gd name="T111" fmla="*/ 528 h 5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77" h="528">
                  <a:moveTo>
                    <a:pt x="745" y="528"/>
                  </a:moveTo>
                  <a:lnTo>
                    <a:pt x="272" y="464"/>
                  </a:lnTo>
                  <a:lnTo>
                    <a:pt x="265" y="515"/>
                  </a:lnTo>
                  <a:lnTo>
                    <a:pt x="257" y="510"/>
                  </a:lnTo>
                  <a:lnTo>
                    <a:pt x="255" y="496"/>
                  </a:lnTo>
                  <a:lnTo>
                    <a:pt x="245" y="486"/>
                  </a:lnTo>
                  <a:lnTo>
                    <a:pt x="237" y="494"/>
                  </a:lnTo>
                  <a:lnTo>
                    <a:pt x="237" y="502"/>
                  </a:lnTo>
                  <a:lnTo>
                    <a:pt x="220" y="502"/>
                  </a:lnTo>
                  <a:lnTo>
                    <a:pt x="215" y="504"/>
                  </a:lnTo>
                  <a:lnTo>
                    <a:pt x="207" y="499"/>
                  </a:lnTo>
                  <a:lnTo>
                    <a:pt x="190" y="496"/>
                  </a:lnTo>
                  <a:lnTo>
                    <a:pt x="185" y="494"/>
                  </a:lnTo>
                  <a:lnTo>
                    <a:pt x="180" y="494"/>
                  </a:lnTo>
                  <a:lnTo>
                    <a:pt x="175" y="502"/>
                  </a:lnTo>
                  <a:lnTo>
                    <a:pt x="167" y="499"/>
                  </a:lnTo>
                  <a:lnTo>
                    <a:pt x="152" y="494"/>
                  </a:lnTo>
                  <a:lnTo>
                    <a:pt x="147" y="496"/>
                  </a:lnTo>
                  <a:lnTo>
                    <a:pt x="142" y="507"/>
                  </a:lnTo>
                  <a:lnTo>
                    <a:pt x="135" y="502"/>
                  </a:lnTo>
                  <a:lnTo>
                    <a:pt x="130" y="488"/>
                  </a:lnTo>
                  <a:lnTo>
                    <a:pt x="130" y="486"/>
                  </a:lnTo>
                  <a:lnTo>
                    <a:pt x="132" y="472"/>
                  </a:lnTo>
                  <a:lnTo>
                    <a:pt x="130" y="467"/>
                  </a:lnTo>
                  <a:lnTo>
                    <a:pt x="125" y="456"/>
                  </a:lnTo>
                  <a:lnTo>
                    <a:pt x="115" y="456"/>
                  </a:lnTo>
                  <a:lnTo>
                    <a:pt x="107" y="443"/>
                  </a:lnTo>
                  <a:lnTo>
                    <a:pt x="112" y="435"/>
                  </a:lnTo>
                  <a:lnTo>
                    <a:pt x="115" y="427"/>
                  </a:lnTo>
                  <a:lnTo>
                    <a:pt x="105" y="416"/>
                  </a:lnTo>
                  <a:lnTo>
                    <a:pt x="102" y="403"/>
                  </a:lnTo>
                  <a:lnTo>
                    <a:pt x="102" y="382"/>
                  </a:lnTo>
                  <a:lnTo>
                    <a:pt x="102" y="368"/>
                  </a:lnTo>
                  <a:lnTo>
                    <a:pt x="100" y="366"/>
                  </a:lnTo>
                  <a:lnTo>
                    <a:pt x="97" y="366"/>
                  </a:lnTo>
                  <a:lnTo>
                    <a:pt x="95" y="358"/>
                  </a:lnTo>
                  <a:lnTo>
                    <a:pt x="92" y="355"/>
                  </a:lnTo>
                  <a:lnTo>
                    <a:pt x="90" y="358"/>
                  </a:lnTo>
                  <a:lnTo>
                    <a:pt x="70" y="374"/>
                  </a:lnTo>
                  <a:lnTo>
                    <a:pt x="65" y="376"/>
                  </a:lnTo>
                  <a:lnTo>
                    <a:pt x="52" y="363"/>
                  </a:lnTo>
                  <a:lnTo>
                    <a:pt x="55" y="352"/>
                  </a:lnTo>
                  <a:lnTo>
                    <a:pt x="55" y="347"/>
                  </a:lnTo>
                  <a:lnTo>
                    <a:pt x="55" y="339"/>
                  </a:lnTo>
                  <a:lnTo>
                    <a:pt x="65" y="331"/>
                  </a:lnTo>
                  <a:lnTo>
                    <a:pt x="65" y="320"/>
                  </a:lnTo>
                  <a:lnTo>
                    <a:pt x="65" y="304"/>
                  </a:lnTo>
                  <a:lnTo>
                    <a:pt x="70" y="299"/>
                  </a:lnTo>
                  <a:lnTo>
                    <a:pt x="70" y="294"/>
                  </a:lnTo>
                  <a:lnTo>
                    <a:pt x="85" y="262"/>
                  </a:lnTo>
                  <a:lnTo>
                    <a:pt x="80" y="254"/>
                  </a:lnTo>
                  <a:lnTo>
                    <a:pt x="65" y="254"/>
                  </a:lnTo>
                  <a:lnTo>
                    <a:pt x="65" y="243"/>
                  </a:lnTo>
                  <a:lnTo>
                    <a:pt x="55" y="243"/>
                  </a:lnTo>
                  <a:lnTo>
                    <a:pt x="50" y="230"/>
                  </a:lnTo>
                  <a:lnTo>
                    <a:pt x="47" y="219"/>
                  </a:lnTo>
                  <a:lnTo>
                    <a:pt x="35" y="192"/>
                  </a:lnTo>
                  <a:lnTo>
                    <a:pt x="20" y="174"/>
                  </a:lnTo>
                  <a:lnTo>
                    <a:pt x="12" y="163"/>
                  </a:lnTo>
                  <a:lnTo>
                    <a:pt x="7" y="158"/>
                  </a:lnTo>
                  <a:lnTo>
                    <a:pt x="10" y="152"/>
                  </a:lnTo>
                  <a:lnTo>
                    <a:pt x="15" y="142"/>
                  </a:lnTo>
                  <a:lnTo>
                    <a:pt x="10" y="126"/>
                  </a:lnTo>
                  <a:lnTo>
                    <a:pt x="0" y="99"/>
                  </a:lnTo>
                  <a:lnTo>
                    <a:pt x="17" y="0"/>
                  </a:lnTo>
                  <a:lnTo>
                    <a:pt x="87" y="14"/>
                  </a:lnTo>
                  <a:lnTo>
                    <a:pt x="277" y="48"/>
                  </a:lnTo>
                  <a:lnTo>
                    <a:pt x="472" y="86"/>
                  </a:lnTo>
                  <a:lnTo>
                    <a:pt x="777" y="118"/>
                  </a:lnTo>
                  <a:lnTo>
                    <a:pt x="752" y="427"/>
                  </a:lnTo>
                  <a:lnTo>
                    <a:pt x="745" y="52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745667" y="2250918"/>
              <a:ext cx="879081" cy="1600113"/>
            </a:xfrm>
            <a:custGeom>
              <a:avLst/>
              <a:gdLst>
                <a:gd name="T0" fmla="*/ 343 w 608"/>
                <a:gd name="T1" fmla="*/ 1080 h 1107"/>
                <a:gd name="T2" fmla="*/ 345 w 608"/>
                <a:gd name="T3" fmla="*/ 1064 h 1107"/>
                <a:gd name="T4" fmla="*/ 340 w 608"/>
                <a:gd name="T5" fmla="*/ 1051 h 1107"/>
                <a:gd name="T6" fmla="*/ 323 w 608"/>
                <a:gd name="T7" fmla="*/ 981 h 1107"/>
                <a:gd name="T8" fmla="*/ 288 w 608"/>
                <a:gd name="T9" fmla="*/ 939 h 1107"/>
                <a:gd name="T10" fmla="*/ 273 w 608"/>
                <a:gd name="T11" fmla="*/ 923 h 1107"/>
                <a:gd name="T12" fmla="*/ 265 w 608"/>
                <a:gd name="T13" fmla="*/ 904 h 1107"/>
                <a:gd name="T14" fmla="*/ 220 w 608"/>
                <a:gd name="T15" fmla="*/ 883 h 1107"/>
                <a:gd name="T16" fmla="*/ 188 w 608"/>
                <a:gd name="T17" fmla="*/ 848 h 1107"/>
                <a:gd name="T18" fmla="*/ 128 w 608"/>
                <a:gd name="T19" fmla="*/ 821 h 1107"/>
                <a:gd name="T20" fmla="*/ 125 w 608"/>
                <a:gd name="T21" fmla="*/ 797 h 1107"/>
                <a:gd name="T22" fmla="*/ 133 w 608"/>
                <a:gd name="T23" fmla="*/ 765 h 1107"/>
                <a:gd name="T24" fmla="*/ 120 w 608"/>
                <a:gd name="T25" fmla="*/ 733 h 1107"/>
                <a:gd name="T26" fmla="*/ 125 w 608"/>
                <a:gd name="T27" fmla="*/ 720 h 1107"/>
                <a:gd name="T28" fmla="*/ 93 w 608"/>
                <a:gd name="T29" fmla="*/ 659 h 1107"/>
                <a:gd name="T30" fmla="*/ 70 w 608"/>
                <a:gd name="T31" fmla="*/ 613 h 1107"/>
                <a:gd name="T32" fmla="*/ 80 w 608"/>
                <a:gd name="T33" fmla="*/ 581 h 1107"/>
                <a:gd name="T34" fmla="*/ 83 w 608"/>
                <a:gd name="T35" fmla="*/ 549 h 1107"/>
                <a:gd name="T36" fmla="*/ 55 w 608"/>
                <a:gd name="T37" fmla="*/ 517 h 1107"/>
                <a:gd name="T38" fmla="*/ 58 w 608"/>
                <a:gd name="T39" fmla="*/ 472 h 1107"/>
                <a:gd name="T40" fmla="*/ 65 w 608"/>
                <a:gd name="T41" fmla="*/ 453 h 1107"/>
                <a:gd name="T42" fmla="*/ 70 w 608"/>
                <a:gd name="T43" fmla="*/ 475 h 1107"/>
                <a:gd name="T44" fmla="*/ 85 w 608"/>
                <a:gd name="T45" fmla="*/ 472 h 1107"/>
                <a:gd name="T46" fmla="*/ 80 w 608"/>
                <a:gd name="T47" fmla="*/ 427 h 1107"/>
                <a:gd name="T48" fmla="*/ 68 w 608"/>
                <a:gd name="T49" fmla="*/ 440 h 1107"/>
                <a:gd name="T50" fmla="*/ 45 w 608"/>
                <a:gd name="T51" fmla="*/ 424 h 1107"/>
                <a:gd name="T52" fmla="*/ 38 w 608"/>
                <a:gd name="T53" fmla="*/ 411 h 1107"/>
                <a:gd name="T54" fmla="*/ 18 w 608"/>
                <a:gd name="T55" fmla="*/ 341 h 1107"/>
                <a:gd name="T56" fmla="*/ 10 w 608"/>
                <a:gd name="T57" fmla="*/ 291 h 1107"/>
                <a:gd name="T58" fmla="*/ 23 w 608"/>
                <a:gd name="T59" fmla="*/ 248 h 1107"/>
                <a:gd name="T60" fmla="*/ 13 w 608"/>
                <a:gd name="T61" fmla="*/ 200 h 1107"/>
                <a:gd name="T62" fmla="*/ 5 w 608"/>
                <a:gd name="T63" fmla="*/ 184 h 1107"/>
                <a:gd name="T64" fmla="*/ 3 w 608"/>
                <a:gd name="T65" fmla="*/ 157 h 1107"/>
                <a:gd name="T66" fmla="*/ 38 w 608"/>
                <a:gd name="T67" fmla="*/ 99 h 1107"/>
                <a:gd name="T68" fmla="*/ 48 w 608"/>
                <a:gd name="T69" fmla="*/ 75 h 1107"/>
                <a:gd name="T70" fmla="*/ 50 w 608"/>
                <a:gd name="T71" fmla="*/ 21 h 1107"/>
                <a:gd name="T72" fmla="*/ 345 w 608"/>
                <a:gd name="T73" fmla="*/ 85 h 1107"/>
                <a:gd name="T74" fmla="*/ 585 w 608"/>
                <a:gd name="T75" fmla="*/ 893 h 1107"/>
                <a:gd name="T76" fmla="*/ 593 w 608"/>
                <a:gd name="T77" fmla="*/ 915 h 1107"/>
                <a:gd name="T78" fmla="*/ 598 w 608"/>
                <a:gd name="T79" fmla="*/ 944 h 1107"/>
                <a:gd name="T80" fmla="*/ 608 w 608"/>
                <a:gd name="T81" fmla="*/ 963 h 1107"/>
                <a:gd name="T82" fmla="*/ 595 w 608"/>
                <a:gd name="T83" fmla="*/ 973 h 1107"/>
                <a:gd name="T84" fmla="*/ 568 w 608"/>
                <a:gd name="T85" fmla="*/ 1013 h 1107"/>
                <a:gd name="T86" fmla="*/ 545 w 608"/>
                <a:gd name="T87" fmla="*/ 1040 h 1107"/>
                <a:gd name="T88" fmla="*/ 543 w 608"/>
                <a:gd name="T89" fmla="*/ 1069 h 1107"/>
                <a:gd name="T90" fmla="*/ 558 w 608"/>
                <a:gd name="T91" fmla="*/ 1088 h 1107"/>
                <a:gd name="T92" fmla="*/ 545 w 608"/>
                <a:gd name="T93" fmla="*/ 1107 h 110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08"/>
                <a:gd name="T142" fmla="*/ 0 h 1107"/>
                <a:gd name="T143" fmla="*/ 608 w 608"/>
                <a:gd name="T144" fmla="*/ 1107 h 110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08" h="1107">
                  <a:moveTo>
                    <a:pt x="530" y="1101"/>
                  </a:moveTo>
                  <a:lnTo>
                    <a:pt x="345" y="1083"/>
                  </a:lnTo>
                  <a:lnTo>
                    <a:pt x="343" y="1080"/>
                  </a:lnTo>
                  <a:lnTo>
                    <a:pt x="343" y="1069"/>
                  </a:lnTo>
                  <a:lnTo>
                    <a:pt x="343" y="1064"/>
                  </a:lnTo>
                  <a:lnTo>
                    <a:pt x="345" y="1064"/>
                  </a:lnTo>
                  <a:lnTo>
                    <a:pt x="343" y="1061"/>
                  </a:lnTo>
                  <a:lnTo>
                    <a:pt x="340" y="1061"/>
                  </a:lnTo>
                  <a:lnTo>
                    <a:pt x="340" y="1051"/>
                  </a:lnTo>
                  <a:lnTo>
                    <a:pt x="340" y="1048"/>
                  </a:lnTo>
                  <a:lnTo>
                    <a:pt x="340" y="1016"/>
                  </a:lnTo>
                  <a:lnTo>
                    <a:pt x="323" y="981"/>
                  </a:lnTo>
                  <a:lnTo>
                    <a:pt x="313" y="971"/>
                  </a:lnTo>
                  <a:lnTo>
                    <a:pt x="305" y="957"/>
                  </a:lnTo>
                  <a:lnTo>
                    <a:pt x="288" y="939"/>
                  </a:lnTo>
                  <a:lnTo>
                    <a:pt x="275" y="939"/>
                  </a:lnTo>
                  <a:lnTo>
                    <a:pt x="270" y="933"/>
                  </a:lnTo>
                  <a:lnTo>
                    <a:pt x="273" y="923"/>
                  </a:lnTo>
                  <a:lnTo>
                    <a:pt x="270" y="917"/>
                  </a:lnTo>
                  <a:lnTo>
                    <a:pt x="270" y="912"/>
                  </a:lnTo>
                  <a:lnTo>
                    <a:pt x="265" y="904"/>
                  </a:lnTo>
                  <a:lnTo>
                    <a:pt x="245" y="901"/>
                  </a:lnTo>
                  <a:lnTo>
                    <a:pt x="235" y="896"/>
                  </a:lnTo>
                  <a:lnTo>
                    <a:pt x="220" y="883"/>
                  </a:lnTo>
                  <a:lnTo>
                    <a:pt x="213" y="861"/>
                  </a:lnTo>
                  <a:lnTo>
                    <a:pt x="200" y="851"/>
                  </a:lnTo>
                  <a:lnTo>
                    <a:pt x="188" y="848"/>
                  </a:lnTo>
                  <a:lnTo>
                    <a:pt x="155" y="832"/>
                  </a:lnTo>
                  <a:lnTo>
                    <a:pt x="143" y="832"/>
                  </a:lnTo>
                  <a:lnTo>
                    <a:pt x="128" y="821"/>
                  </a:lnTo>
                  <a:lnTo>
                    <a:pt x="120" y="813"/>
                  </a:lnTo>
                  <a:lnTo>
                    <a:pt x="120" y="805"/>
                  </a:lnTo>
                  <a:lnTo>
                    <a:pt x="125" y="797"/>
                  </a:lnTo>
                  <a:lnTo>
                    <a:pt x="128" y="779"/>
                  </a:lnTo>
                  <a:lnTo>
                    <a:pt x="130" y="768"/>
                  </a:lnTo>
                  <a:lnTo>
                    <a:pt x="133" y="765"/>
                  </a:lnTo>
                  <a:lnTo>
                    <a:pt x="130" y="752"/>
                  </a:lnTo>
                  <a:lnTo>
                    <a:pt x="120" y="747"/>
                  </a:lnTo>
                  <a:lnTo>
                    <a:pt x="120" y="733"/>
                  </a:lnTo>
                  <a:lnTo>
                    <a:pt x="123" y="731"/>
                  </a:lnTo>
                  <a:lnTo>
                    <a:pt x="125" y="731"/>
                  </a:lnTo>
                  <a:lnTo>
                    <a:pt x="125" y="720"/>
                  </a:lnTo>
                  <a:lnTo>
                    <a:pt x="115" y="715"/>
                  </a:lnTo>
                  <a:lnTo>
                    <a:pt x="93" y="669"/>
                  </a:lnTo>
                  <a:lnTo>
                    <a:pt x="93" y="659"/>
                  </a:lnTo>
                  <a:lnTo>
                    <a:pt x="88" y="648"/>
                  </a:lnTo>
                  <a:lnTo>
                    <a:pt x="85" y="640"/>
                  </a:lnTo>
                  <a:lnTo>
                    <a:pt x="70" y="613"/>
                  </a:lnTo>
                  <a:lnTo>
                    <a:pt x="70" y="587"/>
                  </a:lnTo>
                  <a:lnTo>
                    <a:pt x="75" y="581"/>
                  </a:lnTo>
                  <a:lnTo>
                    <a:pt x="80" y="581"/>
                  </a:lnTo>
                  <a:lnTo>
                    <a:pt x="88" y="571"/>
                  </a:lnTo>
                  <a:lnTo>
                    <a:pt x="90" y="555"/>
                  </a:lnTo>
                  <a:lnTo>
                    <a:pt x="83" y="549"/>
                  </a:lnTo>
                  <a:lnTo>
                    <a:pt x="73" y="541"/>
                  </a:lnTo>
                  <a:lnTo>
                    <a:pt x="60" y="531"/>
                  </a:lnTo>
                  <a:lnTo>
                    <a:pt x="55" y="517"/>
                  </a:lnTo>
                  <a:lnTo>
                    <a:pt x="55" y="485"/>
                  </a:lnTo>
                  <a:lnTo>
                    <a:pt x="58" y="480"/>
                  </a:lnTo>
                  <a:lnTo>
                    <a:pt x="58" y="472"/>
                  </a:lnTo>
                  <a:lnTo>
                    <a:pt x="60" y="469"/>
                  </a:lnTo>
                  <a:lnTo>
                    <a:pt x="63" y="453"/>
                  </a:lnTo>
                  <a:lnTo>
                    <a:pt x="65" y="453"/>
                  </a:lnTo>
                  <a:lnTo>
                    <a:pt x="70" y="456"/>
                  </a:lnTo>
                  <a:lnTo>
                    <a:pt x="68" y="469"/>
                  </a:lnTo>
                  <a:lnTo>
                    <a:pt x="70" y="475"/>
                  </a:lnTo>
                  <a:lnTo>
                    <a:pt x="83" y="483"/>
                  </a:lnTo>
                  <a:lnTo>
                    <a:pt x="83" y="480"/>
                  </a:lnTo>
                  <a:lnTo>
                    <a:pt x="85" y="472"/>
                  </a:lnTo>
                  <a:lnTo>
                    <a:pt x="80" y="453"/>
                  </a:lnTo>
                  <a:lnTo>
                    <a:pt x="78" y="443"/>
                  </a:lnTo>
                  <a:lnTo>
                    <a:pt x="80" y="427"/>
                  </a:lnTo>
                  <a:lnTo>
                    <a:pt x="78" y="427"/>
                  </a:lnTo>
                  <a:lnTo>
                    <a:pt x="70" y="435"/>
                  </a:lnTo>
                  <a:lnTo>
                    <a:pt x="68" y="440"/>
                  </a:lnTo>
                  <a:lnTo>
                    <a:pt x="65" y="448"/>
                  </a:lnTo>
                  <a:lnTo>
                    <a:pt x="55" y="443"/>
                  </a:lnTo>
                  <a:lnTo>
                    <a:pt x="45" y="424"/>
                  </a:lnTo>
                  <a:lnTo>
                    <a:pt x="33" y="419"/>
                  </a:lnTo>
                  <a:lnTo>
                    <a:pt x="38" y="411"/>
                  </a:lnTo>
                  <a:lnTo>
                    <a:pt x="38" y="371"/>
                  </a:lnTo>
                  <a:lnTo>
                    <a:pt x="25" y="355"/>
                  </a:lnTo>
                  <a:lnTo>
                    <a:pt x="18" y="341"/>
                  </a:lnTo>
                  <a:lnTo>
                    <a:pt x="8" y="309"/>
                  </a:lnTo>
                  <a:lnTo>
                    <a:pt x="13" y="299"/>
                  </a:lnTo>
                  <a:lnTo>
                    <a:pt x="10" y="291"/>
                  </a:lnTo>
                  <a:lnTo>
                    <a:pt x="10" y="280"/>
                  </a:lnTo>
                  <a:lnTo>
                    <a:pt x="15" y="259"/>
                  </a:lnTo>
                  <a:lnTo>
                    <a:pt x="23" y="248"/>
                  </a:lnTo>
                  <a:lnTo>
                    <a:pt x="23" y="243"/>
                  </a:lnTo>
                  <a:lnTo>
                    <a:pt x="23" y="221"/>
                  </a:lnTo>
                  <a:lnTo>
                    <a:pt x="13" y="200"/>
                  </a:lnTo>
                  <a:lnTo>
                    <a:pt x="13" y="195"/>
                  </a:lnTo>
                  <a:lnTo>
                    <a:pt x="10" y="187"/>
                  </a:lnTo>
                  <a:lnTo>
                    <a:pt x="5" y="184"/>
                  </a:lnTo>
                  <a:lnTo>
                    <a:pt x="3" y="173"/>
                  </a:lnTo>
                  <a:lnTo>
                    <a:pt x="0" y="160"/>
                  </a:lnTo>
                  <a:lnTo>
                    <a:pt x="3" y="157"/>
                  </a:lnTo>
                  <a:lnTo>
                    <a:pt x="3" y="147"/>
                  </a:lnTo>
                  <a:lnTo>
                    <a:pt x="13" y="128"/>
                  </a:lnTo>
                  <a:lnTo>
                    <a:pt x="38" y="99"/>
                  </a:lnTo>
                  <a:lnTo>
                    <a:pt x="38" y="93"/>
                  </a:lnTo>
                  <a:lnTo>
                    <a:pt x="43" y="77"/>
                  </a:lnTo>
                  <a:lnTo>
                    <a:pt x="48" y="75"/>
                  </a:lnTo>
                  <a:lnTo>
                    <a:pt x="53" y="61"/>
                  </a:lnTo>
                  <a:lnTo>
                    <a:pt x="55" y="35"/>
                  </a:lnTo>
                  <a:lnTo>
                    <a:pt x="50" y="21"/>
                  </a:lnTo>
                  <a:lnTo>
                    <a:pt x="55" y="8"/>
                  </a:lnTo>
                  <a:lnTo>
                    <a:pt x="60" y="0"/>
                  </a:lnTo>
                  <a:lnTo>
                    <a:pt x="345" y="85"/>
                  </a:lnTo>
                  <a:lnTo>
                    <a:pt x="273" y="387"/>
                  </a:lnTo>
                  <a:lnTo>
                    <a:pt x="585" y="880"/>
                  </a:lnTo>
                  <a:lnTo>
                    <a:pt x="585" y="893"/>
                  </a:lnTo>
                  <a:lnTo>
                    <a:pt x="585" y="899"/>
                  </a:lnTo>
                  <a:lnTo>
                    <a:pt x="585" y="904"/>
                  </a:lnTo>
                  <a:lnTo>
                    <a:pt x="593" y="915"/>
                  </a:lnTo>
                  <a:lnTo>
                    <a:pt x="593" y="925"/>
                  </a:lnTo>
                  <a:lnTo>
                    <a:pt x="595" y="933"/>
                  </a:lnTo>
                  <a:lnTo>
                    <a:pt x="598" y="944"/>
                  </a:lnTo>
                  <a:lnTo>
                    <a:pt x="603" y="947"/>
                  </a:lnTo>
                  <a:lnTo>
                    <a:pt x="608" y="955"/>
                  </a:lnTo>
                  <a:lnTo>
                    <a:pt x="608" y="963"/>
                  </a:lnTo>
                  <a:lnTo>
                    <a:pt x="608" y="968"/>
                  </a:lnTo>
                  <a:lnTo>
                    <a:pt x="603" y="963"/>
                  </a:lnTo>
                  <a:lnTo>
                    <a:pt x="595" y="973"/>
                  </a:lnTo>
                  <a:lnTo>
                    <a:pt x="583" y="976"/>
                  </a:lnTo>
                  <a:lnTo>
                    <a:pt x="573" y="987"/>
                  </a:lnTo>
                  <a:lnTo>
                    <a:pt x="568" y="1013"/>
                  </a:lnTo>
                  <a:lnTo>
                    <a:pt x="553" y="1035"/>
                  </a:lnTo>
                  <a:lnTo>
                    <a:pt x="545" y="1035"/>
                  </a:lnTo>
                  <a:lnTo>
                    <a:pt x="545" y="1040"/>
                  </a:lnTo>
                  <a:lnTo>
                    <a:pt x="548" y="1048"/>
                  </a:lnTo>
                  <a:lnTo>
                    <a:pt x="545" y="1056"/>
                  </a:lnTo>
                  <a:lnTo>
                    <a:pt x="543" y="1069"/>
                  </a:lnTo>
                  <a:lnTo>
                    <a:pt x="545" y="1072"/>
                  </a:lnTo>
                  <a:lnTo>
                    <a:pt x="555" y="1083"/>
                  </a:lnTo>
                  <a:lnTo>
                    <a:pt x="558" y="1088"/>
                  </a:lnTo>
                  <a:lnTo>
                    <a:pt x="555" y="1091"/>
                  </a:lnTo>
                  <a:lnTo>
                    <a:pt x="553" y="1099"/>
                  </a:lnTo>
                  <a:lnTo>
                    <a:pt x="545" y="1107"/>
                  </a:lnTo>
                  <a:lnTo>
                    <a:pt x="543" y="1104"/>
                  </a:lnTo>
                  <a:lnTo>
                    <a:pt x="530" y="110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4317367" y="3376881"/>
              <a:ext cx="903308" cy="334558"/>
            </a:xfrm>
            <a:custGeom>
              <a:avLst/>
              <a:gdLst>
                <a:gd name="T0" fmla="*/ 625 w 625"/>
                <a:gd name="T1" fmla="*/ 0 h 232"/>
                <a:gd name="T2" fmla="*/ 498 w 625"/>
                <a:gd name="T3" fmla="*/ 16 h 232"/>
                <a:gd name="T4" fmla="*/ 493 w 625"/>
                <a:gd name="T5" fmla="*/ 24 h 232"/>
                <a:gd name="T6" fmla="*/ 178 w 625"/>
                <a:gd name="T7" fmla="*/ 53 h 232"/>
                <a:gd name="T8" fmla="*/ 173 w 625"/>
                <a:gd name="T9" fmla="*/ 50 h 232"/>
                <a:gd name="T10" fmla="*/ 160 w 625"/>
                <a:gd name="T11" fmla="*/ 50 h 232"/>
                <a:gd name="T12" fmla="*/ 163 w 625"/>
                <a:gd name="T13" fmla="*/ 56 h 232"/>
                <a:gd name="T14" fmla="*/ 163 w 625"/>
                <a:gd name="T15" fmla="*/ 66 h 232"/>
                <a:gd name="T16" fmla="*/ 53 w 625"/>
                <a:gd name="T17" fmla="*/ 77 h 232"/>
                <a:gd name="T18" fmla="*/ 45 w 625"/>
                <a:gd name="T19" fmla="*/ 90 h 232"/>
                <a:gd name="T20" fmla="*/ 43 w 625"/>
                <a:gd name="T21" fmla="*/ 106 h 232"/>
                <a:gd name="T22" fmla="*/ 43 w 625"/>
                <a:gd name="T23" fmla="*/ 114 h 232"/>
                <a:gd name="T24" fmla="*/ 40 w 625"/>
                <a:gd name="T25" fmla="*/ 128 h 232"/>
                <a:gd name="T26" fmla="*/ 38 w 625"/>
                <a:gd name="T27" fmla="*/ 133 h 232"/>
                <a:gd name="T28" fmla="*/ 40 w 625"/>
                <a:gd name="T29" fmla="*/ 138 h 232"/>
                <a:gd name="T30" fmla="*/ 35 w 625"/>
                <a:gd name="T31" fmla="*/ 146 h 232"/>
                <a:gd name="T32" fmla="*/ 25 w 625"/>
                <a:gd name="T33" fmla="*/ 157 h 232"/>
                <a:gd name="T34" fmla="*/ 23 w 625"/>
                <a:gd name="T35" fmla="*/ 178 h 232"/>
                <a:gd name="T36" fmla="*/ 10 w 625"/>
                <a:gd name="T37" fmla="*/ 192 h 232"/>
                <a:gd name="T38" fmla="*/ 13 w 625"/>
                <a:gd name="T39" fmla="*/ 205 h 232"/>
                <a:gd name="T40" fmla="*/ 13 w 625"/>
                <a:gd name="T41" fmla="*/ 224 h 232"/>
                <a:gd name="T42" fmla="*/ 10 w 625"/>
                <a:gd name="T43" fmla="*/ 224 h 232"/>
                <a:gd name="T44" fmla="*/ 0 w 625"/>
                <a:gd name="T45" fmla="*/ 232 h 232"/>
                <a:gd name="T46" fmla="*/ 163 w 625"/>
                <a:gd name="T47" fmla="*/ 221 h 232"/>
                <a:gd name="T48" fmla="*/ 363 w 625"/>
                <a:gd name="T49" fmla="*/ 202 h 232"/>
                <a:gd name="T50" fmla="*/ 440 w 625"/>
                <a:gd name="T51" fmla="*/ 194 h 232"/>
                <a:gd name="T52" fmla="*/ 443 w 625"/>
                <a:gd name="T53" fmla="*/ 168 h 232"/>
                <a:gd name="T54" fmla="*/ 450 w 625"/>
                <a:gd name="T55" fmla="*/ 170 h 232"/>
                <a:gd name="T56" fmla="*/ 455 w 625"/>
                <a:gd name="T57" fmla="*/ 168 h 232"/>
                <a:gd name="T58" fmla="*/ 460 w 625"/>
                <a:gd name="T59" fmla="*/ 162 h 232"/>
                <a:gd name="T60" fmla="*/ 460 w 625"/>
                <a:gd name="T61" fmla="*/ 157 h 232"/>
                <a:gd name="T62" fmla="*/ 460 w 625"/>
                <a:gd name="T63" fmla="*/ 152 h 232"/>
                <a:gd name="T64" fmla="*/ 460 w 625"/>
                <a:gd name="T65" fmla="*/ 144 h 232"/>
                <a:gd name="T66" fmla="*/ 468 w 625"/>
                <a:gd name="T67" fmla="*/ 138 h 232"/>
                <a:gd name="T68" fmla="*/ 483 w 625"/>
                <a:gd name="T69" fmla="*/ 130 h 232"/>
                <a:gd name="T70" fmla="*/ 503 w 625"/>
                <a:gd name="T71" fmla="*/ 125 h 232"/>
                <a:gd name="T72" fmla="*/ 520 w 625"/>
                <a:gd name="T73" fmla="*/ 109 h 232"/>
                <a:gd name="T74" fmla="*/ 528 w 625"/>
                <a:gd name="T75" fmla="*/ 106 h 232"/>
                <a:gd name="T76" fmla="*/ 538 w 625"/>
                <a:gd name="T77" fmla="*/ 96 h 232"/>
                <a:gd name="T78" fmla="*/ 540 w 625"/>
                <a:gd name="T79" fmla="*/ 85 h 232"/>
                <a:gd name="T80" fmla="*/ 543 w 625"/>
                <a:gd name="T81" fmla="*/ 85 h 232"/>
                <a:gd name="T82" fmla="*/ 545 w 625"/>
                <a:gd name="T83" fmla="*/ 85 h 232"/>
                <a:gd name="T84" fmla="*/ 550 w 625"/>
                <a:gd name="T85" fmla="*/ 80 h 232"/>
                <a:gd name="T86" fmla="*/ 550 w 625"/>
                <a:gd name="T87" fmla="*/ 77 h 232"/>
                <a:gd name="T88" fmla="*/ 558 w 625"/>
                <a:gd name="T89" fmla="*/ 72 h 232"/>
                <a:gd name="T90" fmla="*/ 558 w 625"/>
                <a:gd name="T91" fmla="*/ 72 h 232"/>
                <a:gd name="T92" fmla="*/ 565 w 625"/>
                <a:gd name="T93" fmla="*/ 77 h 232"/>
                <a:gd name="T94" fmla="*/ 570 w 625"/>
                <a:gd name="T95" fmla="*/ 72 h 232"/>
                <a:gd name="T96" fmla="*/ 570 w 625"/>
                <a:gd name="T97" fmla="*/ 69 h 232"/>
                <a:gd name="T98" fmla="*/ 580 w 625"/>
                <a:gd name="T99" fmla="*/ 61 h 232"/>
                <a:gd name="T100" fmla="*/ 588 w 625"/>
                <a:gd name="T101" fmla="*/ 58 h 232"/>
                <a:gd name="T102" fmla="*/ 600 w 625"/>
                <a:gd name="T103" fmla="*/ 56 h 232"/>
                <a:gd name="T104" fmla="*/ 613 w 625"/>
                <a:gd name="T105" fmla="*/ 34 h 232"/>
                <a:gd name="T106" fmla="*/ 623 w 625"/>
                <a:gd name="T107" fmla="*/ 26 h 232"/>
                <a:gd name="T108" fmla="*/ 623 w 625"/>
                <a:gd name="T109" fmla="*/ 21 h 232"/>
                <a:gd name="T110" fmla="*/ 625 w 625"/>
                <a:gd name="T111" fmla="*/ 16 h 232"/>
                <a:gd name="T112" fmla="*/ 623 w 625"/>
                <a:gd name="T113" fmla="*/ 8 h 232"/>
                <a:gd name="T114" fmla="*/ 625 w 625"/>
                <a:gd name="T115" fmla="*/ 0 h 2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25"/>
                <a:gd name="T175" fmla="*/ 0 h 232"/>
                <a:gd name="T176" fmla="*/ 625 w 625"/>
                <a:gd name="T177" fmla="*/ 232 h 2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25" h="232">
                  <a:moveTo>
                    <a:pt x="625" y="0"/>
                  </a:moveTo>
                  <a:lnTo>
                    <a:pt x="498" y="16"/>
                  </a:lnTo>
                  <a:lnTo>
                    <a:pt x="493" y="24"/>
                  </a:lnTo>
                  <a:lnTo>
                    <a:pt x="178" y="53"/>
                  </a:lnTo>
                  <a:lnTo>
                    <a:pt x="173" y="50"/>
                  </a:lnTo>
                  <a:lnTo>
                    <a:pt x="160" y="50"/>
                  </a:lnTo>
                  <a:lnTo>
                    <a:pt x="163" y="56"/>
                  </a:lnTo>
                  <a:lnTo>
                    <a:pt x="163" y="66"/>
                  </a:lnTo>
                  <a:lnTo>
                    <a:pt x="53" y="77"/>
                  </a:lnTo>
                  <a:lnTo>
                    <a:pt x="45" y="90"/>
                  </a:lnTo>
                  <a:lnTo>
                    <a:pt x="43" y="106"/>
                  </a:lnTo>
                  <a:lnTo>
                    <a:pt x="43" y="114"/>
                  </a:lnTo>
                  <a:lnTo>
                    <a:pt x="40" y="128"/>
                  </a:lnTo>
                  <a:lnTo>
                    <a:pt x="38" y="133"/>
                  </a:lnTo>
                  <a:lnTo>
                    <a:pt x="40" y="138"/>
                  </a:lnTo>
                  <a:lnTo>
                    <a:pt x="35" y="146"/>
                  </a:lnTo>
                  <a:lnTo>
                    <a:pt x="25" y="157"/>
                  </a:lnTo>
                  <a:lnTo>
                    <a:pt x="23" y="178"/>
                  </a:lnTo>
                  <a:lnTo>
                    <a:pt x="10" y="192"/>
                  </a:lnTo>
                  <a:lnTo>
                    <a:pt x="13" y="205"/>
                  </a:lnTo>
                  <a:lnTo>
                    <a:pt x="13" y="224"/>
                  </a:lnTo>
                  <a:lnTo>
                    <a:pt x="10" y="224"/>
                  </a:lnTo>
                  <a:lnTo>
                    <a:pt x="0" y="232"/>
                  </a:lnTo>
                  <a:lnTo>
                    <a:pt x="163" y="221"/>
                  </a:lnTo>
                  <a:lnTo>
                    <a:pt x="363" y="202"/>
                  </a:lnTo>
                  <a:lnTo>
                    <a:pt x="440" y="194"/>
                  </a:lnTo>
                  <a:lnTo>
                    <a:pt x="443" y="168"/>
                  </a:lnTo>
                  <a:lnTo>
                    <a:pt x="450" y="170"/>
                  </a:lnTo>
                  <a:lnTo>
                    <a:pt x="455" y="168"/>
                  </a:lnTo>
                  <a:lnTo>
                    <a:pt x="460" y="162"/>
                  </a:lnTo>
                  <a:lnTo>
                    <a:pt x="460" y="157"/>
                  </a:lnTo>
                  <a:lnTo>
                    <a:pt x="460" y="152"/>
                  </a:lnTo>
                  <a:lnTo>
                    <a:pt x="460" y="144"/>
                  </a:lnTo>
                  <a:lnTo>
                    <a:pt x="468" y="138"/>
                  </a:lnTo>
                  <a:lnTo>
                    <a:pt x="483" y="130"/>
                  </a:lnTo>
                  <a:lnTo>
                    <a:pt x="503" y="125"/>
                  </a:lnTo>
                  <a:lnTo>
                    <a:pt x="520" y="109"/>
                  </a:lnTo>
                  <a:lnTo>
                    <a:pt x="528" y="106"/>
                  </a:lnTo>
                  <a:lnTo>
                    <a:pt x="538" y="96"/>
                  </a:lnTo>
                  <a:lnTo>
                    <a:pt x="540" y="85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50" y="80"/>
                  </a:lnTo>
                  <a:lnTo>
                    <a:pt x="550" y="77"/>
                  </a:lnTo>
                  <a:lnTo>
                    <a:pt x="558" y="72"/>
                  </a:lnTo>
                  <a:lnTo>
                    <a:pt x="565" y="77"/>
                  </a:lnTo>
                  <a:lnTo>
                    <a:pt x="570" y="72"/>
                  </a:lnTo>
                  <a:lnTo>
                    <a:pt x="570" y="69"/>
                  </a:lnTo>
                  <a:lnTo>
                    <a:pt x="580" y="61"/>
                  </a:lnTo>
                  <a:lnTo>
                    <a:pt x="588" y="58"/>
                  </a:lnTo>
                  <a:lnTo>
                    <a:pt x="600" y="56"/>
                  </a:lnTo>
                  <a:lnTo>
                    <a:pt x="613" y="34"/>
                  </a:lnTo>
                  <a:lnTo>
                    <a:pt x="623" y="26"/>
                  </a:lnTo>
                  <a:lnTo>
                    <a:pt x="623" y="21"/>
                  </a:lnTo>
                  <a:lnTo>
                    <a:pt x="625" y="16"/>
                  </a:lnTo>
                  <a:lnTo>
                    <a:pt x="623" y="8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4195080" y="3695289"/>
              <a:ext cx="386472" cy="716417"/>
            </a:xfrm>
            <a:custGeom>
              <a:avLst/>
              <a:gdLst>
                <a:gd name="T0" fmla="*/ 248 w 268"/>
                <a:gd name="T1" fmla="*/ 0 h 496"/>
                <a:gd name="T2" fmla="*/ 85 w 268"/>
                <a:gd name="T3" fmla="*/ 11 h 496"/>
                <a:gd name="T4" fmla="*/ 85 w 268"/>
                <a:gd name="T5" fmla="*/ 19 h 496"/>
                <a:gd name="T6" fmla="*/ 70 w 268"/>
                <a:gd name="T7" fmla="*/ 32 h 496"/>
                <a:gd name="T8" fmla="*/ 65 w 268"/>
                <a:gd name="T9" fmla="*/ 48 h 496"/>
                <a:gd name="T10" fmla="*/ 68 w 268"/>
                <a:gd name="T11" fmla="*/ 61 h 496"/>
                <a:gd name="T12" fmla="*/ 65 w 268"/>
                <a:gd name="T13" fmla="*/ 72 h 496"/>
                <a:gd name="T14" fmla="*/ 50 w 268"/>
                <a:gd name="T15" fmla="*/ 83 h 496"/>
                <a:gd name="T16" fmla="*/ 43 w 268"/>
                <a:gd name="T17" fmla="*/ 96 h 496"/>
                <a:gd name="T18" fmla="*/ 38 w 268"/>
                <a:gd name="T19" fmla="*/ 101 h 496"/>
                <a:gd name="T20" fmla="*/ 38 w 268"/>
                <a:gd name="T21" fmla="*/ 115 h 496"/>
                <a:gd name="T22" fmla="*/ 30 w 268"/>
                <a:gd name="T23" fmla="*/ 123 h 496"/>
                <a:gd name="T24" fmla="*/ 30 w 268"/>
                <a:gd name="T25" fmla="*/ 133 h 496"/>
                <a:gd name="T26" fmla="*/ 25 w 268"/>
                <a:gd name="T27" fmla="*/ 147 h 496"/>
                <a:gd name="T28" fmla="*/ 18 w 268"/>
                <a:gd name="T29" fmla="*/ 163 h 496"/>
                <a:gd name="T30" fmla="*/ 20 w 268"/>
                <a:gd name="T31" fmla="*/ 176 h 496"/>
                <a:gd name="T32" fmla="*/ 28 w 268"/>
                <a:gd name="T33" fmla="*/ 184 h 496"/>
                <a:gd name="T34" fmla="*/ 30 w 268"/>
                <a:gd name="T35" fmla="*/ 195 h 496"/>
                <a:gd name="T36" fmla="*/ 33 w 268"/>
                <a:gd name="T37" fmla="*/ 197 h 496"/>
                <a:gd name="T38" fmla="*/ 33 w 268"/>
                <a:gd name="T39" fmla="*/ 203 h 496"/>
                <a:gd name="T40" fmla="*/ 28 w 268"/>
                <a:gd name="T41" fmla="*/ 205 h 496"/>
                <a:gd name="T42" fmla="*/ 25 w 268"/>
                <a:gd name="T43" fmla="*/ 213 h 496"/>
                <a:gd name="T44" fmla="*/ 25 w 268"/>
                <a:gd name="T45" fmla="*/ 221 h 496"/>
                <a:gd name="T46" fmla="*/ 25 w 268"/>
                <a:gd name="T47" fmla="*/ 229 h 496"/>
                <a:gd name="T48" fmla="*/ 35 w 268"/>
                <a:gd name="T49" fmla="*/ 248 h 496"/>
                <a:gd name="T50" fmla="*/ 38 w 268"/>
                <a:gd name="T51" fmla="*/ 267 h 496"/>
                <a:gd name="T52" fmla="*/ 43 w 268"/>
                <a:gd name="T53" fmla="*/ 280 h 496"/>
                <a:gd name="T54" fmla="*/ 48 w 268"/>
                <a:gd name="T55" fmla="*/ 285 h 496"/>
                <a:gd name="T56" fmla="*/ 48 w 268"/>
                <a:gd name="T57" fmla="*/ 293 h 496"/>
                <a:gd name="T58" fmla="*/ 38 w 268"/>
                <a:gd name="T59" fmla="*/ 301 h 496"/>
                <a:gd name="T60" fmla="*/ 35 w 268"/>
                <a:gd name="T61" fmla="*/ 304 h 496"/>
                <a:gd name="T62" fmla="*/ 30 w 268"/>
                <a:gd name="T63" fmla="*/ 325 h 496"/>
                <a:gd name="T64" fmla="*/ 15 w 268"/>
                <a:gd name="T65" fmla="*/ 349 h 496"/>
                <a:gd name="T66" fmla="*/ 0 w 268"/>
                <a:gd name="T67" fmla="*/ 392 h 496"/>
                <a:gd name="T68" fmla="*/ 0 w 268"/>
                <a:gd name="T69" fmla="*/ 424 h 496"/>
                <a:gd name="T70" fmla="*/ 150 w 268"/>
                <a:gd name="T71" fmla="*/ 419 h 496"/>
                <a:gd name="T72" fmla="*/ 153 w 268"/>
                <a:gd name="T73" fmla="*/ 424 h 496"/>
                <a:gd name="T74" fmla="*/ 150 w 268"/>
                <a:gd name="T75" fmla="*/ 437 h 496"/>
                <a:gd name="T76" fmla="*/ 150 w 268"/>
                <a:gd name="T77" fmla="*/ 461 h 496"/>
                <a:gd name="T78" fmla="*/ 165 w 268"/>
                <a:gd name="T79" fmla="*/ 477 h 496"/>
                <a:gd name="T80" fmla="*/ 170 w 268"/>
                <a:gd name="T81" fmla="*/ 496 h 496"/>
                <a:gd name="T82" fmla="*/ 180 w 268"/>
                <a:gd name="T83" fmla="*/ 496 h 496"/>
                <a:gd name="T84" fmla="*/ 198 w 268"/>
                <a:gd name="T85" fmla="*/ 483 h 496"/>
                <a:gd name="T86" fmla="*/ 233 w 268"/>
                <a:gd name="T87" fmla="*/ 472 h 496"/>
                <a:gd name="T88" fmla="*/ 240 w 268"/>
                <a:gd name="T89" fmla="*/ 475 h 496"/>
                <a:gd name="T90" fmla="*/ 255 w 268"/>
                <a:gd name="T91" fmla="*/ 469 h 496"/>
                <a:gd name="T92" fmla="*/ 258 w 268"/>
                <a:gd name="T93" fmla="*/ 475 h 496"/>
                <a:gd name="T94" fmla="*/ 265 w 268"/>
                <a:gd name="T95" fmla="*/ 477 h 496"/>
                <a:gd name="T96" fmla="*/ 268 w 268"/>
                <a:gd name="T97" fmla="*/ 475 h 496"/>
                <a:gd name="T98" fmla="*/ 250 w 268"/>
                <a:gd name="T99" fmla="*/ 323 h 496"/>
                <a:gd name="T100" fmla="*/ 250 w 268"/>
                <a:gd name="T101" fmla="*/ 309 h 496"/>
                <a:gd name="T102" fmla="*/ 255 w 268"/>
                <a:gd name="T103" fmla="*/ 8 h 496"/>
                <a:gd name="T104" fmla="*/ 248 w 268"/>
                <a:gd name="T105" fmla="*/ 0 h 4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8"/>
                <a:gd name="T160" fmla="*/ 0 h 496"/>
                <a:gd name="T161" fmla="*/ 268 w 268"/>
                <a:gd name="T162" fmla="*/ 496 h 4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8" h="496">
                  <a:moveTo>
                    <a:pt x="248" y="0"/>
                  </a:moveTo>
                  <a:lnTo>
                    <a:pt x="85" y="11"/>
                  </a:lnTo>
                  <a:lnTo>
                    <a:pt x="85" y="19"/>
                  </a:lnTo>
                  <a:lnTo>
                    <a:pt x="70" y="32"/>
                  </a:lnTo>
                  <a:lnTo>
                    <a:pt x="65" y="48"/>
                  </a:lnTo>
                  <a:lnTo>
                    <a:pt x="68" y="61"/>
                  </a:lnTo>
                  <a:lnTo>
                    <a:pt x="65" y="72"/>
                  </a:lnTo>
                  <a:lnTo>
                    <a:pt x="50" y="83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8" y="115"/>
                  </a:lnTo>
                  <a:lnTo>
                    <a:pt x="30" y="123"/>
                  </a:lnTo>
                  <a:lnTo>
                    <a:pt x="30" y="133"/>
                  </a:lnTo>
                  <a:lnTo>
                    <a:pt x="25" y="147"/>
                  </a:lnTo>
                  <a:lnTo>
                    <a:pt x="18" y="163"/>
                  </a:lnTo>
                  <a:lnTo>
                    <a:pt x="20" y="176"/>
                  </a:lnTo>
                  <a:lnTo>
                    <a:pt x="28" y="184"/>
                  </a:lnTo>
                  <a:lnTo>
                    <a:pt x="30" y="195"/>
                  </a:lnTo>
                  <a:lnTo>
                    <a:pt x="33" y="197"/>
                  </a:lnTo>
                  <a:lnTo>
                    <a:pt x="33" y="203"/>
                  </a:lnTo>
                  <a:lnTo>
                    <a:pt x="28" y="205"/>
                  </a:lnTo>
                  <a:lnTo>
                    <a:pt x="25" y="213"/>
                  </a:lnTo>
                  <a:lnTo>
                    <a:pt x="25" y="221"/>
                  </a:lnTo>
                  <a:lnTo>
                    <a:pt x="25" y="229"/>
                  </a:lnTo>
                  <a:lnTo>
                    <a:pt x="35" y="248"/>
                  </a:lnTo>
                  <a:lnTo>
                    <a:pt x="38" y="267"/>
                  </a:lnTo>
                  <a:lnTo>
                    <a:pt x="43" y="280"/>
                  </a:lnTo>
                  <a:lnTo>
                    <a:pt x="48" y="285"/>
                  </a:lnTo>
                  <a:lnTo>
                    <a:pt x="48" y="293"/>
                  </a:lnTo>
                  <a:lnTo>
                    <a:pt x="38" y="301"/>
                  </a:lnTo>
                  <a:lnTo>
                    <a:pt x="35" y="304"/>
                  </a:lnTo>
                  <a:lnTo>
                    <a:pt x="30" y="325"/>
                  </a:lnTo>
                  <a:lnTo>
                    <a:pt x="15" y="349"/>
                  </a:lnTo>
                  <a:lnTo>
                    <a:pt x="0" y="392"/>
                  </a:lnTo>
                  <a:lnTo>
                    <a:pt x="0" y="424"/>
                  </a:lnTo>
                  <a:lnTo>
                    <a:pt x="150" y="419"/>
                  </a:lnTo>
                  <a:lnTo>
                    <a:pt x="153" y="424"/>
                  </a:lnTo>
                  <a:lnTo>
                    <a:pt x="150" y="437"/>
                  </a:lnTo>
                  <a:lnTo>
                    <a:pt x="150" y="461"/>
                  </a:lnTo>
                  <a:lnTo>
                    <a:pt x="165" y="477"/>
                  </a:lnTo>
                  <a:lnTo>
                    <a:pt x="170" y="496"/>
                  </a:lnTo>
                  <a:lnTo>
                    <a:pt x="180" y="496"/>
                  </a:lnTo>
                  <a:lnTo>
                    <a:pt x="198" y="483"/>
                  </a:lnTo>
                  <a:lnTo>
                    <a:pt x="233" y="472"/>
                  </a:lnTo>
                  <a:lnTo>
                    <a:pt x="240" y="475"/>
                  </a:lnTo>
                  <a:lnTo>
                    <a:pt x="255" y="469"/>
                  </a:lnTo>
                  <a:lnTo>
                    <a:pt x="258" y="475"/>
                  </a:lnTo>
                  <a:lnTo>
                    <a:pt x="265" y="477"/>
                  </a:lnTo>
                  <a:lnTo>
                    <a:pt x="268" y="475"/>
                  </a:lnTo>
                  <a:lnTo>
                    <a:pt x="250" y="323"/>
                  </a:lnTo>
                  <a:lnTo>
                    <a:pt x="250" y="309"/>
                  </a:lnTo>
                  <a:lnTo>
                    <a:pt x="255" y="8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553865" y="3668755"/>
              <a:ext cx="422236" cy="715263"/>
            </a:xfrm>
            <a:custGeom>
              <a:avLst/>
              <a:gdLst>
                <a:gd name="T0" fmla="*/ 0 w 292"/>
                <a:gd name="T1" fmla="*/ 19 h 496"/>
                <a:gd name="T2" fmla="*/ 7 w 292"/>
                <a:gd name="T3" fmla="*/ 27 h 496"/>
                <a:gd name="T4" fmla="*/ 2 w 292"/>
                <a:gd name="T5" fmla="*/ 328 h 496"/>
                <a:gd name="T6" fmla="*/ 2 w 292"/>
                <a:gd name="T7" fmla="*/ 342 h 496"/>
                <a:gd name="T8" fmla="*/ 20 w 292"/>
                <a:gd name="T9" fmla="*/ 494 h 496"/>
                <a:gd name="T10" fmla="*/ 25 w 292"/>
                <a:gd name="T11" fmla="*/ 491 h 496"/>
                <a:gd name="T12" fmla="*/ 27 w 292"/>
                <a:gd name="T13" fmla="*/ 488 h 496"/>
                <a:gd name="T14" fmla="*/ 40 w 292"/>
                <a:gd name="T15" fmla="*/ 494 h 496"/>
                <a:gd name="T16" fmla="*/ 45 w 292"/>
                <a:gd name="T17" fmla="*/ 486 h 496"/>
                <a:gd name="T18" fmla="*/ 47 w 292"/>
                <a:gd name="T19" fmla="*/ 464 h 496"/>
                <a:gd name="T20" fmla="*/ 52 w 292"/>
                <a:gd name="T21" fmla="*/ 448 h 496"/>
                <a:gd name="T22" fmla="*/ 60 w 292"/>
                <a:gd name="T23" fmla="*/ 464 h 496"/>
                <a:gd name="T24" fmla="*/ 57 w 292"/>
                <a:gd name="T25" fmla="*/ 470 h 496"/>
                <a:gd name="T26" fmla="*/ 62 w 292"/>
                <a:gd name="T27" fmla="*/ 483 h 496"/>
                <a:gd name="T28" fmla="*/ 72 w 292"/>
                <a:gd name="T29" fmla="*/ 496 h 496"/>
                <a:gd name="T30" fmla="*/ 80 w 292"/>
                <a:gd name="T31" fmla="*/ 496 h 496"/>
                <a:gd name="T32" fmla="*/ 87 w 292"/>
                <a:gd name="T33" fmla="*/ 496 h 496"/>
                <a:gd name="T34" fmla="*/ 97 w 292"/>
                <a:gd name="T35" fmla="*/ 486 h 496"/>
                <a:gd name="T36" fmla="*/ 97 w 292"/>
                <a:gd name="T37" fmla="*/ 483 h 496"/>
                <a:gd name="T38" fmla="*/ 102 w 292"/>
                <a:gd name="T39" fmla="*/ 480 h 496"/>
                <a:gd name="T40" fmla="*/ 102 w 292"/>
                <a:gd name="T41" fmla="*/ 478 h 496"/>
                <a:gd name="T42" fmla="*/ 102 w 292"/>
                <a:gd name="T43" fmla="*/ 475 h 496"/>
                <a:gd name="T44" fmla="*/ 97 w 292"/>
                <a:gd name="T45" fmla="*/ 472 h 496"/>
                <a:gd name="T46" fmla="*/ 97 w 292"/>
                <a:gd name="T47" fmla="*/ 470 h 496"/>
                <a:gd name="T48" fmla="*/ 102 w 292"/>
                <a:gd name="T49" fmla="*/ 462 h 496"/>
                <a:gd name="T50" fmla="*/ 100 w 292"/>
                <a:gd name="T51" fmla="*/ 456 h 496"/>
                <a:gd name="T52" fmla="*/ 95 w 292"/>
                <a:gd name="T53" fmla="*/ 451 h 496"/>
                <a:gd name="T54" fmla="*/ 92 w 292"/>
                <a:gd name="T55" fmla="*/ 451 h 496"/>
                <a:gd name="T56" fmla="*/ 87 w 292"/>
                <a:gd name="T57" fmla="*/ 448 h 496"/>
                <a:gd name="T58" fmla="*/ 80 w 292"/>
                <a:gd name="T59" fmla="*/ 438 h 496"/>
                <a:gd name="T60" fmla="*/ 80 w 292"/>
                <a:gd name="T61" fmla="*/ 430 h 496"/>
                <a:gd name="T62" fmla="*/ 82 w 292"/>
                <a:gd name="T63" fmla="*/ 430 h 496"/>
                <a:gd name="T64" fmla="*/ 82 w 292"/>
                <a:gd name="T65" fmla="*/ 424 h 496"/>
                <a:gd name="T66" fmla="*/ 82 w 292"/>
                <a:gd name="T67" fmla="*/ 422 h 496"/>
                <a:gd name="T68" fmla="*/ 292 w 292"/>
                <a:gd name="T69" fmla="*/ 398 h 496"/>
                <a:gd name="T70" fmla="*/ 292 w 292"/>
                <a:gd name="T71" fmla="*/ 392 h 496"/>
                <a:gd name="T72" fmla="*/ 282 w 292"/>
                <a:gd name="T73" fmla="*/ 376 h 496"/>
                <a:gd name="T74" fmla="*/ 282 w 292"/>
                <a:gd name="T75" fmla="*/ 350 h 496"/>
                <a:gd name="T76" fmla="*/ 275 w 292"/>
                <a:gd name="T77" fmla="*/ 328 h 496"/>
                <a:gd name="T78" fmla="*/ 272 w 292"/>
                <a:gd name="T79" fmla="*/ 310 h 496"/>
                <a:gd name="T80" fmla="*/ 277 w 292"/>
                <a:gd name="T81" fmla="*/ 296 h 496"/>
                <a:gd name="T82" fmla="*/ 277 w 292"/>
                <a:gd name="T83" fmla="*/ 283 h 496"/>
                <a:gd name="T84" fmla="*/ 285 w 292"/>
                <a:gd name="T85" fmla="*/ 272 h 496"/>
                <a:gd name="T86" fmla="*/ 285 w 292"/>
                <a:gd name="T87" fmla="*/ 270 h 496"/>
                <a:gd name="T88" fmla="*/ 277 w 292"/>
                <a:gd name="T89" fmla="*/ 262 h 496"/>
                <a:gd name="T90" fmla="*/ 282 w 292"/>
                <a:gd name="T91" fmla="*/ 254 h 496"/>
                <a:gd name="T92" fmla="*/ 277 w 292"/>
                <a:gd name="T93" fmla="*/ 246 h 496"/>
                <a:gd name="T94" fmla="*/ 270 w 292"/>
                <a:gd name="T95" fmla="*/ 243 h 496"/>
                <a:gd name="T96" fmla="*/ 265 w 292"/>
                <a:gd name="T97" fmla="*/ 235 h 496"/>
                <a:gd name="T98" fmla="*/ 262 w 292"/>
                <a:gd name="T99" fmla="*/ 219 h 496"/>
                <a:gd name="T100" fmla="*/ 257 w 292"/>
                <a:gd name="T101" fmla="*/ 214 h 496"/>
                <a:gd name="T102" fmla="*/ 200 w 292"/>
                <a:gd name="T103" fmla="*/ 0 h 496"/>
                <a:gd name="T104" fmla="*/ 0 w 292"/>
                <a:gd name="T105" fmla="*/ 19 h 4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2"/>
                <a:gd name="T160" fmla="*/ 0 h 496"/>
                <a:gd name="T161" fmla="*/ 292 w 292"/>
                <a:gd name="T162" fmla="*/ 496 h 4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2" h="496">
                  <a:moveTo>
                    <a:pt x="0" y="19"/>
                  </a:moveTo>
                  <a:lnTo>
                    <a:pt x="7" y="27"/>
                  </a:lnTo>
                  <a:lnTo>
                    <a:pt x="2" y="328"/>
                  </a:lnTo>
                  <a:lnTo>
                    <a:pt x="2" y="342"/>
                  </a:lnTo>
                  <a:lnTo>
                    <a:pt x="20" y="494"/>
                  </a:lnTo>
                  <a:lnTo>
                    <a:pt x="25" y="491"/>
                  </a:lnTo>
                  <a:lnTo>
                    <a:pt x="27" y="488"/>
                  </a:lnTo>
                  <a:lnTo>
                    <a:pt x="40" y="494"/>
                  </a:lnTo>
                  <a:lnTo>
                    <a:pt x="45" y="486"/>
                  </a:lnTo>
                  <a:lnTo>
                    <a:pt x="47" y="464"/>
                  </a:lnTo>
                  <a:lnTo>
                    <a:pt x="52" y="448"/>
                  </a:lnTo>
                  <a:lnTo>
                    <a:pt x="60" y="464"/>
                  </a:lnTo>
                  <a:lnTo>
                    <a:pt x="57" y="470"/>
                  </a:lnTo>
                  <a:lnTo>
                    <a:pt x="62" y="483"/>
                  </a:lnTo>
                  <a:lnTo>
                    <a:pt x="72" y="496"/>
                  </a:lnTo>
                  <a:lnTo>
                    <a:pt x="80" y="496"/>
                  </a:lnTo>
                  <a:lnTo>
                    <a:pt x="87" y="496"/>
                  </a:lnTo>
                  <a:lnTo>
                    <a:pt x="97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75"/>
                  </a:lnTo>
                  <a:lnTo>
                    <a:pt x="97" y="472"/>
                  </a:lnTo>
                  <a:lnTo>
                    <a:pt x="97" y="470"/>
                  </a:lnTo>
                  <a:lnTo>
                    <a:pt x="102" y="462"/>
                  </a:lnTo>
                  <a:lnTo>
                    <a:pt x="100" y="456"/>
                  </a:lnTo>
                  <a:lnTo>
                    <a:pt x="95" y="451"/>
                  </a:lnTo>
                  <a:lnTo>
                    <a:pt x="92" y="451"/>
                  </a:lnTo>
                  <a:lnTo>
                    <a:pt x="87" y="448"/>
                  </a:lnTo>
                  <a:lnTo>
                    <a:pt x="80" y="438"/>
                  </a:lnTo>
                  <a:lnTo>
                    <a:pt x="80" y="430"/>
                  </a:lnTo>
                  <a:lnTo>
                    <a:pt x="82" y="430"/>
                  </a:lnTo>
                  <a:lnTo>
                    <a:pt x="82" y="424"/>
                  </a:lnTo>
                  <a:lnTo>
                    <a:pt x="82" y="422"/>
                  </a:lnTo>
                  <a:lnTo>
                    <a:pt x="292" y="398"/>
                  </a:lnTo>
                  <a:lnTo>
                    <a:pt x="292" y="392"/>
                  </a:lnTo>
                  <a:lnTo>
                    <a:pt x="282" y="376"/>
                  </a:lnTo>
                  <a:lnTo>
                    <a:pt x="282" y="350"/>
                  </a:lnTo>
                  <a:lnTo>
                    <a:pt x="275" y="328"/>
                  </a:lnTo>
                  <a:lnTo>
                    <a:pt x="272" y="310"/>
                  </a:lnTo>
                  <a:lnTo>
                    <a:pt x="277" y="296"/>
                  </a:lnTo>
                  <a:lnTo>
                    <a:pt x="277" y="283"/>
                  </a:lnTo>
                  <a:lnTo>
                    <a:pt x="285" y="272"/>
                  </a:lnTo>
                  <a:lnTo>
                    <a:pt x="285" y="270"/>
                  </a:lnTo>
                  <a:lnTo>
                    <a:pt x="277" y="262"/>
                  </a:lnTo>
                  <a:lnTo>
                    <a:pt x="282" y="254"/>
                  </a:lnTo>
                  <a:lnTo>
                    <a:pt x="277" y="246"/>
                  </a:lnTo>
                  <a:lnTo>
                    <a:pt x="270" y="243"/>
                  </a:lnTo>
                  <a:lnTo>
                    <a:pt x="265" y="235"/>
                  </a:lnTo>
                  <a:lnTo>
                    <a:pt x="262" y="219"/>
                  </a:lnTo>
                  <a:lnTo>
                    <a:pt x="257" y="214"/>
                  </a:lnTo>
                  <a:lnTo>
                    <a:pt x="20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953028" y="3264977"/>
              <a:ext cx="967912" cy="438387"/>
            </a:xfrm>
            <a:custGeom>
              <a:avLst/>
              <a:gdLst>
                <a:gd name="T0" fmla="*/ 10 w 670"/>
                <a:gd name="T1" fmla="*/ 248 h 304"/>
                <a:gd name="T2" fmla="*/ 20 w 670"/>
                <a:gd name="T3" fmla="*/ 235 h 304"/>
                <a:gd name="T4" fmla="*/ 28 w 670"/>
                <a:gd name="T5" fmla="*/ 216 h 304"/>
                <a:gd name="T6" fmla="*/ 80 w 670"/>
                <a:gd name="T7" fmla="*/ 187 h 304"/>
                <a:gd name="T8" fmla="*/ 100 w 670"/>
                <a:gd name="T9" fmla="*/ 163 h 304"/>
                <a:gd name="T10" fmla="*/ 110 w 670"/>
                <a:gd name="T11" fmla="*/ 158 h 304"/>
                <a:gd name="T12" fmla="*/ 118 w 670"/>
                <a:gd name="T13" fmla="*/ 150 h 304"/>
                <a:gd name="T14" fmla="*/ 130 w 670"/>
                <a:gd name="T15" fmla="*/ 147 h 304"/>
                <a:gd name="T16" fmla="*/ 160 w 670"/>
                <a:gd name="T17" fmla="*/ 134 h 304"/>
                <a:gd name="T18" fmla="*/ 183 w 670"/>
                <a:gd name="T19" fmla="*/ 99 h 304"/>
                <a:gd name="T20" fmla="*/ 185 w 670"/>
                <a:gd name="T21" fmla="*/ 78 h 304"/>
                <a:gd name="T22" fmla="*/ 205 w 670"/>
                <a:gd name="T23" fmla="*/ 78 h 304"/>
                <a:gd name="T24" fmla="*/ 238 w 670"/>
                <a:gd name="T25" fmla="*/ 72 h 304"/>
                <a:gd name="T26" fmla="*/ 633 w 670"/>
                <a:gd name="T27" fmla="*/ 3 h 304"/>
                <a:gd name="T28" fmla="*/ 643 w 670"/>
                <a:gd name="T29" fmla="*/ 11 h 304"/>
                <a:gd name="T30" fmla="*/ 653 w 670"/>
                <a:gd name="T31" fmla="*/ 30 h 304"/>
                <a:gd name="T32" fmla="*/ 650 w 670"/>
                <a:gd name="T33" fmla="*/ 32 h 304"/>
                <a:gd name="T34" fmla="*/ 638 w 670"/>
                <a:gd name="T35" fmla="*/ 30 h 304"/>
                <a:gd name="T36" fmla="*/ 635 w 670"/>
                <a:gd name="T37" fmla="*/ 32 h 304"/>
                <a:gd name="T38" fmla="*/ 613 w 670"/>
                <a:gd name="T39" fmla="*/ 51 h 304"/>
                <a:gd name="T40" fmla="*/ 590 w 670"/>
                <a:gd name="T41" fmla="*/ 67 h 304"/>
                <a:gd name="T42" fmla="*/ 598 w 670"/>
                <a:gd name="T43" fmla="*/ 67 h 304"/>
                <a:gd name="T44" fmla="*/ 628 w 670"/>
                <a:gd name="T45" fmla="*/ 54 h 304"/>
                <a:gd name="T46" fmla="*/ 640 w 670"/>
                <a:gd name="T47" fmla="*/ 64 h 304"/>
                <a:gd name="T48" fmla="*/ 648 w 670"/>
                <a:gd name="T49" fmla="*/ 67 h 304"/>
                <a:gd name="T50" fmla="*/ 663 w 670"/>
                <a:gd name="T51" fmla="*/ 54 h 304"/>
                <a:gd name="T52" fmla="*/ 670 w 670"/>
                <a:gd name="T53" fmla="*/ 86 h 304"/>
                <a:gd name="T54" fmla="*/ 658 w 670"/>
                <a:gd name="T55" fmla="*/ 102 h 304"/>
                <a:gd name="T56" fmla="*/ 643 w 670"/>
                <a:gd name="T57" fmla="*/ 115 h 304"/>
                <a:gd name="T58" fmla="*/ 620 w 670"/>
                <a:gd name="T59" fmla="*/ 118 h 304"/>
                <a:gd name="T60" fmla="*/ 615 w 670"/>
                <a:gd name="T61" fmla="*/ 112 h 304"/>
                <a:gd name="T62" fmla="*/ 610 w 670"/>
                <a:gd name="T63" fmla="*/ 107 h 304"/>
                <a:gd name="T64" fmla="*/ 608 w 670"/>
                <a:gd name="T65" fmla="*/ 123 h 304"/>
                <a:gd name="T66" fmla="*/ 615 w 670"/>
                <a:gd name="T67" fmla="*/ 128 h 304"/>
                <a:gd name="T68" fmla="*/ 618 w 670"/>
                <a:gd name="T69" fmla="*/ 144 h 304"/>
                <a:gd name="T70" fmla="*/ 593 w 670"/>
                <a:gd name="T71" fmla="*/ 166 h 304"/>
                <a:gd name="T72" fmla="*/ 590 w 670"/>
                <a:gd name="T73" fmla="*/ 171 h 304"/>
                <a:gd name="T74" fmla="*/ 630 w 670"/>
                <a:gd name="T75" fmla="*/ 158 h 304"/>
                <a:gd name="T76" fmla="*/ 640 w 670"/>
                <a:gd name="T77" fmla="*/ 160 h 304"/>
                <a:gd name="T78" fmla="*/ 610 w 670"/>
                <a:gd name="T79" fmla="*/ 190 h 304"/>
                <a:gd name="T80" fmla="*/ 578 w 670"/>
                <a:gd name="T81" fmla="*/ 216 h 304"/>
                <a:gd name="T82" fmla="*/ 570 w 670"/>
                <a:gd name="T83" fmla="*/ 222 h 304"/>
                <a:gd name="T84" fmla="*/ 540 w 670"/>
                <a:gd name="T85" fmla="*/ 264 h 304"/>
                <a:gd name="T86" fmla="*/ 523 w 670"/>
                <a:gd name="T87" fmla="*/ 296 h 304"/>
                <a:gd name="T88" fmla="*/ 388 w 670"/>
                <a:gd name="T89" fmla="*/ 232 h 304"/>
                <a:gd name="T90" fmla="*/ 283 w 670"/>
                <a:gd name="T91" fmla="*/ 216 h 304"/>
                <a:gd name="T92" fmla="*/ 273 w 670"/>
                <a:gd name="T93" fmla="*/ 214 h 304"/>
                <a:gd name="T94" fmla="*/ 170 w 670"/>
                <a:gd name="T95" fmla="*/ 222 h 304"/>
                <a:gd name="T96" fmla="*/ 148 w 670"/>
                <a:gd name="T97" fmla="*/ 243 h 304"/>
                <a:gd name="T98" fmla="*/ 0 w 670"/>
                <a:gd name="T99" fmla="*/ 272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0"/>
                <a:gd name="T151" fmla="*/ 0 h 304"/>
                <a:gd name="T152" fmla="*/ 670 w 670"/>
                <a:gd name="T153" fmla="*/ 304 h 3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0" h="304">
                  <a:moveTo>
                    <a:pt x="0" y="272"/>
                  </a:moveTo>
                  <a:lnTo>
                    <a:pt x="3" y="246"/>
                  </a:lnTo>
                  <a:lnTo>
                    <a:pt x="10" y="248"/>
                  </a:lnTo>
                  <a:lnTo>
                    <a:pt x="15" y="246"/>
                  </a:lnTo>
                  <a:lnTo>
                    <a:pt x="20" y="240"/>
                  </a:lnTo>
                  <a:lnTo>
                    <a:pt x="20" y="235"/>
                  </a:lnTo>
                  <a:lnTo>
                    <a:pt x="20" y="230"/>
                  </a:lnTo>
                  <a:lnTo>
                    <a:pt x="20" y="222"/>
                  </a:lnTo>
                  <a:lnTo>
                    <a:pt x="28" y="216"/>
                  </a:lnTo>
                  <a:lnTo>
                    <a:pt x="43" y="208"/>
                  </a:lnTo>
                  <a:lnTo>
                    <a:pt x="63" y="203"/>
                  </a:lnTo>
                  <a:lnTo>
                    <a:pt x="80" y="187"/>
                  </a:lnTo>
                  <a:lnTo>
                    <a:pt x="88" y="184"/>
                  </a:lnTo>
                  <a:lnTo>
                    <a:pt x="98" y="174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5" y="163"/>
                  </a:lnTo>
                  <a:lnTo>
                    <a:pt x="110" y="158"/>
                  </a:lnTo>
                  <a:lnTo>
                    <a:pt x="110" y="155"/>
                  </a:lnTo>
                  <a:lnTo>
                    <a:pt x="118" y="150"/>
                  </a:lnTo>
                  <a:lnTo>
                    <a:pt x="125" y="155"/>
                  </a:lnTo>
                  <a:lnTo>
                    <a:pt x="130" y="150"/>
                  </a:lnTo>
                  <a:lnTo>
                    <a:pt x="130" y="147"/>
                  </a:lnTo>
                  <a:lnTo>
                    <a:pt x="140" y="139"/>
                  </a:lnTo>
                  <a:lnTo>
                    <a:pt x="148" y="136"/>
                  </a:lnTo>
                  <a:lnTo>
                    <a:pt x="160" y="134"/>
                  </a:lnTo>
                  <a:lnTo>
                    <a:pt x="173" y="112"/>
                  </a:lnTo>
                  <a:lnTo>
                    <a:pt x="183" y="104"/>
                  </a:lnTo>
                  <a:lnTo>
                    <a:pt x="183" y="99"/>
                  </a:lnTo>
                  <a:lnTo>
                    <a:pt x="185" y="94"/>
                  </a:lnTo>
                  <a:lnTo>
                    <a:pt x="183" y="86"/>
                  </a:lnTo>
                  <a:lnTo>
                    <a:pt x="185" y="78"/>
                  </a:lnTo>
                  <a:lnTo>
                    <a:pt x="208" y="72"/>
                  </a:lnTo>
                  <a:lnTo>
                    <a:pt x="205" y="78"/>
                  </a:lnTo>
                  <a:lnTo>
                    <a:pt x="225" y="72"/>
                  </a:lnTo>
                  <a:lnTo>
                    <a:pt x="235" y="72"/>
                  </a:lnTo>
                  <a:lnTo>
                    <a:pt x="238" y="72"/>
                  </a:lnTo>
                  <a:lnTo>
                    <a:pt x="438" y="38"/>
                  </a:lnTo>
                  <a:lnTo>
                    <a:pt x="630" y="0"/>
                  </a:lnTo>
                  <a:lnTo>
                    <a:pt x="633" y="3"/>
                  </a:lnTo>
                  <a:lnTo>
                    <a:pt x="635" y="6"/>
                  </a:lnTo>
                  <a:lnTo>
                    <a:pt x="640" y="8"/>
                  </a:lnTo>
                  <a:lnTo>
                    <a:pt x="643" y="11"/>
                  </a:lnTo>
                  <a:lnTo>
                    <a:pt x="648" y="16"/>
                  </a:lnTo>
                  <a:lnTo>
                    <a:pt x="650" y="19"/>
                  </a:lnTo>
                  <a:lnTo>
                    <a:pt x="653" y="30"/>
                  </a:lnTo>
                  <a:lnTo>
                    <a:pt x="653" y="32"/>
                  </a:lnTo>
                  <a:lnTo>
                    <a:pt x="650" y="32"/>
                  </a:lnTo>
                  <a:lnTo>
                    <a:pt x="648" y="30"/>
                  </a:lnTo>
                  <a:lnTo>
                    <a:pt x="643" y="30"/>
                  </a:lnTo>
                  <a:lnTo>
                    <a:pt x="638" y="30"/>
                  </a:lnTo>
                  <a:lnTo>
                    <a:pt x="635" y="30"/>
                  </a:lnTo>
                  <a:lnTo>
                    <a:pt x="633" y="30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15" y="46"/>
                  </a:lnTo>
                  <a:lnTo>
                    <a:pt x="613" y="51"/>
                  </a:lnTo>
                  <a:lnTo>
                    <a:pt x="605" y="56"/>
                  </a:lnTo>
                  <a:lnTo>
                    <a:pt x="593" y="59"/>
                  </a:lnTo>
                  <a:lnTo>
                    <a:pt x="590" y="67"/>
                  </a:lnTo>
                  <a:lnTo>
                    <a:pt x="590" y="70"/>
                  </a:lnTo>
                  <a:lnTo>
                    <a:pt x="593" y="70"/>
                  </a:lnTo>
                  <a:lnTo>
                    <a:pt x="598" y="67"/>
                  </a:lnTo>
                  <a:lnTo>
                    <a:pt x="610" y="62"/>
                  </a:lnTo>
                  <a:lnTo>
                    <a:pt x="623" y="59"/>
                  </a:lnTo>
                  <a:lnTo>
                    <a:pt x="628" y="54"/>
                  </a:lnTo>
                  <a:lnTo>
                    <a:pt x="640" y="54"/>
                  </a:lnTo>
                  <a:lnTo>
                    <a:pt x="640" y="56"/>
                  </a:lnTo>
                  <a:lnTo>
                    <a:pt x="640" y="64"/>
                  </a:lnTo>
                  <a:lnTo>
                    <a:pt x="640" y="67"/>
                  </a:lnTo>
                  <a:lnTo>
                    <a:pt x="645" y="70"/>
                  </a:lnTo>
                  <a:lnTo>
                    <a:pt x="648" y="67"/>
                  </a:lnTo>
                  <a:lnTo>
                    <a:pt x="650" y="64"/>
                  </a:lnTo>
                  <a:lnTo>
                    <a:pt x="658" y="54"/>
                  </a:lnTo>
                  <a:lnTo>
                    <a:pt x="663" y="54"/>
                  </a:lnTo>
                  <a:lnTo>
                    <a:pt x="665" y="64"/>
                  </a:lnTo>
                  <a:lnTo>
                    <a:pt x="668" y="80"/>
                  </a:lnTo>
                  <a:lnTo>
                    <a:pt x="670" y="86"/>
                  </a:lnTo>
                  <a:lnTo>
                    <a:pt x="670" y="88"/>
                  </a:lnTo>
                  <a:lnTo>
                    <a:pt x="660" y="96"/>
                  </a:lnTo>
                  <a:lnTo>
                    <a:pt x="658" y="102"/>
                  </a:lnTo>
                  <a:lnTo>
                    <a:pt x="658" y="107"/>
                  </a:lnTo>
                  <a:lnTo>
                    <a:pt x="648" y="115"/>
                  </a:lnTo>
                  <a:lnTo>
                    <a:pt x="643" y="115"/>
                  </a:lnTo>
                  <a:lnTo>
                    <a:pt x="638" y="120"/>
                  </a:lnTo>
                  <a:lnTo>
                    <a:pt x="625" y="118"/>
                  </a:lnTo>
                  <a:lnTo>
                    <a:pt x="620" y="118"/>
                  </a:lnTo>
                  <a:lnTo>
                    <a:pt x="618" y="118"/>
                  </a:lnTo>
                  <a:lnTo>
                    <a:pt x="615" y="112"/>
                  </a:lnTo>
                  <a:lnTo>
                    <a:pt x="615" y="110"/>
                  </a:lnTo>
                  <a:lnTo>
                    <a:pt x="613" y="107"/>
                  </a:lnTo>
                  <a:lnTo>
                    <a:pt x="610" y="107"/>
                  </a:lnTo>
                  <a:lnTo>
                    <a:pt x="608" y="107"/>
                  </a:lnTo>
                  <a:lnTo>
                    <a:pt x="610" y="120"/>
                  </a:lnTo>
                  <a:lnTo>
                    <a:pt x="608" y="123"/>
                  </a:lnTo>
                  <a:lnTo>
                    <a:pt x="605" y="123"/>
                  </a:lnTo>
                  <a:lnTo>
                    <a:pt x="610" y="128"/>
                  </a:lnTo>
                  <a:lnTo>
                    <a:pt x="615" y="128"/>
                  </a:lnTo>
                  <a:lnTo>
                    <a:pt x="620" y="134"/>
                  </a:lnTo>
                  <a:lnTo>
                    <a:pt x="615" y="142"/>
                  </a:lnTo>
                  <a:lnTo>
                    <a:pt x="618" y="144"/>
                  </a:lnTo>
                  <a:lnTo>
                    <a:pt x="605" y="166"/>
                  </a:lnTo>
                  <a:lnTo>
                    <a:pt x="600" y="166"/>
                  </a:lnTo>
                  <a:lnTo>
                    <a:pt x="593" y="166"/>
                  </a:lnTo>
                  <a:lnTo>
                    <a:pt x="588" y="166"/>
                  </a:lnTo>
                  <a:lnTo>
                    <a:pt x="585" y="166"/>
                  </a:lnTo>
                  <a:lnTo>
                    <a:pt x="590" y="171"/>
                  </a:lnTo>
                  <a:lnTo>
                    <a:pt x="605" y="168"/>
                  </a:lnTo>
                  <a:lnTo>
                    <a:pt x="615" y="166"/>
                  </a:lnTo>
                  <a:lnTo>
                    <a:pt x="630" y="158"/>
                  </a:lnTo>
                  <a:lnTo>
                    <a:pt x="633" y="155"/>
                  </a:lnTo>
                  <a:lnTo>
                    <a:pt x="635" y="155"/>
                  </a:lnTo>
                  <a:lnTo>
                    <a:pt x="640" y="160"/>
                  </a:lnTo>
                  <a:lnTo>
                    <a:pt x="635" y="171"/>
                  </a:lnTo>
                  <a:lnTo>
                    <a:pt x="623" y="187"/>
                  </a:lnTo>
                  <a:lnTo>
                    <a:pt x="610" y="190"/>
                  </a:lnTo>
                  <a:lnTo>
                    <a:pt x="605" y="192"/>
                  </a:lnTo>
                  <a:lnTo>
                    <a:pt x="590" y="195"/>
                  </a:lnTo>
                  <a:lnTo>
                    <a:pt x="578" y="216"/>
                  </a:lnTo>
                  <a:lnTo>
                    <a:pt x="570" y="219"/>
                  </a:lnTo>
                  <a:lnTo>
                    <a:pt x="570" y="222"/>
                  </a:lnTo>
                  <a:lnTo>
                    <a:pt x="555" y="232"/>
                  </a:lnTo>
                  <a:lnTo>
                    <a:pt x="548" y="243"/>
                  </a:lnTo>
                  <a:lnTo>
                    <a:pt x="540" y="264"/>
                  </a:lnTo>
                  <a:lnTo>
                    <a:pt x="535" y="286"/>
                  </a:lnTo>
                  <a:lnTo>
                    <a:pt x="533" y="294"/>
                  </a:lnTo>
                  <a:lnTo>
                    <a:pt x="523" y="296"/>
                  </a:lnTo>
                  <a:lnTo>
                    <a:pt x="493" y="302"/>
                  </a:lnTo>
                  <a:lnTo>
                    <a:pt x="490" y="304"/>
                  </a:lnTo>
                  <a:lnTo>
                    <a:pt x="388" y="232"/>
                  </a:lnTo>
                  <a:lnTo>
                    <a:pt x="300" y="243"/>
                  </a:lnTo>
                  <a:lnTo>
                    <a:pt x="300" y="230"/>
                  </a:lnTo>
                  <a:lnTo>
                    <a:pt x="283" y="216"/>
                  </a:lnTo>
                  <a:lnTo>
                    <a:pt x="275" y="222"/>
                  </a:lnTo>
                  <a:lnTo>
                    <a:pt x="273" y="219"/>
                  </a:lnTo>
                  <a:lnTo>
                    <a:pt x="273" y="214"/>
                  </a:lnTo>
                  <a:lnTo>
                    <a:pt x="273" y="211"/>
                  </a:lnTo>
                  <a:lnTo>
                    <a:pt x="173" y="224"/>
                  </a:lnTo>
                  <a:lnTo>
                    <a:pt x="170" y="222"/>
                  </a:lnTo>
                  <a:lnTo>
                    <a:pt x="168" y="227"/>
                  </a:lnTo>
                  <a:lnTo>
                    <a:pt x="148" y="238"/>
                  </a:lnTo>
                  <a:lnTo>
                    <a:pt x="148" y="243"/>
                  </a:lnTo>
                  <a:lnTo>
                    <a:pt x="140" y="243"/>
                  </a:lnTo>
                  <a:lnTo>
                    <a:pt x="115" y="254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5098388" y="3569541"/>
              <a:ext cx="561828" cy="449923"/>
            </a:xfrm>
            <a:custGeom>
              <a:avLst/>
              <a:gdLst>
                <a:gd name="T0" fmla="*/ 230 w 390"/>
                <a:gd name="T1" fmla="*/ 312 h 312"/>
                <a:gd name="T2" fmla="*/ 215 w 390"/>
                <a:gd name="T3" fmla="*/ 309 h 312"/>
                <a:gd name="T4" fmla="*/ 208 w 390"/>
                <a:gd name="T5" fmla="*/ 283 h 312"/>
                <a:gd name="T6" fmla="*/ 188 w 390"/>
                <a:gd name="T7" fmla="*/ 264 h 312"/>
                <a:gd name="T8" fmla="*/ 173 w 390"/>
                <a:gd name="T9" fmla="*/ 235 h 312"/>
                <a:gd name="T10" fmla="*/ 163 w 390"/>
                <a:gd name="T11" fmla="*/ 219 h 312"/>
                <a:gd name="T12" fmla="*/ 140 w 390"/>
                <a:gd name="T13" fmla="*/ 200 h 312"/>
                <a:gd name="T14" fmla="*/ 133 w 390"/>
                <a:gd name="T15" fmla="*/ 189 h 312"/>
                <a:gd name="T16" fmla="*/ 123 w 390"/>
                <a:gd name="T17" fmla="*/ 176 h 312"/>
                <a:gd name="T18" fmla="*/ 85 w 390"/>
                <a:gd name="T19" fmla="*/ 147 h 312"/>
                <a:gd name="T20" fmla="*/ 73 w 390"/>
                <a:gd name="T21" fmla="*/ 136 h 312"/>
                <a:gd name="T22" fmla="*/ 55 w 390"/>
                <a:gd name="T23" fmla="*/ 109 h 312"/>
                <a:gd name="T24" fmla="*/ 43 w 390"/>
                <a:gd name="T25" fmla="*/ 96 h 312"/>
                <a:gd name="T26" fmla="*/ 5 w 390"/>
                <a:gd name="T27" fmla="*/ 80 h 312"/>
                <a:gd name="T28" fmla="*/ 8 w 390"/>
                <a:gd name="T29" fmla="*/ 59 h 312"/>
                <a:gd name="T30" fmla="*/ 18 w 390"/>
                <a:gd name="T31" fmla="*/ 48 h 312"/>
                <a:gd name="T32" fmla="*/ 15 w 390"/>
                <a:gd name="T33" fmla="*/ 43 h 312"/>
                <a:gd name="T34" fmla="*/ 48 w 390"/>
                <a:gd name="T35" fmla="*/ 32 h 312"/>
                <a:gd name="T36" fmla="*/ 68 w 390"/>
                <a:gd name="T37" fmla="*/ 16 h 312"/>
                <a:gd name="T38" fmla="*/ 73 w 390"/>
                <a:gd name="T39" fmla="*/ 13 h 312"/>
                <a:gd name="T40" fmla="*/ 173 w 390"/>
                <a:gd name="T41" fmla="*/ 3 h 312"/>
                <a:gd name="T42" fmla="*/ 175 w 390"/>
                <a:gd name="T43" fmla="*/ 11 h 312"/>
                <a:gd name="T44" fmla="*/ 200 w 390"/>
                <a:gd name="T45" fmla="*/ 19 h 312"/>
                <a:gd name="T46" fmla="*/ 288 w 390"/>
                <a:gd name="T47" fmla="*/ 21 h 312"/>
                <a:gd name="T48" fmla="*/ 385 w 390"/>
                <a:gd name="T49" fmla="*/ 96 h 312"/>
                <a:gd name="T50" fmla="*/ 370 w 390"/>
                <a:gd name="T51" fmla="*/ 112 h 312"/>
                <a:gd name="T52" fmla="*/ 355 w 390"/>
                <a:gd name="T53" fmla="*/ 141 h 312"/>
                <a:gd name="T54" fmla="*/ 350 w 390"/>
                <a:gd name="T55" fmla="*/ 163 h 312"/>
                <a:gd name="T56" fmla="*/ 348 w 390"/>
                <a:gd name="T57" fmla="*/ 176 h 312"/>
                <a:gd name="T58" fmla="*/ 340 w 390"/>
                <a:gd name="T59" fmla="*/ 184 h 312"/>
                <a:gd name="T60" fmla="*/ 330 w 390"/>
                <a:gd name="T61" fmla="*/ 195 h 312"/>
                <a:gd name="T62" fmla="*/ 320 w 390"/>
                <a:gd name="T63" fmla="*/ 211 h 312"/>
                <a:gd name="T64" fmla="*/ 300 w 390"/>
                <a:gd name="T65" fmla="*/ 229 h 312"/>
                <a:gd name="T66" fmla="*/ 285 w 390"/>
                <a:gd name="T67" fmla="*/ 245 h 312"/>
                <a:gd name="T68" fmla="*/ 275 w 390"/>
                <a:gd name="T69" fmla="*/ 253 h 312"/>
                <a:gd name="T70" fmla="*/ 263 w 390"/>
                <a:gd name="T71" fmla="*/ 261 h 312"/>
                <a:gd name="T72" fmla="*/ 260 w 390"/>
                <a:gd name="T73" fmla="*/ 267 h 312"/>
                <a:gd name="T74" fmla="*/ 255 w 390"/>
                <a:gd name="T75" fmla="*/ 277 h 312"/>
                <a:gd name="T76" fmla="*/ 243 w 390"/>
                <a:gd name="T77" fmla="*/ 283 h 312"/>
                <a:gd name="T78" fmla="*/ 243 w 390"/>
                <a:gd name="T79" fmla="*/ 285 h 312"/>
                <a:gd name="T80" fmla="*/ 245 w 390"/>
                <a:gd name="T81" fmla="*/ 291 h 312"/>
                <a:gd name="T82" fmla="*/ 248 w 390"/>
                <a:gd name="T83" fmla="*/ 296 h 312"/>
                <a:gd name="T84" fmla="*/ 238 w 390"/>
                <a:gd name="T85" fmla="*/ 304 h 312"/>
                <a:gd name="T86" fmla="*/ 233 w 390"/>
                <a:gd name="T87" fmla="*/ 312 h 3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0"/>
                <a:gd name="T133" fmla="*/ 0 h 312"/>
                <a:gd name="T134" fmla="*/ 390 w 390"/>
                <a:gd name="T135" fmla="*/ 312 h 3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0" h="312">
                  <a:moveTo>
                    <a:pt x="233" y="312"/>
                  </a:moveTo>
                  <a:lnTo>
                    <a:pt x="230" y="312"/>
                  </a:lnTo>
                  <a:lnTo>
                    <a:pt x="220" y="312"/>
                  </a:lnTo>
                  <a:lnTo>
                    <a:pt x="215" y="309"/>
                  </a:lnTo>
                  <a:lnTo>
                    <a:pt x="215" y="304"/>
                  </a:lnTo>
                  <a:lnTo>
                    <a:pt x="208" y="283"/>
                  </a:lnTo>
                  <a:lnTo>
                    <a:pt x="200" y="269"/>
                  </a:lnTo>
                  <a:lnTo>
                    <a:pt x="188" y="264"/>
                  </a:lnTo>
                  <a:lnTo>
                    <a:pt x="180" y="243"/>
                  </a:lnTo>
                  <a:lnTo>
                    <a:pt x="173" y="235"/>
                  </a:lnTo>
                  <a:lnTo>
                    <a:pt x="170" y="221"/>
                  </a:lnTo>
                  <a:lnTo>
                    <a:pt x="163" y="219"/>
                  </a:lnTo>
                  <a:lnTo>
                    <a:pt x="150" y="213"/>
                  </a:lnTo>
                  <a:lnTo>
                    <a:pt x="140" y="200"/>
                  </a:lnTo>
                  <a:lnTo>
                    <a:pt x="133" y="195"/>
                  </a:lnTo>
                  <a:lnTo>
                    <a:pt x="133" y="189"/>
                  </a:lnTo>
                  <a:lnTo>
                    <a:pt x="128" y="179"/>
                  </a:lnTo>
                  <a:lnTo>
                    <a:pt x="123" y="176"/>
                  </a:lnTo>
                  <a:lnTo>
                    <a:pt x="110" y="171"/>
                  </a:lnTo>
                  <a:lnTo>
                    <a:pt x="85" y="147"/>
                  </a:lnTo>
                  <a:lnTo>
                    <a:pt x="75" y="144"/>
                  </a:lnTo>
                  <a:lnTo>
                    <a:pt x="73" y="136"/>
                  </a:lnTo>
                  <a:lnTo>
                    <a:pt x="63" y="125"/>
                  </a:lnTo>
                  <a:lnTo>
                    <a:pt x="55" y="109"/>
                  </a:lnTo>
                  <a:lnTo>
                    <a:pt x="48" y="99"/>
                  </a:lnTo>
                  <a:lnTo>
                    <a:pt x="43" y="96"/>
                  </a:lnTo>
                  <a:lnTo>
                    <a:pt x="28" y="93"/>
                  </a:lnTo>
                  <a:lnTo>
                    <a:pt x="5" y="80"/>
                  </a:lnTo>
                  <a:lnTo>
                    <a:pt x="0" y="75"/>
                  </a:lnTo>
                  <a:lnTo>
                    <a:pt x="8" y="59"/>
                  </a:lnTo>
                  <a:lnTo>
                    <a:pt x="13" y="53"/>
                  </a:lnTo>
                  <a:lnTo>
                    <a:pt x="18" y="48"/>
                  </a:lnTo>
                  <a:lnTo>
                    <a:pt x="18" y="45"/>
                  </a:lnTo>
                  <a:lnTo>
                    <a:pt x="15" y="43"/>
                  </a:lnTo>
                  <a:lnTo>
                    <a:pt x="40" y="32"/>
                  </a:lnTo>
                  <a:lnTo>
                    <a:pt x="48" y="32"/>
                  </a:lnTo>
                  <a:lnTo>
                    <a:pt x="48" y="27"/>
                  </a:lnTo>
                  <a:lnTo>
                    <a:pt x="68" y="16"/>
                  </a:lnTo>
                  <a:lnTo>
                    <a:pt x="70" y="11"/>
                  </a:lnTo>
                  <a:lnTo>
                    <a:pt x="73" y="13"/>
                  </a:lnTo>
                  <a:lnTo>
                    <a:pt x="173" y="0"/>
                  </a:lnTo>
                  <a:lnTo>
                    <a:pt x="173" y="3"/>
                  </a:lnTo>
                  <a:lnTo>
                    <a:pt x="173" y="8"/>
                  </a:lnTo>
                  <a:lnTo>
                    <a:pt x="175" y="11"/>
                  </a:lnTo>
                  <a:lnTo>
                    <a:pt x="183" y="5"/>
                  </a:lnTo>
                  <a:lnTo>
                    <a:pt x="200" y="19"/>
                  </a:lnTo>
                  <a:lnTo>
                    <a:pt x="200" y="32"/>
                  </a:lnTo>
                  <a:lnTo>
                    <a:pt x="288" y="21"/>
                  </a:lnTo>
                  <a:lnTo>
                    <a:pt x="390" y="93"/>
                  </a:lnTo>
                  <a:lnTo>
                    <a:pt x="385" y="96"/>
                  </a:lnTo>
                  <a:lnTo>
                    <a:pt x="378" y="101"/>
                  </a:lnTo>
                  <a:lnTo>
                    <a:pt x="370" y="112"/>
                  </a:lnTo>
                  <a:lnTo>
                    <a:pt x="358" y="133"/>
                  </a:lnTo>
                  <a:lnTo>
                    <a:pt x="355" y="141"/>
                  </a:lnTo>
                  <a:lnTo>
                    <a:pt x="350" y="152"/>
                  </a:lnTo>
                  <a:lnTo>
                    <a:pt x="350" y="163"/>
                  </a:lnTo>
                  <a:lnTo>
                    <a:pt x="350" y="173"/>
                  </a:lnTo>
                  <a:lnTo>
                    <a:pt x="348" y="176"/>
                  </a:lnTo>
                  <a:lnTo>
                    <a:pt x="345" y="181"/>
                  </a:lnTo>
                  <a:lnTo>
                    <a:pt x="340" y="184"/>
                  </a:lnTo>
                  <a:lnTo>
                    <a:pt x="335" y="187"/>
                  </a:lnTo>
                  <a:lnTo>
                    <a:pt x="330" y="195"/>
                  </a:lnTo>
                  <a:lnTo>
                    <a:pt x="325" y="203"/>
                  </a:lnTo>
                  <a:lnTo>
                    <a:pt x="320" y="211"/>
                  </a:lnTo>
                  <a:lnTo>
                    <a:pt x="308" y="219"/>
                  </a:lnTo>
                  <a:lnTo>
                    <a:pt x="300" y="229"/>
                  </a:lnTo>
                  <a:lnTo>
                    <a:pt x="295" y="237"/>
                  </a:lnTo>
                  <a:lnTo>
                    <a:pt x="285" y="245"/>
                  </a:lnTo>
                  <a:lnTo>
                    <a:pt x="280" y="251"/>
                  </a:lnTo>
                  <a:lnTo>
                    <a:pt x="275" y="253"/>
                  </a:lnTo>
                  <a:lnTo>
                    <a:pt x="268" y="259"/>
                  </a:lnTo>
                  <a:lnTo>
                    <a:pt x="263" y="261"/>
                  </a:lnTo>
                  <a:lnTo>
                    <a:pt x="260" y="264"/>
                  </a:lnTo>
                  <a:lnTo>
                    <a:pt x="260" y="267"/>
                  </a:lnTo>
                  <a:lnTo>
                    <a:pt x="260" y="269"/>
                  </a:lnTo>
                  <a:lnTo>
                    <a:pt x="255" y="277"/>
                  </a:lnTo>
                  <a:lnTo>
                    <a:pt x="250" y="283"/>
                  </a:lnTo>
                  <a:lnTo>
                    <a:pt x="243" y="283"/>
                  </a:lnTo>
                  <a:lnTo>
                    <a:pt x="243" y="285"/>
                  </a:lnTo>
                  <a:lnTo>
                    <a:pt x="243" y="288"/>
                  </a:lnTo>
                  <a:lnTo>
                    <a:pt x="245" y="291"/>
                  </a:lnTo>
                  <a:lnTo>
                    <a:pt x="248" y="291"/>
                  </a:lnTo>
                  <a:lnTo>
                    <a:pt x="248" y="296"/>
                  </a:lnTo>
                  <a:lnTo>
                    <a:pt x="243" y="299"/>
                  </a:lnTo>
                  <a:lnTo>
                    <a:pt x="238" y="304"/>
                  </a:lnTo>
                  <a:lnTo>
                    <a:pt x="233" y="309"/>
                  </a:lnTo>
                  <a:lnTo>
                    <a:pt x="233" y="312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4841124" y="3629531"/>
              <a:ext cx="603359" cy="659888"/>
            </a:xfrm>
            <a:custGeom>
              <a:avLst/>
              <a:gdLst>
                <a:gd name="T0" fmla="*/ 57 w 417"/>
                <a:gd name="T1" fmla="*/ 240 h 456"/>
                <a:gd name="T2" fmla="*/ 65 w 417"/>
                <a:gd name="T3" fmla="*/ 261 h 456"/>
                <a:gd name="T4" fmla="*/ 77 w 417"/>
                <a:gd name="T5" fmla="*/ 272 h 456"/>
                <a:gd name="T6" fmla="*/ 77 w 417"/>
                <a:gd name="T7" fmla="*/ 288 h 456"/>
                <a:gd name="T8" fmla="*/ 85 w 417"/>
                <a:gd name="T9" fmla="*/ 298 h 456"/>
                <a:gd name="T10" fmla="*/ 77 w 417"/>
                <a:gd name="T11" fmla="*/ 322 h 456"/>
                <a:gd name="T12" fmla="*/ 75 w 417"/>
                <a:gd name="T13" fmla="*/ 354 h 456"/>
                <a:gd name="T14" fmla="*/ 82 w 417"/>
                <a:gd name="T15" fmla="*/ 402 h 456"/>
                <a:gd name="T16" fmla="*/ 92 w 417"/>
                <a:gd name="T17" fmla="*/ 424 h 456"/>
                <a:gd name="T18" fmla="*/ 100 w 417"/>
                <a:gd name="T19" fmla="*/ 437 h 456"/>
                <a:gd name="T20" fmla="*/ 105 w 417"/>
                <a:gd name="T21" fmla="*/ 453 h 456"/>
                <a:gd name="T22" fmla="*/ 327 w 417"/>
                <a:gd name="T23" fmla="*/ 450 h 456"/>
                <a:gd name="T24" fmla="*/ 342 w 417"/>
                <a:gd name="T25" fmla="*/ 456 h 456"/>
                <a:gd name="T26" fmla="*/ 337 w 417"/>
                <a:gd name="T27" fmla="*/ 421 h 456"/>
                <a:gd name="T28" fmla="*/ 342 w 417"/>
                <a:gd name="T29" fmla="*/ 410 h 456"/>
                <a:gd name="T30" fmla="*/ 362 w 417"/>
                <a:gd name="T31" fmla="*/ 413 h 456"/>
                <a:gd name="T32" fmla="*/ 382 w 417"/>
                <a:gd name="T33" fmla="*/ 410 h 456"/>
                <a:gd name="T34" fmla="*/ 380 w 417"/>
                <a:gd name="T35" fmla="*/ 386 h 456"/>
                <a:gd name="T36" fmla="*/ 380 w 417"/>
                <a:gd name="T37" fmla="*/ 368 h 456"/>
                <a:gd name="T38" fmla="*/ 392 w 417"/>
                <a:gd name="T39" fmla="*/ 317 h 456"/>
                <a:gd name="T40" fmla="*/ 405 w 417"/>
                <a:gd name="T41" fmla="*/ 285 h 456"/>
                <a:gd name="T42" fmla="*/ 415 w 417"/>
                <a:gd name="T43" fmla="*/ 277 h 456"/>
                <a:gd name="T44" fmla="*/ 412 w 417"/>
                <a:gd name="T45" fmla="*/ 272 h 456"/>
                <a:gd name="T46" fmla="*/ 407 w 417"/>
                <a:gd name="T47" fmla="*/ 269 h 456"/>
                <a:gd name="T48" fmla="*/ 392 w 417"/>
                <a:gd name="T49" fmla="*/ 266 h 456"/>
                <a:gd name="T50" fmla="*/ 385 w 417"/>
                <a:gd name="T51" fmla="*/ 240 h 456"/>
                <a:gd name="T52" fmla="*/ 365 w 417"/>
                <a:gd name="T53" fmla="*/ 221 h 456"/>
                <a:gd name="T54" fmla="*/ 350 w 417"/>
                <a:gd name="T55" fmla="*/ 192 h 456"/>
                <a:gd name="T56" fmla="*/ 340 w 417"/>
                <a:gd name="T57" fmla="*/ 176 h 456"/>
                <a:gd name="T58" fmla="*/ 317 w 417"/>
                <a:gd name="T59" fmla="*/ 157 h 456"/>
                <a:gd name="T60" fmla="*/ 310 w 417"/>
                <a:gd name="T61" fmla="*/ 146 h 456"/>
                <a:gd name="T62" fmla="*/ 300 w 417"/>
                <a:gd name="T63" fmla="*/ 133 h 456"/>
                <a:gd name="T64" fmla="*/ 262 w 417"/>
                <a:gd name="T65" fmla="*/ 104 h 456"/>
                <a:gd name="T66" fmla="*/ 250 w 417"/>
                <a:gd name="T67" fmla="*/ 93 h 456"/>
                <a:gd name="T68" fmla="*/ 232 w 417"/>
                <a:gd name="T69" fmla="*/ 66 h 456"/>
                <a:gd name="T70" fmla="*/ 220 w 417"/>
                <a:gd name="T71" fmla="*/ 53 h 456"/>
                <a:gd name="T72" fmla="*/ 182 w 417"/>
                <a:gd name="T73" fmla="*/ 37 h 456"/>
                <a:gd name="T74" fmla="*/ 185 w 417"/>
                <a:gd name="T75" fmla="*/ 16 h 456"/>
                <a:gd name="T76" fmla="*/ 195 w 417"/>
                <a:gd name="T77" fmla="*/ 5 h 456"/>
                <a:gd name="T78" fmla="*/ 192 w 417"/>
                <a:gd name="T79" fmla="*/ 0 h 456"/>
                <a:gd name="T80" fmla="*/ 0 w 417"/>
                <a:gd name="T81" fmla="*/ 26 h 45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7"/>
                <a:gd name="T124" fmla="*/ 0 h 456"/>
                <a:gd name="T125" fmla="*/ 417 w 417"/>
                <a:gd name="T126" fmla="*/ 456 h 45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7" h="456">
                  <a:moveTo>
                    <a:pt x="0" y="26"/>
                  </a:moveTo>
                  <a:lnTo>
                    <a:pt x="57" y="240"/>
                  </a:lnTo>
                  <a:lnTo>
                    <a:pt x="62" y="245"/>
                  </a:lnTo>
                  <a:lnTo>
                    <a:pt x="65" y="261"/>
                  </a:lnTo>
                  <a:lnTo>
                    <a:pt x="70" y="269"/>
                  </a:lnTo>
                  <a:lnTo>
                    <a:pt x="77" y="272"/>
                  </a:lnTo>
                  <a:lnTo>
                    <a:pt x="82" y="280"/>
                  </a:lnTo>
                  <a:lnTo>
                    <a:pt x="77" y="288"/>
                  </a:lnTo>
                  <a:lnTo>
                    <a:pt x="85" y="296"/>
                  </a:lnTo>
                  <a:lnTo>
                    <a:pt x="85" y="298"/>
                  </a:lnTo>
                  <a:lnTo>
                    <a:pt x="77" y="309"/>
                  </a:lnTo>
                  <a:lnTo>
                    <a:pt x="77" y="322"/>
                  </a:lnTo>
                  <a:lnTo>
                    <a:pt x="72" y="336"/>
                  </a:lnTo>
                  <a:lnTo>
                    <a:pt x="75" y="354"/>
                  </a:lnTo>
                  <a:lnTo>
                    <a:pt x="82" y="376"/>
                  </a:lnTo>
                  <a:lnTo>
                    <a:pt x="82" y="402"/>
                  </a:lnTo>
                  <a:lnTo>
                    <a:pt x="92" y="418"/>
                  </a:lnTo>
                  <a:lnTo>
                    <a:pt x="92" y="424"/>
                  </a:lnTo>
                  <a:lnTo>
                    <a:pt x="95" y="432"/>
                  </a:lnTo>
                  <a:lnTo>
                    <a:pt x="100" y="437"/>
                  </a:lnTo>
                  <a:lnTo>
                    <a:pt x="100" y="445"/>
                  </a:lnTo>
                  <a:lnTo>
                    <a:pt x="105" y="453"/>
                  </a:lnTo>
                  <a:lnTo>
                    <a:pt x="325" y="437"/>
                  </a:lnTo>
                  <a:lnTo>
                    <a:pt x="327" y="450"/>
                  </a:lnTo>
                  <a:lnTo>
                    <a:pt x="332" y="456"/>
                  </a:lnTo>
                  <a:lnTo>
                    <a:pt x="342" y="456"/>
                  </a:lnTo>
                  <a:lnTo>
                    <a:pt x="345" y="445"/>
                  </a:lnTo>
                  <a:lnTo>
                    <a:pt x="337" y="421"/>
                  </a:lnTo>
                  <a:lnTo>
                    <a:pt x="337" y="413"/>
                  </a:lnTo>
                  <a:lnTo>
                    <a:pt x="342" y="410"/>
                  </a:lnTo>
                  <a:lnTo>
                    <a:pt x="347" y="405"/>
                  </a:lnTo>
                  <a:lnTo>
                    <a:pt x="362" y="413"/>
                  </a:lnTo>
                  <a:lnTo>
                    <a:pt x="377" y="413"/>
                  </a:lnTo>
                  <a:lnTo>
                    <a:pt x="382" y="410"/>
                  </a:lnTo>
                  <a:lnTo>
                    <a:pt x="382" y="394"/>
                  </a:lnTo>
                  <a:lnTo>
                    <a:pt x="380" y="386"/>
                  </a:lnTo>
                  <a:lnTo>
                    <a:pt x="380" y="373"/>
                  </a:lnTo>
                  <a:lnTo>
                    <a:pt x="380" y="368"/>
                  </a:lnTo>
                  <a:lnTo>
                    <a:pt x="392" y="330"/>
                  </a:lnTo>
                  <a:lnTo>
                    <a:pt x="392" y="317"/>
                  </a:lnTo>
                  <a:lnTo>
                    <a:pt x="397" y="301"/>
                  </a:lnTo>
                  <a:lnTo>
                    <a:pt x="405" y="285"/>
                  </a:lnTo>
                  <a:lnTo>
                    <a:pt x="412" y="280"/>
                  </a:lnTo>
                  <a:lnTo>
                    <a:pt x="415" y="277"/>
                  </a:lnTo>
                  <a:lnTo>
                    <a:pt x="417" y="272"/>
                  </a:lnTo>
                  <a:lnTo>
                    <a:pt x="412" y="272"/>
                  </a:lnTo>
                  <a:lnTo>
                    <a:pt x="410" y="269"/>
                  </a:lnTo>
                  <a:lnTo>
                    <a:pt x="407" y="269"/>
                  </a:lnTo>
                  <a:lnTo>
                    <a:pt x="397" y="269"/>
                  </a:lnTo>
                  <a:lnTo>
                    <a:pt x="392" y="266"/>
                  </a:lnTo>
                  <a:lnTo>
                    <a:pt x="392" y="261"/>
                  </a:lnTo>
                  <a:lnTo>
                    <a:pt x="385" y="240"/>
                  </a:lnTo>
                  <a:lnTo>
                    <a:pt x="377" y="226"/>
                  </a:lnTo>
                  <a:lnTo>
                    <a:pt x="365" y="221"/>
                  </a:lnTo>
                  <a:lnTo>
                    <a:pt x="357" y="200"/>
                  </a:lnTo>
                  <a:lnTo>
                    <a:pt x="350" y="192"/>
                  </a:lnTo>
                  <a:lnTo>
                    <a:pt x="347" y="178"/>
                  </a:lnTo>
                  <a:lnTo>
                    <a:pt x="340" y="176"/>
                  </a:lnTo>
                  <a:lnTo>
                    <a:pt x="327" y="170"/>
                  </a:lnTo>
                  <a:lnTo>
                    <a:pt x="317" y="157"/>
                  </a:lnTo>
                  <a:lnTo>
                    <a:pt x="310" y="152"/>
                  </a:lnTo>
                  <a:lnTo>
                    <a:pt x="310" y="146"/>
                  </a:lnTo>
                  <a:lnTo>
                    <a:pt x="305" y="136"/>
                  </a:lnTo>
                  <a:lnTo>
                    <a:pt x="300" y="133"/>
                  </a:lnTo>
                  <a:lnTo>
                    <a:pt x="287" y="128"/>
                  </a:lnTo>
                  <a:lnTo>
                    <a:pt x="262" y="104"/>
                  </a:lnTo>
                  <a:lnTo>
                    <a:pt x="252" y="101"/>
                  </a:lnTo>
                  <a:lnTo>
                    <a:pt x="250" y="93"/>
                  </a:lnTo>
                  <a:lnTo>
                    <a:pt x="240" y="82"/>
                  </a:lnTo>
                  <a:lnTo>
                    <a:pt x="232" y="66"/>
                  </a:lnTo>
                  <a:lnTo>
                    <a:pt x="225" y="56"/>
                  </a:lnTo>
                  <a:lnTo>
                    <a:pt x="220" y="53"/>
                  </a:lnTo>
                  <a:lnTo>
                    <a:pt x="205" y="50"/>
                  </a:lnTo>
                  <a:lnTo>
                    <a:pt x="182" y="37"/>
                  </a:lnTo>
                  <a:lnTo>
                    <a:pt x="177" y="32"/>
                  </a:lnTo>
                  <a:lnTo>
                    <a:pt x="185" y="16"/>
                  </a:lnTo>
                  <a:lnTo>
                    <a:pt x="190" y="10"/>
                  </a:lnTo>
                  <a:lnTo>
                    <a:pt x="195" y="5"/>
                  </a:lnTo>
                  <a:lnTo>
                    <a:pt x="195" y="2"/>
                  </a:lnTo>
                  <a:lnTo>
                    <a:pt x="192" y="0"/>
                  </a:lnTo>
                  <a:lnTo>
                    <a:pt x="77" y="18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4668076" y="4216738"/>
              <a:ext cx="1000214" cy="808709"/>
            </a:xfrm>
            <a:custGeom>
              <a:avLst/>
              <a:gdLst>
                <a:gd name="T0" fmla="*/ 2 w 692"/>
                <a:gd name="T1" fmla="*/ 45 h 560"/>
                <a:gd name="T2" fmla="*/ 0 w 692"/>
                <a:gd name="T3" fmla="*/ 59 h 560"/>
                <a:gd name="T4" fmla="*/ 15 w 692"/>
                <a:gd name="T5" fmla="*/ 72 h 560"/>
                <a:gd name="T6" fmla="*/ 17 w 692"/>
                <a:gd name="T7" fmla="*/ 91 h 560"/>
                <a:gd name="T8" fmla="*/ 22 w 692"/>
                <a:gd name="T9" fmla="*/ 99 h 560"/>
                <a:gd name="T10" fmla="*/ 17 w 692"/>
                <a:gd name="T11" fmla="*/ 109 h 560"/>
                <a:gd name="T12" fmla="*/ 37 w 692"/>
                <a:gd name="T13" fmla="*/ 107 h 560"/>
                <a:gd name="T14" fmla="*/ 47 w 692"/>
                <a:gd name="T15" fmla="*/ 91 h 560"/>
                <a:gd name="T16" fmla="*/ 60 w 692"/>
                <a:gd name="T17" fmla="*/ 91 h 560"/>
                <a:gd name="T18" fmla="*/ 50 w 692"/>
                <a:gd name="T19" fmla="*/ 101 h 560"/>
                <a:gd name="T20" fmla="*/ 105 w 692"/>
                <a:gd name="T21" fmla="*/ 85 h 560"/>
                <a:gd name="T22" fmla="*/ 102 w 692"/>
                <a:gd name="T23" fmla="*/ 93 h 560"/>
                <a:gd name="T24" fmla="*/ 140 w 692"/>
                <a:gd name="T25" fmla="*/ 104 h 560"/>
                <a:gd name="T26" fmla="*/ 160 w 692"/>
                <a:gd name="T27" fmla="*/ 109 h 560"/>
                <a:gd name="T28" fmla="*/ 177 w 692"/>
                <a:gd name="T29" fmla="*/ 115 h 560"/>
                <a:gd name="T30" fmla="*/ 177 w 692"/>
                <a:gd name="T31" fmla="*/ 120 h 560"/>
                <a:gd name="T32" fmla="*/ 202 w 692"/>
                <a:gd name="T33" fmla="*/ 144 h 560"/>
                <a:gd name="T34" fmla="*/ 195 w 692"/>
                <a:gd name="T35" fmla="*/ 152 h 560"/>
                <a:gd name="T36" fmla="*/ 195 w 692"/>
                <a:gd name="T37" fmla="*/ 157 h 560"/>
                <a:gd name="T38" fmla="*/ 230 w 692"/>
                <a:gd name="T39" fmla="*/ 144 h 560"/>
                <a:gd name="T40" fmla="*/ 280 w 692"/>
                <a:gd name="T41" fmla="*/ 123 h 560"/>
                <a:gd name="T42" fmla="*/ 280 w 692"/>
                <a:gd name="T43" fmla="*/ 104 h 560"/>
                <a:gd name="T44" fmla="*/ 345 w 692"/>
                <a:gd name="T45" fmla="*/ 128 h 560"/>
                <a:gd name="T46" fmla="*/ 387 w 692"/>
                <a:gd name="T47" fmla="*/ 168 h 560"/>
                <a:gd name="T48" fmla="*/ 415 w 692"/>
                <a:gd name="T49" fmla="*/ 181 h 560"/>
                <a:gd name="T50" fmla="*/ 432 w 692"/>
                <a:gd name="T51" fmla="*/ 213 h 560"/>
                <a:gd name="T52" fmla="*/ 430 w 692"/>
                <a:gd name="T53" fmla="*/ 285 h 560"/>
                <a:gd name="T54" fmla="*/ 447 w 692"/>
                <a:gd name="T55" fmla="*/ 325 h 560"/>
                <a:gd name="T56" fmla="*/ 442 w 692"/>
                <a:gd name="T57" fmla="*/ 299 h 560"/>
                <a:gd name="T58" fmla="*/ 457 w 692"/>
                <a:gd name="T59" fmla="*/ 309 h 560"/>
                <a:gd name="T60" fmla="*/ 465 w 692"/>
                <a:gd name="T61" fmla="*/ 299 h 560"/>
                <a:gd name="T62" fmla="*/ 465 w 692"/>
                <a:gd name="T63" fmla="*/ 317 h 560"/>
                <a:gd name="T64" fmla="*/ 452 w 692"/>
                <a:gd name="T65" fmla="*/ 341 h 560"/>
                <a:gd name="T66" fmla="*/ 465 w 692"/>
                <a:gd name="T67" fmla="*/ 363 h 560"/>
                <a:gd name="T68" fmla="*/ 500 w 692"/>
                <a:gd name="T69" fmla="*/ 408 h 560"/>
                <a:gd name="T70" fmla="*/ 512 w 692"/>
                <a:gd name="T71" fmla="*/ 413 h 560"/>
                <a:gd name="T72" fmla="*/ 527 w 692"/>
                <a:gd name="T73" fmla="*/ 440 h 560"/>
                <a:gd name="T74" fmla="*/ 557 w 692"/>
                <a:gd name="T75" fmla="*/ 491 h 560"/>
                <a:gd name="T76" fmla="*/ 607 w 692"/>
                <a:gd name="T77" fmla="*/ 528 h 560"/>
                <a:gd name="T78" fmla="*/ 625 w 692"/>
                <a:gd name="T79" fmla="*/ 539 h 560"/>
                <a:gd name="T80" fmla="*/ 620 w 692"/>
                <a:gd name="T81" fmla="*/ 547 h 560"/>
                <a:gd name="T82" fmla="*/ 612 w 692"/>
                <a:gd name="T83" fmla="*/ 552 h 560"/>
                <a:gd name="T84" fmla="*/ 632 w 692"/>
                <a:gd name="T85" fmla="*/ 555 h 560"/>
                <a:gd name="T86" fmla="*/ 682 w 692"/>
                <a:gd name="T87" fmla="*/ 525 h 560"/>
                <a:gd name="T88" fmla="*/ 680 w 692"/>
                <a:gd name="T89" fmla="*/ 493 h 560"/>
                <a:gd name="T90" fmla="*/ 685 w 692"/>
                <a:gd name="T91" fmla="*/ 445 h 560"/>
                <a:gd name="T92" fmla="*/ 680 w 692"/>
                <a:gd name="T93" fmla="*/ 368 h 560"/>
                <a:gd name="T94" fmla="*/ 637 w 692"/>
                <a:gd name="T95" fmla="*/ 288 h 560"/>
                <a:gd name="T96" fmla="*/ 617 w 692"/>
                <a:gd name="T97" fmla="*/ 256 h 560"/>
                <a:gd name="T98" fmla="*/ 617 w 692"/>
                <a:gd name="T99" fmla="*/ 224 h 560"/>
                <a:gd name="T100" fmla="*/ 582 w 692"/>
                <a:gd name="T101" fmla="*/ 173 h 560"/>
                <a:gd name="T102" fmla="*/ 555 w 692"/>
                <a:gd name="T103" fmla="*/ 141 h 560"/>
                <a:gd name="T104" fmla="*/ 517 w 692"/>
                <a:gd name="T105" fmla="*/ 48 h 560"/>
                <a:gd name="T106" fmla="*/ 510 w 692"/>
                <a:gd name="T107" fmla="*/ 37 h 560"/>
                <a:gd name="T108" fmla="*/ 497 w 692"/>
                <a:gd name="T109" fmla="*/ 8 h 560"/>
                <a:gd name="T110" fmla="*/ 462 w 692"/>
                <a:gd name="T111" fmla="*/ 5 h 560"/>
                <a:gd name="T112" fmla="*/ 465 w 692"/>
                <a:gd name="T113" fmla="*/ 40 h 560"/>
                <a:gd name="T114" fmla="*/ 447 w 692"/>
                <a:gd name="T115" fmla="*/ 45 h 560"/>
                <a:gd name="T116" fmla="*/ 220 w 692"/>
                <a:gd name="T117" fmla="*/ 40 h 560"/>
                <a:gd name="T118" fmla="*/ 212 w 692"/>
                <a:gd name="T119" fmla="*/ 19 h 56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2"/>
                <a:gd name="T181" fmla="*/ 0 h 560"/>
                <a:gd name="T182" fmla="*/ 692 w 692"/>
                <a:gd name="T183" fmla="*/ 560 h 56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2" h="560">
                  <a:moveTo>
                    <a:pt x="212" y="19"/>
                  </a:moveTo>
                  <a:lnTo>
                    <a:pt x="2" y="43"/>
                  </a:lnTo>
                  <a:lnTo>
                    <a:pt x="2" y="45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59"/>
                  </a:lnTo>
                  <a:lnTo>
                    <a:pt x="7" y="69"/>
                  </a:lnTo>
                  <a:lnTo>
                    <a:pt x="12" y="72"/>
                  </a:lnTo>
                  <a:lnTo>
                    <a:pt x="15" y="72"/>
                  </a:lnTo>
                  <a:lnTo>
                    <a:pt x="20" y="77"/>
                  </a:lnTo>
                  <a:lnTo>
                    <a:pt x="22" y="83"/>
                  </a:lnTo>
                  <a:lnTo>
                    <a:pt x="17" y="91"/>
                  </a:lnTo>
                  <a:lnTo>
                    <a:pt x="17" y="93"/>
                  </a:lnTo>
                  <a:lnTo>
                    <a:pt x="22" y="96"/>
                  </a:lnTo>
                  <a:lnTo>
                    <a:pt x="22" y="99"/>
                  </a:lnTo>
                  <a:lnTo>
                    <a:pt x="22" y="101"/>
                  </a:lnTo>
                  <a:lnTo>
                    <a:pt x="17" y="104"/>
                  </a:lnTo>
                  <a:lnTo>
                    <a:pt x="17" y="109"/>
                  </a:lnTo>
                  <a:lnTo>
                    <a:pt x="22" y="112"/>
                  </a:lnTo>
                  <a:lnTo>
                    <a:pt x="32" y="109"/>
                  </a:lnTo>
                  <a:lnTo>
                    <a:pt x="37" y="107"/>
                  </a:lnTo>
                  <a:lnTo>
                    <a:pt x="40" y="93"/>
                  </a:lnTo>
                  <a:lnTo>
                    <a:pt x="42" y="91"/>
                  </a:lnTo>
                  <a:lnTo>
                    <a:pt x="47" y="91"/>
                  </a:lnTo>
                  <a:lnTo>
                    <a:pt x="52" y="91"/>
                  </a:lnTo>
                  <a:lnTo>
                    <a:pt x="55" y="91"/>
                  </a:lnTo>
                  <a:lnTo>
                    <a:pt x="60" y="91"/>
                  </a:lnTo>
                  <a:lnTo>
                    <a:pt x="57" y="93"/>
                  </a:lnTo>
                  <a:lnTo>
                    <a:pt x="50" y="101"/>
                  </a:lnTo>
                  <a:lnTo>
                    <a:pt x="57" y="99"/>
                  </a:lnTo>
                  <a:lnTo>
                    <a:pt x="70" y="99"/>
                  </a:lnTo>
                  <a:lnTo>
                    <a:pt x="105" y="85"/>
                  </a:lnTo>
                  <a:lnTo>
                    <a:pt x="110" y="85"/>
                  </a:lnTo>
                  <a:lnTo>
                    <a:pt x="110" y="88"/>
                  </a:lnTo>
                  <a:lnTo>
                    <a:pt x="102" y="93"/>
                  </a:lnTo>
                  <a:lnTo>
                    <a:pt x="107" y="96"/>
                  </a:lnTo>
                  <a:lnTo>
                    <a:pt x="122" y="96"/>
                  </a:lnTo>
                  <a:lnTo>
                    <a:pt x="140" y="104"/>
                  </a:lnTo>
                  <a:lnTo>
                    <a:pt x="157" y="112"/>
                  </a:lnTo>
                  <a:lnTo>
                    <a:pt x="160" y="115"/>
                  </a:lnTo>
                  <a:lnTo>
                    <a:pt x="160" y="109"/>
                  </a:lnTo>
                  <a:lnTo>
                    <a:pt x="165" y="107"/>
                  </a:lnTo>
                  <a:lnTo>
                    <a:pt x="167" y="109"/>
                  </a:lnTo>
                  <a:lnTo>
                    <a:pt x="177" y="115"/>
                  </a:lnTo>
                  <a:lnTo>
                    <a:pt x="180" y="115"/>
                  </a:lnTo>
                  <a:lnTo>
                    <a:pt x="180" y="117"/>
                  </a:lnTo>
                  <a:lnTo>
                    <a:pt x="177" y="120"/>
                  </a:lnTo>
                  <a:lnTo>
                    <a:pt x="177" y="123"/>
                  </a:lnTo>
                  <a:lnTo>
                    <a:pt x="200" y="139"/>
                  </a:lnTo>
                  <a:lnTo>
                    <a:pt x="202" y="144"/>
                  </a:lnTo>
                  <a:lnTo>
                    <a:pt x="200" y="152"/>
                  </a:lnTo>
                  <a:lnTo>
                    <a:pt x="197" y="155"/>
                  </a:lnTo>
                  <a:lnTo>
                    <a:pt x="195" y="152"/>
                  </a:lnTo>
                  <a:lnTo>
                    <a:pt x="195" y="147"/>
                  </a:lnTo>
                  <a:lnTo>
                    <a:pt x="192" y="152"/>
                  </a:lnTo>
                  <a:lnTo>
                    <a:pt x="195" y="157"/>
                  </a:lnTo>
                  <a:lnTo>
                    <a:pt x="197" y="157"/>
                  </a:lnTo>
                  <a:lnTo>
                    <a:pt x="227" y="149"/>
                  </a:lnTo>
                  <a:lnTo>
                    <a:pt x="230" y="144"/>
                  </a:lnTo>
                  <a:lnTo>
                    <a:pt x="240" y="144"/>
                  </a:lnTo>
                  <a:lnTo>
                    <a:pt x="262" y="123"/>
                  </a:lnTo>
                  <a:lnTo>
                    <a:pt x="280" y="123"/>
                  </a:lnTo>
                  <a:lnTo>
                    <a:pt x="280" y="120"/>
                  </a:lnTo>
                  <a:lnTo>
                    <a:pt x="277" y="115"/>
                  </a:lnTo>
                  <a:lnTo>
                    <a:pt x="280" y="104"/>
                  </a:lnTo>
                  <a:lnTo>
                    <a:pt x="307" y="101"/>
                  </a:lnTo>
                  <a:lnTo>
                    <a:pt x="345" y="120"/>
                  </a:lnTo>
                  <a:lnTo>
                    <a:pt x="345" y="128"/>
                  </a:lnTo>
                  <a:lnTo>
                    <a:pt x="355" y="136"/>
                  </a:lnTo>
                  <a:lnTo>
                    <a:pt x="362" y="149"/>
                  </a:lnTo>
                  <a:lnTo>
                    <a:pt x="387" y="168"/>
                  </a:lnTo>
                  <a:lnTo>
                    <a:pt x="390" y="173"/>
                  </a:lnTo>
                  <a:lnTo>
                    <a:pt x="397" y="181"/>
                  </a:lnTo>
                  <a:lnTo>
                    <a:pt x="415" y="181"/>
                  </a:lnTo>
                  <a:lnTo>
                    <a:pt x="430" y="203"/>
                  </a:lnTo>
                  <a:lnTo>
                    <a:pt x="432" y="205"/>
                  </a:lnTo>
                  <a:lnTo>
                    <a:pt x="432" y="213"/>
                  </a:lnTo>
                  <a:lnTo>
                    <a:pt x="437" y="235"/>
                  </a:lnTo>
                  <a:lnTo>
                    <a:pt x="435" y="259"/>
                  </a:lnTo>
                  <a:lnTo>
                    <a:pt x="430" y="285"/>
                  </a:lnTo>
                  <a:lnTo>
                    <a:pt x="430" y="309"/>
                  </a:lnTo>
                  <a:lnTo>
                    <a:pt x="432" y="317"/>
                  </a:lnTo>
                  <a:lnTo>
                    <a:pt x="447" y="325"/>
                  </a:lnTo>
                  <a:lnTo>
                    <a:pt x="452" y="317"/>
                  </a:lnTo>
                  <a:lnTo>
                    <a:pt x="447" y="312"/>
                  </a:lnTo>
                  <a:lnTo>
                    <a:pt x="442" y="299"/>
                  </a:lnTo>
                  <a:lnTo>
                    <a:pt x="445" y="296"/>
                  </a:lnTo>
                  <a:lnTo>
                    <a:pt x="452" y="293"/>
                  </a:lnTo>
                  <a:lnTo>
                    <a:pt x="457" y="309"/>
                  </a:lnTo>
                  <a:lnTo>
                    <a:pt x="462" y="307"/>
                  </a:lnTo>
                  <a:lnTo>
                    <a:pt x="465" y="301"/>
                  </a:lnTo>
                  <a:lnTo>
                    <a:pt x="465" y="299"/>
                  </a:lnTo>
                  <a:lnTo>
                    <a:pt x="470" y="304"/>
                  </a:lnTo>
                  <a:lnTo>
                    <a:pt x="470" y="309"/>
                  </a:lnTo>
                  <a:lnTo>
                    <a:pt x="465" y="317"/>
                  </a:lnTo>
                  <a:lnTo>
                    <a:pt x="462" y="323"/>
                  </a:lnTo>
                  <a:lnTo>
                    <a:pt x="455" y="339"/>
                  </a:lnTo>
                  <a:lnTo>
                    <a:pt x="452" y="341"/>
                  </a:lnTo>
                  <a:lnTo>
                    <a:pt x="452" y="349"/>
                  </a:lnTo>
                  <a:lnTo>
                    <a:pt x="457" y="357"/>
                  </a:lnTo>
                  <a:lnTo>
                    <a:pt x="465" y="363"/>
                  </a:lnTo>
                  <a:lnTo>
                    <a:pt x="477" y="395"/>
                  </a:lnTo>
                  <a:lnTo>
                    <a:pt x="497" y="408"/>
                  </a:lnTo>
                  <a:lnTo>
                    <a:pt x="500" y="408"/>
                  </a:lnTo>
                  <a:lnTo>
                    <a:pt x="502" y="400"/>
                  </a:lnTo>
                  <a:lnTo>
                    <a:pt x="507" y="400"/>
                  </a:lnTo>
                  <a:lnTo>
                    <a:pt x="512" y="413"/>
                  </a:lnTo>
                  <a:lnTo>
                    <a:pt x="512" y="421"/>
                  </a:lnTo>
                  <a:lnTo>
                    <a:pt x="520" y="437"/>
                  </a:lnTo>
                  <a:lnTo>
                    <a:pt x="527" y="440"/>
                  </a:lnTo>
                  <a:lnTo>
                    <a:pt x="537" y="445"/>
                  </a:lnTo>
                  <a:lnTo>
                    <a:pt x="552" y="488"/>
                  </a:lnTo>
                  <a:lnTo>
                    <a:pt x="557" y="491"/>
                  </a:lnTo>
                  <a:lnTo>
                    <a:pt x="575" y="496"/>
                  </a:lnTo>
                  <a:lnTo>
                    <a:pt x="585" y="499"/>
                  </a:lnTo>
                  <a:lnTo>
                    <a:pt x="607" y="528"/>
                  </a:lnTo>
                  <a:lnTo>
                    <a:pt x="617" y="536"/>
                  </a:lnTo>
                  <a:lnTo>
                    <a:pt x="620" y="539"/>
                  </a:lnTo>
                  <a:lnTo>
                    <a:pt x="625" y="539"/>
                  </a:lnTo>
                  <a:lnTo>
                    <a:pt x="627" y="547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7" y="547"/>
                  </a:lnTo>
                  <a:lnTo>
                    <a:pt x="612" y="547"/>
                  </a:lnTo>
                  <a:lnTo>
                    <a:pt x="612" y="552"/>
                  </a:lnTo>
                  <a:lnTo>
                    <a:pt x="617" y="557"/>
                  </a:lnTo>
                  <a:lnTo>
                    <a:pt x="627" y="560"/>
                  </a:lnTo>
                  <a:lnTo>
                    <a:pt x="632" y="555"/>
                  </a:lnTo>
                  <a:lnTo>
                    <a:pt x="642" y="552"/>
                  </a:lnTo>
                  <a:lnTo>
                    <a:pt x="675" y="539"/>
                  </a:lnTo>
                  <a:lnTo>
                    <a:pt x="682" y="525"/>
                  </a:lnTo>
                  <a:lnTo>
                    <a:pt x="682" y="523"/>
                  </a:lnTo>
                  <a:lnTo>
                    <a:pt x="680" y="504"/>
                  </a:lnTo>
                  <a:lnTo>
                    <a:pt x="680" y="493"/>
                  </a:lnTo>
                  <a:lnTo>
                    <a:pt x="687" y="477"/>
                  </a:lnTo>
                  <a:lnTo>
                    <a:pt x="692" y="477"/>
                  </a:lnTo>
                  <a:lnTo>
                    <a:pt x="685" y="445"/>
                  </a:lnTo>
                  <a:lnTo>
                    <a:pt x="687" y="427"/>
                  </a:lnTo>
                  <a:lnTo>
                    <a:pt x="685" y="395"/>
                  </a:lnTo>
                  <a:lnTo>
                    <a:pt x="680" y="368"/>
                  </a:lnTo>
                  <a:lnTo>
                    <a:pt x="672" y="357"/>
                  </a:lnTo>
                  <a:lnTo>
                    <a:pt x="652" y="325"/>
                  </a:lnTo>
                  <a:lnTo>
                    <a:pt x="637" y="288"/>
                  </a:lnTo>
                  <a:lnTo>
                    <a:pt x="620" y="264"/>
                  </a:lnTo>
                  <a:lnTo>
                    <a:pt x="620" y="259"/>
                  </a:lnTo>
                  <a:lnTo>
                    <a:pt x="617" y="256"/>
                  </a:lnTo>
                  <a:lnTo>
                    <a:pt x="612" y="240"/>
                  </a:lnTo>
                  <a:lnTo>
                    <a:pt x="612" y="235"/>
                  </a:lnTo>
                  <a:lnTo>
                    <a:pt x="617" y="224"/>
                  </a:lnTo>
                  <a:lnTo>
                    <a:pt x="617" y="221"/>
                  </a:lnTo>
                  <a:lnTo>
                    <a:pt x="595" y="187"/>
                  </a:lnTo>
                  <a:lnTo>
                    <a:pt x="582" y="173"/>
                  </a:lnTo>
                  <a:lnTo>
                    <a:pt x="572" y="168"/>
                  </a:lnTo>
                  <a:lnTo>
                    <a:pt x="570" y="163"/>
                  </a:lnTo>
                  <a:lnTo>
                    <a:pt x="555" y="141"/>
                  </a:lnTo>
                  <a:lnTo>
                    <a:pt x="535" y="104"/>
                  </a:lnTo>
                  <a:lnTo>
                    <a:pt x="530" y="80"/>
                  </a:lnTo>
                  <a:lnTo>
                    <a:pt x="517" y="48"/>
                  </a:lnTo>
                  <a:lnTo>
                    <a:pt x="517" y="43"/>
                  </a:lnTo>
                  <a:lnTo>
                    <a:pt x="512" y="40"/>
                  </a:lnTo>
                  <a:lnTo>
                    <a:pt x="510" y="37"/>
                  </a:lnTo>
                  <a:lnTo>
                    <a:pt x="505" y="13"/>
                  </a:lnTo>
                  <a:lnTo>
                    <a:pt x="502" y="5"/>
                  </a:lnTo>
                  <a:lnTo>
                    <a:pt x="497" y="8"/>
                  </a:lnTo>
                  <a:lnTo>
                    <a:pt x="482" y="8"/>
                  </a:lnTo>
                  <a:lnTo>
                    <a:pt x="467" y="0"/>
                  </a:lnTo>
                  <a:lnTo>
                    <a:pt x="462" y="5"/>
                  </a:lnTo>
                  <a:lnTo>
                    <a:pt x="457" y="8"/>
                  </a:lnTo>
                  <a:lnTo>
                    <a:pt x="457" y="16"/>
                  </a:lnTo>
                  <a:lnTo>
                    <a:pt x="465" y="40"/>
                  </a:lnTo>
                  <a:lnTo>
                    <a:pt x="462" y="51"/>
                  </a:lnTo>
                  <a:lnTo>
                    <a:pt x="452" y="51"/>
                  </a:lnTo>
                  <a:lnTo>
                    <a:pt x="447" y="45"/>
                  </a:lnTo>
                  <a:lnTo>
                    <a:pt x="445" y="32"/>
                  </a:lnTo>
                  <a:lnTo>
                    <a:pt x="225" y="48"/>
                  </a:lnTo>
                  <a:lnTo>
                    <a:pt x="220" y="40"/>
                  </a:lnTo>
                  <a:lnTo>
                    <a:pt x="220" y="32"/>
                  </a:lnTo>
                  <a:lnTo>
                    <a:pt x="215" y="27"/>
                  </a:lnTo>
                  <a:lnTo>
                    <a:pt x="212" y="19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2433456" y="3487631"/>
              <a:ext cx="1534355" cy="1594345"/>
            </a:xfrm>
            <a:custGeom>
              <a:avLst/>
              <a:gdLst>
                <a:gd name="T0" fmla="*/ 965 w 1063"/>
                <a:gd name="T1" fmla="*/ 301 h 1104"/>
                <a:gd name="T2" fmla="*/ 895 w 1063"/>
                <a:gd name="T3" fmla="*/ 283 h 1104"/>
                <a:gd name="T4" fmla="*/ 852 w 1063"/>
                <a:gd name="T5" fmla="*/ 291 h 1104"/>
                <a:gd name="T6" fmla="*/ 815 w 1063"/>
                <a:gd name="T7" fmla="*/ 291 h 1104"/>
                <a:gd name="T8" fmla="*/ 805 w 1063"/>
                <a:gd name="T9" fmla="*/ 291 h 1104"/>
                <a:gd name="T10" fmla="*/ 787 w 1063"/>
                <a:gd name="T11" fmla="*/ 280 h 1104"/>
                <a:gd name="T12" fmla="*/ 770 w 1063"/>
                <a:gd name="T13" fmla="*/ 304 h 1104"/>
                <a:gd name="T14" fmla="*/ 762 w 1063"/>
                <a:gd name="T15" fmla="*/ 285 h 1104"/>
                <a:gd name="T16" fmla="*/ 722 w 1063"/>
                <a:gd name="T17" fmla="*/ 277 h 1104"/>
                <a:gd name="T18" fmla="*/ 705 w 1063"/>
                <a:gd name="T19" fmla="*/ 272 h 1104"/>
                <a:gd name="T20" fmla="*/ 670 w 1063"/>
                <a:gd name="T21" fmla="*/ 267 h 1104"/>
                <a:gd name="T22" fmla="*/ 650 w 1063"/>
                <a:gd name="T23" fmla="*/ 256 h 1104"/>
                <a:gd name="T24" fmla="*/ 615 w 1063"/>
                <a:gd name="T25" fmla="*/ 248 h 1104"/>
                <a:gd name="T26" fmla="*/ 600 w 1063"/>
                <a:gd name="T27" fmla="*/ 227 h 1104"/>
                <a:gd name="T28" fmla="*/ 562 w 1063"/>
                <a:gd name="T29" fmla="*/ 213 h 1104"/>
                <a:gd name="T30" fmla="*/ 327 w 1063"/>
                <a:gd name="T31" fmla="*/ 0 h 1104"/>
                <a:gd name="T32" fmla="*/ 0 w 1063"/>
                <a:gd name="T33" fmla="*/ 429 h 1104"/>
                <a:gd name="T34" fmla="*/ 5 w 1063"/>
                <a:gd name="T35" fmla="*/ 448 h 1104"/>
                <a:gd name="T36" fmla="*/ 30 w 1063"/>
                <a:gd name="T37" fmla="*/ 485 h 1104"/>
                <a:gd name="T38" fmla="*/ 127 w 1063"/>
                <a:gd name="T39" fmla="*/ 589 h 1104"/>
                <a:gd name="T40" fmla="*/ 142 w 1063"/>
                <a:gd name="T41" fmla="*/ 627 h 1104"/>
                <a:gd name="T42" fmla="*/ 212 w 1063"/>
                <a:gd name="T43" fmla="*/ 736 h 1104"/>
                <a:gd name="T44" fmla="*/ 277 w 1063"/>
                <a:gd name="T45" fmla="*/ 747 h 1104"/>
                <a:gd name="T46" fmla="*/ 315 w 1063"/>
                <a:gd name="T47" fmla="*/ 685 h 1104"/>
                <a:gd name="T48" fmla="*/ 337 w 1063"/>
                <a:gd name="T49" fmla="*/ 677 h 1104"/>
                <a:gd name="T50" fmla="*/ 377 w 1063"/>
                <a:gd name="T51" fmla="*/ 691 h 1104"/>
                <a:gd name="T52" fmla="*/ 420 w 1063"/>
                <a:gd name="T53" fmla="*/ 715 h 1104"/>
                <a:gd name="T54" fmla="*/ 435 w 1063"/>
                <a:gd name="T55" fmla="*/ 725 h 1104"/>
                <a:gd name="T56" fmla="*/ 470 w 1063"/>
                <a:gd name="T57" fmla="*/ 773 h 1104"/>
                <a:gd name="T58" fmla="*/ 527 w 1063"/>
                <a:gd name="T59" fmla="*/ 891 h 1104"/>
                <a:gd name="T60" fmla="*/ 562 w 1063"/>
                <a:gd name="T61" fmla="*/ 931 h 1104"/>
                <a:gd name="T62" fmla="*/ 575 w 1063"/>
                <a:gd name="T63" fmla="*/ 992 h 1104"/>
                <a:gd name="T64" fmla="*/ 625 w 1063"/>
                <a:gd name="T65" fmla="*/ 1056 h 1104"/>
                <a:gd name="T66" fmla="*/ 710 w 1063"/>
                <a:gd name="T67" fmla="*/ 1085 h 1104"/>
                <a:gd name="T68" fmla="*/ 757 w 1063"/>
                <a:gd name="T69" fmla="*/ 1093 h 1104"/>
                <a:gd name="T70" fmla="*/ 752 w 1063"/>
                <a:gd name="T71" fmla="*/ 1077 h 1104"/>
                <a:gd name="T72" fmla="*/ 735 w 1063"/>
                <a:gd name="T73" fmla="*/ 973 h 1104"/>
                <a:gd name="T74" fmla="*/ 730 w 1063"/>
                <a:gd name="T75" fmla="*/ 957 h 1104"/>
                <a:gd name="T76" fmla="*/ 750 w 1063"/>
                <a:gd name="T77" fmla="*/ 920 h 1104"/>
                <a:gd name="T78" fmla="*/ 755 w 1063"/>
                <a:gd name="T79" fmla="*/ 904 h 1104"/>
                <a:gd name="T80" fmla="*/ 770 w 1063"/>
                <a:gd name="T81" fmla="*/ 867 h 1104"/>
                <a:gd name="T82" fmla="*/ 782 w 1063"/>
                <a:gd name="T83" fmla="*/ 867 h 1104"/>
                <a:gd name="T84" fmla="*/ 792 w 1063"/>
                <a:gd name="T85" fmla="*/ 853 h 1104"/>
                <a:gd name="T86" fmla="*/ 802 w 1063"/>
                <a:gd name="T87" fmla="*/ 851 h 1104"/>
                <a:gd name="T88" fmla="*/ 825 w 1063"/>
                <a:gd name="T89" fmla="*/ 837 h 1104"/>
                <a:gd name="T90" fmla="*/ 835 w 1063"/>
                <a:gd name="T91" fmla="*/ 816 h 1104"/>
                <a:gd name="T92" fmla="*/ 842 w 1063"/>
                <a:gd name="T93" fmla="*/ 824 h 1104"/>
                <a:gd name="T94" fmla="*/ 927 w 1063"/>
                <a:gd name="T95" fmla="*/ 779 h 1104"/>
                <a:gd name="T96" fmla="*/ 945 w 1063"/>
                <a:gd name="T97" fmla="*/ 728 h 1104"/>
                <a:gd name="T98" fmla="*/ 960 w 1063"/>
                <a:gd name="T99" fmla="*/ 723 h 1104"/>
                <a:gd name="T100" fmla="*/ 1018 w 1063"/>
                <a:gd name="T101" fmla="*/ 712 h 1104"/>
                <a:gd name="T102" fmla="*/ 1035 w 1063"/>
                <a:gd name="T103" fmla="*/ 704 h 1104"/>
                <a:gd name="T104" fmla="*/ 1043 w 1063"/>
                <a:gd name="T105" fmla="*/ 680 h 1104"/>
                <a:gd name="T106" fmla="*/ 1048 w 1063"/>
                <a:gd name="T107" fmla="*/ 637 h 1104"/>
                <a:gd name="T108" fmla="*/ 1058 w 1063"/>
                <a:gd name="T109" fmla="*/ 603 h 1104"/>
                <a:gd name="T110" fmla="*/ 1053 w 1063"/>
                <a:gd name="T111" fmla="*/ 547 h 1104"/>
                <a:gd name="T112" fmla="*/ 1043 w 1063"/>
                <a:gd name="T113" fmla="*/ 525 h 1104"/>
                <a:gd name="T114" fmla="*/ 1033 w 1063"/>
                <a:gd name="T115" fmla="*/ 491 h 1104"/>
                <a:gd name="T116" fmla="*/ 1015 w 1063"/>
                <a:gd name="T117" fmla="*/ 317 h 1104"/>
                <a:gd name="T118" fmla="*/ 977 w 1063"/>
                <a:gd name="T119" fmla="*/ 307 h 11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3"/>
                <a:gd name="T181" fmla="*/ 0 h 1104"/>
                <a:gd name="T182" fmla="*/ 1063 w 1063"/>
                <a:gd name="T183" fmla="*/ 1104 h 11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3" h="1104">
                  <a:moveTo>
                    <a:pt x="977" y="307"/>
                  </a:moveTo>
                  <a:lnTo>
                    <a:pt x="972" y="307"/>
                  </a:lnTo>
                  <a:lnTo>
                    <a:pt x="970" y="304"/>
                  </a:lnTo>
                  <a:lnTo>
                    <a:pt x="965" y="301"/>
                  </a:lnTo>
                  <a:lnTo>
                    <a:pt x="925" y="280"/>
                  </a:lnTo>
                  <a:lnTo>
                    <a:pt x="922" y="283"/>
                  </a:lnTo>
                  <a:lnTo>
                    <a:pt x="912" y="285"/>
                  </a:lnTo>
                  <a:lnTo>
                    <a:pt x="895" y="283"/>
                  </a:lnTo>
                  <a:lnTo>
                    <a:pt x="887" y="283"/>
                  </a:lnTo>
                  <a:lnTo>
                    <a:pt x="882" y="283"/>
                  </a:lnTo>
                  <a:lnTo>
                    <a:pt x="870" y="291"/>
                  </a:lnTo>
                  <a:lnTo>
                    <a:pt x="852" y="291"/>
                  </a:lnTo>
                  <a:lnTo>
                    <a:pt x="847" y="293"/>
                  </a:lnTo>
                  <a:lnTo>
                    <a:pt x="835" y="304"/>
                  </a:lnTo>
                  <a:lnTo>
                    <a:pt x="822" y="296"/>
                  </a:lnTo>
                  <a:lnTo>
                    <a:pt x="815" y="291"/>
                  </a:lnTo>
                  <a:lnTo>
                    <a:pt x="812" y="288"/>
                  </a:lnTo>
                  <a:lnTo>
                    <a:pt x="807" y="285"/>
                  </a:lnTo>
                  <a:lnTo>
                    <a:pt x="805" y="291"/>
                  </a:lnTo>
                  <a:lnTo>
                    <a:pt x="800" y="291"/>
                  </a:lnTo>
                  <a:lnTo>
                    <a:pt x="792" y="288"/>
                  </a:lnTo>
                  <a:lnTo>
                    <a:pt x="790" y="280"/>
                  </a:lnTo>
                  <a:lnTo>
                    <a:pt x="787" y="280"/>
                  </a:lnTo>
                  <a:lnTo>
                    <a:pt x="780" y="285"/>
                  </a:lnTo>
                  <a:lnTo>
                    <a:pt x="775" y="293"/>
                  </a:lnTo>
                  <a:lnTo>
                    <a:pt x="775" y="301"/>
                  </a:lnTo>
                  <a:lnTo>
                    <a:pt x="770" y="304"/>
                  </a:lnTo>
                  <a:lnTo>
                    <a:pt x="767" y="296"/>
                  </a:lnTo>
                  <a:lnTo>
                    <a:pt x="767" y="291"/>
                  </a:lnTo>
                  <a:lnTo>
                    <a:pt x="767" y="285"/>
                  </a:lnTo>
                  <a:lnTo>
                    <a:pt x="762" y="285"/>
                  </a:lnTo>
                  <a:lnTo>
                    <a:pt x="752" y="291"/>
                  </a:lnTo>
                  <a:lnTo>
                    <a:pt x="750" y="291"/>
                  </a:lnTo>
                  <a:lnTo>
                    <a:pt x="730" y="277"/>
                  </a:lnTo>
                  <a:lnTo>
                    <a:pt x="722" y="277"/>
                  </a:lnTo>
                  <a:lnTo>
                    <a:pt x="720" y="291"/>
                  </a:lnTo>
                  <a:lnTo>
                    <a:pt x="707" y="285"/>
                  </a:lnTo>
                  <a:lnTo>
                    <a:pt x="707" y="275"/>
                  </a:lnTo>
                  <a:lnTo>
                    <a:pt x="705" y="272"/>
                  </a:lnTo>
                  <a:lnTo>
                    <a:pt x="697" y="267"/>
                  </a:lnTo>
                  <a:lnTo>
                    <a:pt x="695" y="261"/>
                  </a:lnTo>
                  <a:lnTo>
                    <a:pt x="675" y="259"/>
                  </a:lnTo>
                  <a:lnTo>
                    <a:pt x="670" y="267"/>
                  </a:lnTo>
                  <a:lnTo>
                    <a:pt x="662" y="261"/>
                  </a:lnTo>
                  <a:lnTo>
                    <a:pt x="657" y="253"/>
                  </a:lnTo>
                  <a:lnTo>
                    <a:pt x="650" y="256"/>
                  </a:lnTo>
                  <a:lnTo>
                    <a:pt x="645" y="256"/>
                  </a:lnTo>
                  <a:lnTo>
                    <a:pt x="637" y="253"/>
                  </a:lnTo>
                  <a:lnTo>
                    <a:pt x="615" y="251"/>
                  </a:lnTo>
                  <a:lnTo>
                    <a:pt x="615" y="248"/>
                  </a:lnTo>
                  <a:lnTo>
                    <a:pt x="610" y="240"/>
                  </a:lnTo>
                  <a:lnTo>
                    <a:pt x="610" y="235"/>
                  </a:lnTo>
                  <a:lnTo>
                    <a:pt x="607" y="229"/>
                  </a:lnTo>
                  <a:lnTo>
                    <a:pt x="600" y="227"/>
                  </a:lnTo>
                  <a:lnTo>
                    <a:pt x="592" y="229"/>
                  </a:lnTo>
                  <a:lnTo>
                    <a:pt x="577" y="232"/>
                  </a:lnTo>
                  <a:lnTo>
                    <a:pt x="572" y="229"/>
                  </a:lnTo>
                  <a:lnTo>
                    <a:pt x="562" y="213"/>
                  </a:lnTo>
                  <a:lnTo>
                    <a:pt x="557" y="211"/>
                  </a:lnTo>
                  <a:lnTo>
                    <a:pt x="550" y="208"/>
                  </a:lnTo>
                  <a:lnTo>
                    <a:pt x="555" y="13"/>
                  </a:lnTo>
                  <a:lnTo>
                    <a:pt x="327" y="0"/>
                  </a:lnTo>
                  <a:lnTo>
                    <a:pt x="322" y="0"/>
                  </a:lnTo>
                  <a:lnTo>
                    <a:pt x="287" y="459"/>
                  </a:lnTo>
                  <a:lnTo>
                    <a:pt x="2" y="429"/>
                  </a:lnTo>
                  <a:lnTo>
                    <a:pt x="0" y="429"/>
                  </a:lnTo>
                  <a:lnTo>
                    <a:pt x="2" y="432"/>
                  </a:lnTo>
                  <a:lnTo>
                    <a:pt x="5" y="435"/>
                  </a:lnTo>
                  <a:lnTo>
                    <a:pt x="0" y="443"/>
                  </a:lnTo>
                  <a:lnTo>
                    <a:pt x="5" y="448"/>
                  </a:lnTo>
                  <a:lnTo>
                    <a:pt x="5" y="451"/>
                  </a:lnTo>
                  <a:lnTo>
                    <a:pt x="20" y="461"/>
                  </a:lnTo>
                  <a:lnTo>
                    <a:pt x="22" y="472"/>
                  </a:lnTo>
                  <a:lnTo>
                    <a:pt x="30" y="485"/>
                  </a:lnTo>
                  <a:lnTo>
                    <a:pt x="45" y="496"/>
                  </a:lnTo>
                  <a:lnTo>
                    <a:pt x="87" y="555"/>
                  </a:lnTo>
                  <a:lnTo>
                    <a:pt x="125" y="584"/>
                  </a:lnTo>
                  <a:lnTo>
                    <a:pt x="127" y="589"/>
                  </a:lnTo>
                  <a:lnTo>
                    <a:pt x="130" y="597"/>
                  </a:lnTo>
                  <a:lnTo>
                    <a:pt x="130" y="608"/>
                  </a:lnTo>
                  <a:lnTo>
                    <a:pt x="132" y="611"/>
                  </a:lnTo>
                  <a:lnTo>
                    <a:pt x="142" y="627"/>
                  </a:lnTo>
                  <a:lnTo>
                    <a:pt x="140" y="659"/>
                  </a:lnTo>
                  <a:lnTo>
                    <a:pt x="145" y="669"/>
                  </a:lnTo>
                  <a:lnTo>
                    <a:pt x="157" y="691"/>
                  </a:lnTo>
                  <a:lnTo>
                    <a:pt x="212" y="736"/>
                  </a:lnTo>
                  <a:lnTo>
                    <a:pt x="252" y="760"/>
                  </a:lnTo>
                  <a:lnTo>
                    <a:pt x="260" y="763"/>
                  </a:lnTo>
                  <a:lnTo>
                    <a:pt x="267" y="760"/>
                  </a:lnTo>
                  <a:lnTo>
                    <a:pt x="277" y="747"/>
                  </a:lnTo>
                  <a:lnTo>
                    <a:pt x="282" y="741"/>
                  </a:lnTo>
                  <a:lnTo>
                    <a:pt x="300" y="701"/>
                  </a:lnTo>
                  <a:lnTo>
                    <a:pt x="307" y="688"/>
                  </a:lnTo>
                  <a:lnTo>
                    <a:pt x="315" y="685"/>
                  </a:lnTo>
                  <a:lnTo>
                    <a:pt x="327" y="688"/>
                  </a:lnTo>
                  <a:lnTo>
                    <a:pt x="330" y="688"/>
                  </a:lnTo>
                  <a:lnTo>
                    <a:pt x="332" y="683"/>
                  </a:lnTo>
                  <a:lnTo>
                    <a:pt x="337" y="677"/>
                  </a:lnTo>
                  <a:lnTo>
                    <a:pt x="342" y="683"/>
                  </a:lnTo>
                  <a:lnTo>
                    <a:pt x="350" y="685"/>
                  </a:lnTo>
                  <a:lnTo>
                    <a:pt x="372" y="688"/>
                  </a:lnTo>
                  <a:lnTo>
                    <a:pt x="377" y="691"/>
                  </a:lnTo>
                  <a:lnTo>
                    <a:pt x="392" y="696"/>
                  </a:lnTo>
                  <a:lnTo>
                    <a:pt x="400" y="693"/>
                  </a:lnTo>
                  <a:lnTo>
                    <a:pt x="415" y="704"/>
                  </a:lnTo>
                  <a:lnTo>
                    <a:pt x="420" y="715"/>
                  </a:lnTo>
                  <a:lnTo>
                    <a:pt x="422" y="715"/>
                  </a:lnTo>
                  <a:lnTo>
                    <a:pt x="425" y="720"/>
                  </a:lnTo>
                  <a:lnTo>
                    <a:pt x="427" y="720"/>
                  </a:lnTo>
                  <a:lnTo>
                    <a:pt x="435" y="725"/>
                  </a:lnTo>
                  <a:lnTo>
                    <a:pt x="445" y="739"/>
                  </a:lnTo>
                  <a:lnTo>
                    <a:pt x="460" y="755"/>
                  </a:lnTo>
                  <a:lnTo>
                    <a:pt x="470" y="768"/>
                  </a:lnTo>
                  <a:lnTo>
                    <a:pt x="470" y="773"/>
                  </a:lnTo>
                  <a:lnTo>
                    <a:pt x="495" y="837"/>
                  </a:lnTo>
                  <a:lnTo>
                    <a:pt x="497" y="851"/>
                  </a:lnTo>
                  <a:lnTo>
                    <a:pt x="527" y="885"/>
                  </a:lnTo>
                  <a:lnTo>
                    <a:pt x="527" y="891"/>
                  </a:lnTo>
                  <a:lnTo>
                    <a:pt x="545" y="912"/>
                  </a:lnTo>
                  <a:lnTo>
                    <a:pt x="552" y="917"/>
                  </a:lnTo>
                  <a:lnTo>
                    <a:pt x="560" y="925"/>
                  </a:lnTo>
                  <a:lnTo>
                    <a:pt x="562" y="931"/>
                  </a:lnTo>
                  <a:lnTo>
                    <a:pt x="560" y="952"/>
                  </a:lnTo>
                  <a:lnTo>
                    <a:pt x="565" y="960"/>
                  </a:lnTo>
                  <a:lnTo>
                    <a:pt x="567" y="987"/>
                  </a:lnTo>
                  <a:lnTo>
                    <a:pt x="575" y="992"/>
                  </a:lnTo>
                  <a:lnTo>
                    <a:pt x="592" y="1032"/>
                  </a:lnTo>
                  <a:lnTo>
                    <a:pt x="597" y="1043"/>
                  </a:lnTo>
                  <a:lnTo>
                    <a:pt x="610" y="1045"/>
                  </a:lnTo>
                  <a:lnTo>
                    <a:pt x="625" y="1056"/>
                  </a:lnTo>
                  <a:lnTo>
                    <a:pt x="640" y="1061"/>
                  </a:lnTo>
                  <a:lnTo>
                    <a:pt x="667" y="1080"/>
                  </a:lnTo>
                  <a:lnTo>
                    <a:pt x="705" y="1083"/>
                  </a:lnTo>
                  <a:lnTo>
                    <a:pt x="710" y="1085"/>
                  </a:lnTo>
                  <a:lnTo>
                    <a:pt x="730" y="1099"/>
                  </a:lnTo>
                  <a:lnTo>
                    <a:pt x="740" y="1104"/>
                  </a:lnTo>
                  <a:lnTo>
                    <a:pt x="750" y="1091"/>
                  </a:lnTo>
                  <a:lnTo>
                    <a:pt x="757" y="1093"/>
                  </a:lnTo>
                  <a:lnTo>
                    <a:pt x="760" y="1091"/>
                  </a:lnTo>
                  <a:lnTo>
                    <a:pt x="760" y="1085"/>
                  </a:lnTo>
                  <a:lnTo>
                    <a:pt x="752" y="1080"/>
                  </a:lnTo>
                  <a:lnTo>
                    <a:pt x="752" y="1077"/>
                  </a:lnTo>
                  <a:lnTo>
                    <a:pt x="745" y="1067"/>
                  </a:lnTo>
                  <a:lnTo>
                    <a:pt x="732" y="1019"/>
                  </a:lnTo>
                  <a:lnTo>
                    <a:pt x="727" y="1000"/>
                  </a:lnTo>
                  <a:lnTo>
                    <a:pt x="735" y="973"/>
                  </a:lnTo>
                  <a:lnTo>
                    <a:pt x="735" y="963"/>
                  </a:lnTo>
                  <a:lnTo>
                    <a:pt x="732" y="960"/>
                  </a:lnTo>
                  <a:lnTo>
                    <a:pt x="730" y="960"/>
                  </a:lnTo>
                  <a:lnTo>
                    <a:pt x="730" y="957"/>
                  </a:lnTo>
                  <a:lnTo>
                    <a:pt x="730" y="955"/>
                  </a:lnTo>
                  <a:lnTo>
                    <a:pt x="742" y="944"/>
                  </a:lnTo>
                  <a:lnTo>
                    <a:pt x="750" y="920"/>
                  </a:lnTo>
                  <a:lnTo>
                    <a:pt x="745" y="917"/>
                  </a:lnTo>
                  <a:lnTo>
                    <a:pt x="742" y="904"/>
                  </a:lnTo>
                  <a:lnTo>
                    <a:pt x="747" y="899"/>
                  </a:lnTo>
                  <a:lnTo>
                    <a:pt x="755" y="904"/>
                  </a:lnTo>
                  <a:lnTo>
                    <a:pt x="770" y="893"/>
                  </a:lnTo>
                  <a:lnTo>
                    <a:pt x="772" y="877"/>
                  </a:lnTo>
                  <a:lnTo>
                    <a:pt x="767" y="875"/>
                  </a:lnTo>
                  <a:lnTo>
                    <a:pt x="770" y="867"/>
                  </a:lnTo>
                  <a:lnTo>
                    <a:pt x="772" y="867"/>
                  </a:lnTo>
                  <a:lnTo>
                    <a:pt x="777" y="869"/>
                  </a:lnTo>
                  <a:lnTo>
                    <a:pt x="780" y="867"/>
                  </a:lnTo>
                  <a:lnTo>
                    <a:pt x="782" y="867"/>
                  </a:lnTo>
                  <a:lnTo>
                    <a:pt x="787" y="867"/>
                  </a:lnTo>
                  <a:lnTo>
                    <a:pt x="792" y="867"/>
                  </a:lnTo>
                  <a:lnTo>
                    <a:pt x="792" y="864"/>
                  </a:lnTo>
                  <a:lnTo>
                    <a:pt x="792" y="853"/>
                  </a:lnTo>
                  <a:lnTo>
                    <a:pt x="795" y="848"/>
                  </a:lnTo>
                  <a:lnTo>
                    <a:pt x="797" y="848"/>
                  </a:lnTo>
                  <a:lnTo>
                    <a:pt x="800" y="851"/>
                  </a:lnTo>
                  <a:lnTo>
                    <a:pt x="802" y="851"/>
                  </a:lnTo>
                  <a:lnTo>
                    <a:pt x="822" y="845"/>
                  </a:lnTo>
                  <a:lnTo>
                    <a:pt x="825" y="843"/>
                  </a:lnTo>
                  <a:lnTo>
                    <a:pt x="825" y="840"/>
                  </a:lnTo>
                  <a:lnTo>
                    <a:pt x="825" y="837"/>
                  </a:lnTo>
                  <a:lnTo>
                    <a:pt x="815" y="829"/>
                  </a:lnTo>
                  <a:lnTo>
                    <a:pt x="815" y="827"/>
                  </a:lnTo>
                  <a:lnTo>
                    <a:pt x="832" y="821"/>
                  </a:lnTo>
                  <a:lnTo>
                    <a:pt x="835" y="816"/>
                  </a:lnTo>
                  <a:lnTo>
                    <a:pt x="842" y="816"/>
                  </a:lnTo>
                  <a:lnTo>
                    <a:pt x="840" y="821"/>
                  </a:lnTo>
                  <a:lnTo>
                    <a:pt x="842" y="824"/>
                  </a:lnTo>
                  <a:lnTo>
                    <a:pt x="847" y="824"/>
                  </a:lnTo>
                  <a:lnTo>
                    <a:pt x="850" y="821"/>
                  </a:lnTo>
                  <a:lnTo>
                    <a:pt x="877" y="813"/>
                  </a:lnTo>
                  <a:lnTo>
                    <a:pt x="927" y="779"/>
                  </a:lnTo>
                  <a:lnTo>
                    <a:pt x="930" y="765"/>
                  </a:lnTo>
                  <a:lnTo>
                    <a:pt x="952" y="747"/>
                  </a:lnTo>
                  <a:lnTo>
                    <a:pt x="955" y="741"/>
                  </a:lnTo>
                  <a:lnTo>
                    <a:pt x="945" y="728"/>
                  </a:lnTo>
                  <a:lnTo>
                    <a:pt x="945" y="715"/>
                  </a:lnTo>
                  <a:lnTo>
                    <a:pt x="960" y="709"/>
                  </a:lnTo>
                  <a:lnTo>
                    <a:pt x="965" y="709"/>
                  </a:lnTo>
                  <a:lnTo>
                    <a:pt x="960" y="723"/>
                  </a:lnTo>
                  <a:lnTo>
                    <a:pt x="965" y="725"/>
                  </a:lnTo>
                  <a:lnTo>
                    <a:pt x="980" y="725"/>
                  </a:lnTo>
                  <a:lnTo>
                    <a:pt x="982" y="728"/>
                  </a:lnTo>
                  <a:lnTo>
                    <a:pt x="1018" y="712"/>
                  </a:lnTo>
                  <a:lnTo>
                    <a:pt x="1038" y="712"/>
                  </a:lnTo>
                  <a:lnTo>
                    <a:pt x="1040" y="709"/>
                  </a:lnTo>
                  <a:lnTo>
                    <a:pt x="1038" y="709"/>
                  </a:lnTo>
                  <a:lnTo>
                    <a:pt x="1035" y="704"/>
                  </a:lnTo>
                  <a:lnTo>
                    <a:pt x="1033" y="696"/>
                  </a:lnTo>
                  <a:lnTo>
                    <a:pt x="1035" y="693"/>
                  </a:lnTo>
                  <a:lnTo>
                    <a:pt x="1038" y="688"/>
                  </a:lnTo>
                  <a:lnTo>
                    <a:pt x="1043" y="680"/>
                  </a:lnTo>
                  <a:lnTo>
                    <a:pt x="1050" y="659"/>
                  </a:lnTo>
                  <a:lnTo>
                    <a:pt x="1045" y="648"/>
                  </a:lnTo>
                  <a:lnTo>
                    <a:pt x="1045" y="640"/>
                  </a:lnTo>
                  <a:lnTo>
                    <a:pt x="1048" y="637"/>
                  </a:lnTo>
                  <a:lnTo>
                    <a:pt x="1048" y="632"/>
                  </a:lnTo>
                  <a:lnTo>
                    <a:pt x="1050" y="619"/>
                  </a:lnTo>
                  <a:lnTo>
                    <a:pt x="1055" y="613"/>
                  </a:lnTo>
                  <a:lnTo>
                    <a:pt x="1058" y="603"/>
                  </a:lnTo>
                  <a:lnTo>
                    <a:pt x="1063" y="584"/>
                  </a:lnTo>
                  <a:lnTo>
                    <a:pt x="1063" y="573"/>
                  </a:lnTo>
                  <a:lnTo>
                    <a:pt x="1058" y="557"/>
                  </a:lnTo>
                  <a:lnTo>
                    <a:pt x="1053" y="547"/>
                  </a:lnTo>
                  <a:lnTo>
                    <a:pt x="1050" y="544"/>
                  </a:lnTo>
                  <a:lnTo>
                    <a:pt x="1050" y="539"/>
                  </a:lnTo>
                  <a:lnTo>
                    <a:pt x="1048" y="533"/>
                  </a:lnTo>
                  <a:lnTo>
                    <a:pt x="1043" y="525"/>
                  </a:lnTo>
                  <a:lnTo>
                    <a:pt x="1038" y="520"/>
                  </a:lnTo>
                  <a:lnTo>
                    <a:pt x="1035" y="517"/>
                  </a:lnTo>
                  <a:lnTo>
                    <a:pt x="1040" y="507"/>
                  </a:lnTo>
                  <a:lnTo>
                    <a:pt x="1033" y="491"/>
                  </a:lnTo>
                  <a:lnTo>
                    <a:pt x="1020" y="480"/>
                  </a:lnTo>
                  <a:lnTo>
                    <a:pt x="1018" y="472"/>
                  </a:lnTo>
                  <a:lnTo>
                    <a:pt x="1015" y="371"/>
                  </a:lnTo>
                  <a:lnTo>
                    <a:pt x="1015" y="317"/>
                  </a:lnTo>
                  <a:lnTo>
                    <a:pt x="1003" y="315"/>
                  </a:lnTo>
                  <a:lnTo>
                    <a:pt x="993" y="317"/>
                  </a:lnTo>
                  <a:lnTo>
                    <a:pt x="990" y="317"/>
                  </a:lnTo>
                  <a:lnTo>
                    <a:pt x="977" y="307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2905300" y="3413798"/>
              <a:ext cx="941378" cy="517989"/>
            </a:xfrm>
            <a:custGeom>
              <a:avLst/>
              <a:gdLst>
                <a:gd name="T0" fmla="*/ 75 w 653"/>
                <a:gd name="T1" fmla="*/ 6 h 358"/>
                <a:gd name="T2" fmla="*/ 0 w 653"/>
                <a:gd name="T3" fmla="*/ 51 h 358"/>
                <a:gd name="T4" fmla="*/ 223 w 653"/>
                <a:gd name="T5" fmla="*/ 259 h 358"/>
                <a:gd name="T6" fmla="*/ 235 w 653"/>
                <a:gd name="T7" fmla="*/ 264 h 358"/>
                <a:gd name="T8" fmla="*/ 250 w 653"/>
                <a:gd name="T9" fmla="*/ 283 h 358"/>
                <a:gd name="T10" fmla="*/ 273 w 653"/>
                <a:gd name="T11" fmla="*/ 278 h 358"/>
                <a:gd name="T12" fmla="*/ 283 w 653"/>
                <a:gd name="T13" fmla="*/ 286 h 358"/>
                <a:gd name="T14" fmla="*/ 288 w 653"/>
                <a:gd name="T15" fmla="*/ 299 h 358"/>
                <a:gd name="T16" fmla="*/ 310 w 653"/>
                <a:gd name="T17" fmla="*/ 304 h 358"/>
                <a:gd name="T18" fmla="*/ 323 w 653"/>
                <a:gd name="T19" fmla="*/ 307 h 358"/>
                <a:gd name="T20" fmla="*/ 330 w 653"/>
                <a:gd name="T21" fmla="*/ 304 h 358"/>
                <a:gd name="T22" fmla="*/ 343 w 653"/>
                <a:gd name="T23" fmla="*/ 318 h 358"/>
                <a:gd name="T24" fmla="*/ 368 w 653"/>
                <a:gd name="T25" fmla="*/ 312 h 358"/>
                <a:gd name="T26" fmla="*/ 378 w 653"/>
                <a:gd name="T27" fmla="*/ 323 h 358"/>
                <a:gd name="T28" fmla="*/ 380 w 653"/>
                <a:gd name="T29" fmla="*/ 336 h 358"/>
                <a:gd name="T30" fmla="*/ 395 w 653"/>
                <a:gd name="T31" fmla="*/ 328 h 358"/>
                <a:gd name="T32" fmla="*/ 423 w 653"/>
                <a:gd name="T33" fmla="*/ 342 h 358"/>
                <a:gd name="T34" fmla="*/ 435 w 653"/>
                <a:gd name="T35" fmla="*/ 336 h 358"/>
                <a:gd name="T36" fmla="*/ 440 w 653"/>
                <a:gd name="T37" fmla="*/ 342 h 358"/>
                <a:gd name="T38" fmla="*/ 443 w 653"/>
                <a:gd name="T39" fmla="*/ 355 h 358"/>
                <a:gd name="T40" fmla="*/ 448 w 653"/>
                <a:gd name="T41" fmla="*/ 344 h 358"/>
                <a:gd name="T42" fmla="*/ 460 w 653"/>
                <a:gd name="T43" fmla="*/ 331 h 358"/>
                <a:gd name="T44" fmla="*/ 465 w 653"/>
                <a:gd name="T45" fmla="*/ 339 h 358"/>
                <a:gd name="T46" fmla="*/ 478 w 653"/>
                <a:gd name="T47" fmla="*/ 342 h 358"/>
                <a:gd name="T48" fmla="*/ 485 w 653"/>
                <a:gd name="T49" fmla="*/ 339 h 358"/>
                <a:gd name="T50" fmla="*/ 488 w 653"/>
                <a:gd name="T51" fmla="*/ 342 h 358"/>
                <a:gd name="T52" fmla="*/ 508 w 653"/>
                <a:gd name="T53" fmla="*/ 355 h 358"/>
                <a:gd name="T54" fmla="*/ 525 w 653"/>
                <a:gd name="T55" fmla="*/ 342 h 358"/>
                <a:gd name="T56" fmla="*/ 555 w 653"/>
                <a:gd name="T57" fmla="*/ 334 h 358"/>
                <a:gd name="T58" fmla="*/ 568 w 653"/>
                <a:gd name="T59" fmla="*/ 334 h 358"/>
                <a:gd name="T60" fmla="*/ 595 w 653"/>
                <a:gd name="T61" fmla="*/ 334 h 358"/>
                <a:gd name="T62" fmla="*/ 638 w 653"/>
                <a:gd name="T63" fmla="*/ 352 h 358"/>
                <a:gd name="T64" fmla="*/ 645 w 653"/>
                <a:gd name="T65" fmla="*/ 358 h 358"/>
                <a:gd name="T66" fmla="*/ 653 w 653"/>
                <a:gd name="T67" fmla="*/ 179 h 358"/>
                <a:gd name="T68" fmla="*/ 638 w 653"/>
                <a:gd name="T69" fmla="*/ 16 h 3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53"/>
                <a:gd name="T106" fmla="*/ 0 h 358"/>
                <a:gd name="T107" fmla="*/ 653 w 653"/>
                <a:gd name="T108" fmla="*/ 358 h 3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53" h="358">
                  <a:moveTo>
                    <a:pt x="638" y="16"/>
                  </a:moveTo>
                  <a:lnTo>
                    <a:pt x="75" y="6"/>
                  </a:lnTo>
                  <a:lnTo>
                    <a:pt x="3" y="0"/>
                  </a:lnTo>
                  <a:lnTo>
                    <a:pt x="0" y="51"/>
                  </a:lnTo>
                  <a:lnTo>
                    <a:pt x="228" y="64"/>
                  </a:lnTo>
                  <a:lnTo>
                    <a:pt x="223" y="259"/>
                  </a:lnTo>
                  <a:lnTo>
                    <a:pt x="230" y="262"/>
                  </a:lnTo>
                  <a:lnTo>
                    <a:pt x="235" y="264"/>
                  </a:lnTo>
                  <a:lnTo>
                    <a:pt x="245" y="280"/>
                  </a:lnTo>
                  <a:lnTo>
                    <a:pt x="250" y="283"/>
                  </a:lnTo>
                  <a:lnTo>
                    <a:pt x="265" y="280"/>
                  </a:lnTo>
                  <a:lnTo>
                    <a:pt x="273" y="278"/>
                  </a:lnTo>
                  <a:lnTo>
                    <a:pt x="280" y="280"/>
                  </a:lnTo>
                  <a:lnTo>
                    <a:pt x="283" y="286"/>
                  </a:lnTo>
                  <a:lnTo>
                    <a:pt x="283" y="291"/>
                  </a:lnTo>
                  <a:lnTo>
                    <a:pt x="288" y="299"/>
                  </a:lnTo>
                  <a:lnTo>
                    <a:pt x="288" y="302"/>
                  </a:lnTo>
                  <a:lnTo>
                    <a:pt x="310" y="304"/>
                  </a:lnTo>
                  <a:lnTo>
                    <a:pt x="318" y="307"/>
                  </a:lnTo>
                  <a:lnTo>
                    <a:pt x="323" y="307"/>
                  </a:lnTo>
                  <a:lnTo>
                    <a:pt x="330" y="304"/>
                  </a:lnTo>
                  <a:lnTo>
                    <a:pt x="335" y="312"/>
                  </a:lnTo>
                  <a:lnTo>
                    <a:pt x="343" y="318"/>
                  </a:lnTo>
                  <a:lnTo>
                    <a:pt x="348" y="310"/>
                  </a:lnTo>
                  <a:lnTo>
                    <a:pt x="368" y="312"/>
                  </a:lnTo>
                  <a:lnTo>
                    <a:pt x="370" y="318"/>
                  </a:lnTo>
                  <a:lnTo>
                    <a:pt x="378" y="323"/>
                  </a:lnTo>
                  <a:lnTo>
                    <a:pt x="380" y="326"/>
                  </a:lnTo>
                  <a:lnTo>
                    <a:pt x="380" y="336"/>
                  </a:lnTo>
                  <a:lnTo>
                    <a:pt x="393" y="342"/>
                  </a:lnTo>
                  <a:lnTo>
                    <a:pt x="395" y="328"/>
                  </a:lnTo>
                  <a:lnTo>
                    <a:pt x="403" y="328"/>
                  </a:lnTo>
                  <a:lnTo>
                    <a:pt x="423" y="342"/>
                  </a:lnTo>
                  <a:lnTo>
                    <a:pt x="425" y="342"/>
                  </a:lnTo>
                  <a:lnTo>
                    <a:pt x="435" y="336"/>
                  </a:lnTo>
                  <a:lnTo>
                    <a:pt x="440" y="336"/>
                  </a:lnTo>
                  <a:lnTo>
                    <a:pt x="440" y="342"/>
                  </a:lnTo>
                  <a:lnTo>
                    <a:pt x="440" y="347"/>
                  </a:lnTo>
                  <a:lnTo>
                    <a:pt x="443" y="355"/>
                  </a:lnTo>
                  <a:lnTo>
                    <a:pt x="448" y="352"/>
                  </a:lnTo>
                  <a:lnTo>
                    <a:pt x="448" y="344"/>
                  </a:lnTo>
                  <a:lnTo>
                    <a:pt x="453" y="336"/>
                  </a:lnTo>
                  <a:lnTo>
                    <a:pt x="460" y="331"/>
                  </a:lnTo>
                  <a:lnTo>
                    <a:pt x="463" y="331"/>
                  </a:lnTo>
                  <a:lnTo>
                    <a:pt x="465" y="339"/>
                  </a:lnTo>
                  <a:lnTo>
                    <a:pt x="473" y="342"/>
                  </a:lnTo>
                  <a:lnTo>
                    <a:pt x="478" y="342"/>
                  </a:lnTo>
                  <a:lnTo>
                    <a:pt x="480" y="336"/>
                  </a:lnTo>
                  <a:lnTo>
                    <a:pt x="485" y="339"/>
                  </a:lnTo>
                  <a:lnTo>
                    <a:pt x="488" y="342"/>
                  </a:lnTo>
                  <a:lnTo>
                    <a:pt x="495" y="347"/>
                  </a:lnTo>
                  <a:lnTo>
                    <a:pt x="508" y="355"/>
                  </a:lnTo>
                  <a:lnTo>
                    <a:pt x="520" y="344"/>
                  </a:lnTo>
                  <a:lnTo>
                    <a:pt x="525" y="342"/>
                  </a:lnTo>
                  <a:lnTo>
                    <a:pt x="543" y="342"/>
                  </a:lnTo>
                  <a:lnTo>
                    <a:pt x="555" y="334"/>
                  </a:lnTo>
                  <a:lnTo>
                    <a:pt x="560" y="334"/>
                  </a:lnTo>
                  <a:lnTo>
                    <a:pt x="568" y="334"/>
                  </a:lnTo>
                  <a:lnTo>
                    <a:pt x="585" y="336"/>
                  </a:lnTo>
                  <a:lnTo>
                    <a:pt x="595" y="334"/>
                  </a:lnTo>
                  <a:lnTo>
                    <a:pt x="598" y="331"/>
                  </a:lnTo>
                  <a:lnTo>
                    <a:pt x="638" y="352"/>
                  </a:lnTo>
                  <a:lnTo>
                    <a:pt x="643" y="355"/>
                  </a:lnTo>
                  <a:lnTo>
                    <a:pt x="645" y="358"/>
                  </a:lnTo>
                  <a:lnTo>
                    <a:pt x="650" y="358"/>
                  </a:lnTo>
                  <a:lnTo>
                    <a:pt x="653" y="179"/>
                  </a:lnTo>
                  <a:lnTo>
                    <a:pt x="638" y="67"/>
                  </a:lnTo>
                  <a:lnTo>
                    <a:pt x="638" y="1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3825912" y="3492246"/>
              <a:ext cx="547984" cy="531833"/>
            </a:xfrm>
            <a:custGeom>
              <a:avLst/>
              <a:gdLst>
                <a:gd name="T0" fmla="*/ 0 w 380"/>
                <a:gd name="T1" fmla="*/ 13 h 368"/>
                <a:gd name="T2" fmla="*/ 340 w 380"/>
                <a:gd name="T3" fmla="*/ 0 h 368"/>
                <a:gd name="T4" fmla="*/ 340 w 380"/>
                <a:gd name="T5" fmla="*/ 2 h 368"/>
                <a:gd name="T6" fmla="*/ 348 w 380"/>
                <a:gd name="T7" fmla="*/ 8 h 368"/>
                <a:gd name="T8" fmla="*/ 350 w 380"/>
                <a:gd name="T9" fmla="*/ 16 h 368"/>
                <a:gd name="T10" fmla="*/ 348 w 380"/>
                <a:gd name="T11" fmla="*/ 24 h 368"/>
                <a:gd name="T12" fmla="*/ 338 w 380"/>
                <a:gd name="T13" fmla="*/ 34 h 368"/>
                <a:gd name="T14" fmla="*/ 328 w 380"/>
                <a:gd name="T15" fmla="*/ 45 h 368"/>
                <a:gd name="T16" fmla="*/ 328 w 380"/>
                <a:gd name="T17" fmla="*/ 53 h 368"/>
                <a:gd name="T18" fmla="*/ 380 w 380"/>
                <a:gd name="T19" fmla="*/ 48 h 368"/>
                <a:gd name="T20" fmla="*/ 378 w 380"/>
                <a:gd name="T21" fmla="*/ 53 h 368"/>
                <a:gd name="T22" fmla="*/ 380 w 380"/>
                <a:gd name="T23" fmla="*/ 58 h 368"/>
                <a:gd name="T24" fmla="*/ 375 w 380"/>
                <a:gd name="T25" fmla="*/ 66 h 368"/>
                <a:gd name="T26" fmla="*/ 365 w 380"/>
                <a:gd name="T27" fmla="*/ 77 h 368"/>
                <a:gd name="T28" fmla="*/ 363 w 380"/>
                <a:gd name="T29" fmla="*/ 98 h 368"/>
                <a:gd name="T30" fmla="*/ 350 w 380"/>
                <a:gd name="T31" fmla="*/ 112 h 368"/>
                <a:gd name="T32" fmla="*/ 353 w 380"/>
                <a:gd name="T33" fmla="*/ 125 h 368"/>
                <a:gd name="T34" fmla="*/ 353 w 380"/>
                <a:gd name="T35" fmla="*/ 144 h 368"/>
                <a:gd name="T36" fmla="*/ 350 w 380"/>
                <a:gd name="T37" fmla="*/ 144 h 368"/>
                <a:gd name="T38" fmla="*/ 340 w 380"/>
                <a:gd name="T39" fmla="*/ 152 h 368"/>
                <a:gd name="T40" fmla="*/ 340 w 380"/>
                <a:gd name="T41" fmla="*/ 160 h 368"/>
                <a:gd name="T42" fmla="*/ 325 w 380"/>
                <a:gd name="T43" fmla="*/ 173 h 368"/>
                <a:gd name="T44" fmla="*/ 320 w 380"/>
                <a:gd name="T45" fmla="*/ 189 h 368"/>
                <a:gd name="T46" fmla="*/ 323 w 380"/>
                <a:gd name="T47" fmla="*/ 202 h 368"/>
                <a:gd name="T48" fmla="*/ 320 w 380"/>
                <a:gd name="T49" fmla="*/ 213 h 368"/>
                <a:gd name="T50" fmla="*/ 305 w 380"/>
                <a:gd name="T51" fmla="*/ 224 h 368"/>
                <a:gd name="T52" fmla="*/ 298 w 380"/>
                <a:gd name="T53" fmla="*/ 237 h 368"/>
                <a:gd name="T54" fmla="*/ 293 w 380"/>
                <a:gd name="T55" fmla="*/ 242 h 368"/>
                <a:gd name="T56" fmla="*/ 293 w 380"/>
                <a:gd name="T57" fmla="*/ 256 h 368"/>
                <a:gd name="T58" fmla="*/ 285 w 380"/>
                <a:gd name="T59" fmla="*/ 264 h 368"/>
                <a:gd name="T60" fmla="*/ 285 w 380"/>
                <a:gd name="T61" fmla="*/ 274 h 368"/>
                <a:gd name="T62" fmla="*/ 280 w 380"/>
                <a:gd name="T63" fmla="*/ 288 h 368"/>
                <a:gd name="T64" fmla="*/ 273 w 380"/>
                <a:gd name="T65" fmla="*/ 304 h 368"/>
                <a:gd name="T66" fmla="*/ 275 w 380"/>
                <a:gd name="T67" fmla="*/ 317 h 368"/>
                <a:gd name="T68" fmla="*/ 283 w 380"/>
                <a:gd name="T69" fmla="*/ 325 h 368"/>
                <a:gd name="T70" fmla="*/ 285 w 380"/>
                <a:gd name="T71" fmla="*/ 336 h 368"/>
                <a:gd name="T72" fmla="*/ 288 w 380"/>
                <a:gd name="T73" fmla="*/ 338 h 368"/>
                <a:gd name="T74" fmla="*/ 288 w 380"/>
                <a:gd name="T75" fmla="*/ 344 h 368"/>
                <a:gd name="T76" fmla="*/ 283 w 380"/>
                <a:gd name="T77" fmla="*/ 346 h 368"/>
                <a:gd name="T78" fmla="*/ 280 w 380"/>
                <a:gd name="T79" fmla="*/ 354 h 368"/>
                <a:gd name="T80" fmla="*/ 280 w 380"/>
                <a:gd name="T81" fmla="*/ 362 h 368"/>
                <a:gd name="T82" fmla="*/ 50 w 380"/>
                <a:gd name="T83" fmla="*/ 368 h 368"/>
                <a:gd name="T84" fmla="*/ 50 w 380"/>
                <a:gd name="T85" fmla="*/ 314 h 368"/>
                <a:gd name="T86" fmla="*/ 38 w 380"/>
                <a:gd name="T87" fmla="*/ 312 h 368"/>
                <a:gd name="T88" fmla="*/ 28 w 380"/>
                <a:gd name="T89" fmla="*/ 314 h 368"/>
                <a:gd name="T90" fmla="*/ 25 w 380"/>
                <a:gd name="T91" fmla="*/ 314 h 368"/>
                <a:gd name="T92" fmla="*/ 12 w 380"/>
                <a:gd name="T93" fmla="*/ 304 h 368"/>
                <a:gd name="T94" fmla="*/ 15 w 380"/>
                <a:gd name="T95" fmla="*/ 125 h 368"/>
                <a:gd name="T96" fmla="*/ 0 w 380"/>
                <a:gd name="T97" fmla="*/ 13 h 36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80"/>
                <a:gd name="T148" fmla="*/ 0 h 368"/>
                <a:gd name="T149" fmla="*/ 380 w 380"/>
                <a:gd name="T150" fmla="*/ 368 h 36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80" h="368">
                  <a:moveTo>
                    <a:pt x="0" y="13"/>
                  </a:moveTo>
                  <a:lnTo>
                    <a:pt x="340" y="0"/>
                  </a:lnTo>
                  <a:lnTo>
                    <a:pt x="340" y="2"/>
                  </a:lnTo>
                  <a:lnTo>
                    <a:pt x="348" y="8"/>
                  </a:lnTo>
                  <a:lnTo>
                    <a:pt x="350" y="16"/>
                  </a:lnTo>
                  <a:lnTo>
                    <a:pt x="348" y="24"/>
                  </a:lnTo>
                  <a:lnTo>
                    <a:pt x="338" y="34"/>
                  </a:lnTo>
                  <a:lnTo>
                    <a:pt x="328" y="45"/>
                  </a:lnTo>
                  <a:lnTo>
                    <a:pt x="328" y="53"/>
                  </a:lnTo>
                  <a:lnTo>
                    <a:pt x="380" y="48"/>
                  </a:lnTo>
                  <a:lnTo>
                    <a:pt x="378" y="53"/>
                  </a:lnTo>
                  <a:lnTo>
                    <a:pt x="380" y="58"/>
                  </a:lnTo>
                  <a:lnTo>
                    <a:pt x="375" y="66"/>
                  </a:lnTo>
                  <a:lnTo>
                    <a:pt x="365" y="77"/>
                  </a:lnTo>
                  <a:lnTo>
                    <a:pt x="363" y="98"/>
                  </a:lnTo>
                  <a:lnTo>
                    <a:pt x="350" y="112"/>
                  </a:lnTo>
                  <a:lnTo>
                    <a:pt x="353" y="125"/>
                  </a:lnTo>
                  <a:lnTo>
                    <a:pt x="353" y="144"/>
                  </a:lnTo>
                  <a:lnTo>
                    <a:pt x="350" y="144"/>
                  </a:lnTo>
                  <a:lnTo>
                    <a:pt x="340" y="152"/>
                  </a:lnTo>
                  <a:lnTo>
                    <a:pt x="340" y="160"/>
                  </a:lnTo>
                  <a:lnTo>
                    <a:pt x="325" y="173"/>
                  </a:lnTo>
                  <a:lnTo>
                    <a:pt x="320" y="189"/>
                  </a:lnTo>
                  <a:lnTo>
                    <a:pt x="323" y="202"/>
                  </a:lnTo>
                  <a:lnTo>
                    <a:pt x="320" y="213"/>
                  </a:lnTo>
                  <a:lnTo>
                    <a:pt x="305" y="224"/>
                  </a:lnTo>
                  <a:lnTo>
                    <a:pt x="298" y="237"/>
                  </a:lnTo>
                  <a:lnTo>
                    <a:pt x="293" y="242"/>
                  </a:lnTo>
                  <a:lnTo>
                    <a:pt x="293" y="256"/>
                  </a:lnTo>
                  <a:lnTo>
                    <a:pt x="285" y="264"/>
                  </a:lnTo>
                  <a:lnTo>
                    <a:pt x="285" y="274"/>
                  </a:lnTo>
                  <a:lnTo>
                    <a:pt x="280" y="288"/>
                  </a:lnTo>
                  <a:lnTo>
                    <a:pt x="273" y="304"/>
                  </a:lnTo>
                  <a:lnTo>
                    <a:pt x="275" y="317"/>
                  </a:lnTo>
                  <a:lnTo>
                    <a:pt x="283" y="325"/>
                  </a:lnTo>
                  <a:lnTo>
                    <a:pt x="285" y="336"/>
                  </a:lnTo>
                  <a:lnTo>
                    <a:pt x="288" y="338"/>
                  </a:lnTo>
                  <a:lnTo>
                    <a:pt x="288" y="344"/>
                  </a:lnTo>
                  <a:lnTo>
                    <a:pt x="283" y="346"/>
                  </a:lnTo>
                  <a:lnTo>
                    <a:pt x="280" y="354"/>
                  </a:lnTo>
                  <a:lnTo>
                    <a:pt x="280" y="362"/>
                  </a:lnTo>
                  <a:lnTo>
                    <a:pt x="50" y="368"/>
                  </a:lnTo>
                  <a:lnTo>
                    <a:pt x="50" y="314"/>
                  </a:lnTo>
                  <a:lnTo>
                    <a:pt x="38" y="312"/>
                  </a:lnTo>
                  <a:lnTo>
                    <a:pt x="28" y="314"/>
                  </a:lnTo>
                  <a:lnTo>
                    <a:pt x="25" y="314"/>
                  </a:lnTo>
                  <a:lnTo>
                    <a:pt x="12" y="304"/>
                  </a:lnTo>
                  <a:lnTo>
                    <a:pt x="15" y="125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3898591" y="4017157"/>
              <a:ext cx="620664" cy="572210"/>
            </a:xfrm>
            <a:custGeom>
              <a:avLst/>
              <a:gdLst>
                <a:gd name="T0" fmla="*/ 230 w 430"/>
                <a:gd name="T1" fmla="*/ 8 h 398"/>
                <a:gd name="T2" fmla="*/ 248 w 430"/>
                <a:gd name="T3" fmla="*/ 59 h 398"/>
                <a:gd name="T4" fmla="*/ 243 w 430"/>
                <a:gd name="T5" fmla="*/ 80 h 398"/>
                <a:gd name="T6" fmla="*/ 220 w 430"/>
                <a:gd name="T7" fmla="*/ 128 h 398"/>
                <a:gd name="T8" fmla="*/ 355 w 430"/>
                <a:gd name="T9" fmla="*/ 198 h 398"/>
                <a:gd name="T10" fmla="*/ 355 w 430"/>
                <a:gd name="T11" fmla="*/ 240 h 398"/>
                <a:gd name="T12" fmla="*/ 353 w 430"/>
                <a:gd name="T13" fmla="*/ 272 h 398"/>
                <a:gd name="T14" fmla="*/ 323 w 430"/>
                <a:gd name="T15" fmla="*/ 264 h 398"/>
                <a:gd name="T16" fmla="*/ 313 w 430"/>
                <a:gd name="T17" fmla="*/ 294 h 398"/>
                <a:gd name="T18" fmla="*/ 348 w 430"/>
                <a:gd name="T19" fmla="*/ 288 h 398"/>
                <a:gd name="T20" fmla="*/ 368 w 430"/>
                <a:gd name="T21" fmla="*/ 283 h 398"/>
                <a:gd name="T22" fmla="*/ 360 w 430"/>
                <a:gd name="T23" fmla="*/ 296 h 398"/>
                <a:gd name="T24" fmla="*/ 373 w 430"/>
                <a:gd name="T25" fmla="*/ 307 h 398"/>
                <a:gd name="T26" fmla="*/ 398 w 430"/>
                <a:gd name="T27" fmla="*/ 286 h 398"/>
                <a:gd name="T28" fmla="*/ 413 w 430"/>
                <a:gd name="T29" fmla="*/ 286 h 398"/>
                <a:gd name="T30" fmla="*/ 413 w 430"/>
                <a:gd name="T31" fmla="*/ 304 h 398"/>
                <a:gd name="T32" fmla="*/ 380 w 430"/>
                <a:gd name="T33" fmla="*/ 336 h 398"/>
                <a:gd name="T34" fmla="*/ 398 w 430"/>
                <a:gd name="T35" fmla="*/ 363 h 398"/>
                <a:gd name="T36" fmla="*/ 428 w 430"/>
                <a:gd name="T37" fmla="*/ 387 h 398"/>
                <a:gd name="T38" fmla="*/ 398 w 430"/>
                <a:gd name="T39" fmla="*/ 379 h 398"/>
                <a:gd name="T40" fmla="*/ 358 w 430"/>
                <a:gd name="T41" fmla="*/ 355 h 398"/>
                <a:gd name="T42" fmla="*/ 343 w 430"/>
                <a:gd name="T43" fmla="*/ 374 h 398"/>
                <a:gd name="T44" fmla="*/ 333 w 430"/>
                <a:gd name="T45" fmla="*/ 390 h 398"/>
                <a:gd name="T46" fmla="*/ 318 w 430"/>
                <a:gd name="T47" fmla="*/ 376 h 398"/>
                <a:gd name="T48" fmla="*/ 303 w 430"/>
                <a:gd name="T49" fmla="*/ 376 h 398"/>
                <a:gd name="T50" fmla="*/ 273 w 430"/>
                <a:gd name="T51" fmla="*/ 387 h 398"/>
                <a:gd name="T52" fmla="*/ 228 w 430"/>
                <a:gd name="T53" fmla="*/ 355 h 398"/>
                <a:gd name="T54" fmla="*/ 210 w 430"/>
                <a:gd name="T55" fmla="*/ 342 h 398"/>
                <a:gd name="T56" fmla="*/ 208 w 430"/>
                <a:gd name="T57" fmla="*/ 334 h 398"/>
                <a:gd name="T58" fmla="*/ 193 w 430"/>
                <a:gd name="T59" fmla="*/ 331 h 398"/>
                <a:gd name="T60" fmla="*/ 183 w 430"/>
                <a:gd name="T61" fmla="*/ 323 h 398"/>
                <a:gd name="T62" fmla="*/ 173 w 430"/>
                <a:gd name="T63" fmla="*/ 350 h 398"/>
                <a:gd name="T64" fmla="*/ 80 w 430"/>
                <a:gd name="T65" fmla="*/ 334 h 398"/>
                <a:gd name="T66" fmla="*/ 18 w 430"/>
                <a:gd name="T67" fmla="*/ 331 h 398"/>
                <a:gd name="T68" fmla="*/ 28 w 430"/>
                <a:gd name="T69" fmla="*/ 315 h 398"/>
                <a:gd name="T70" fmla="*/ 30 w 430"/>
                <a:gd name="T71" fmla="*/ 275 h 398"/>
                <a:gd name="T72" fmla="*/ 35 w 430"/>
                <a:gd name="T73" fmla="*/ 254 h 398"/>
                <a:gd name="T74" fmla="*/ 48 w 430"/>
                <a:gd name="T75" fmla="*/ 219 h 398"/>
                <a:gd name="T76" fmla="*/ 38 w 430"/>
                <a:gd name="T77" fmla="*/ 182 h 398"/>
                <a:gd name="T78" fmla="*/ 33 w 430"/>
                <a:gd name="T79" fmla="*/ 168 h 398"/>
                <a:gd name="T80" fmla="*/ 20 w 430"/>
                <a:gd name="T81" fmla="*/ 152 h 398"/>
                <a:gd name="T82" fmla="*/ 5 w 430"/>
                <a:gd name="T83" fmla="*/ 115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30"/>
                <a:gd name="T127" fmla="*/ 0 h 398"/>
                <a:gd name="T128" fmla="*/ 430 w 430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30" h="398">
                  <a:moveTo>
                    <a:pt x="0" y="6"/>
                  </a:moveTo>
                  <a:lnTo>
                    <a:pt x="230" y="0"/>
                  </a:lnTo>
                  <a:lnTo>
                    <a:pt x="230" y="8"/>
                  </a:lnTo>
                  <a:lnTo>
                    <a:pt x="240" y="27"/>
                  </a:lnTo>
                  <a:lnTo>
                    <a:pt x="243" y="46"/>
                  </a:lnTo>
                  <a:lnTo>
                    <a:pt x="248" y="59"/>
                  </a:lnTo>
                  <a:lnTo>
                    <a:pt x="253" y="64"/>
                  </a:lnTo>
                  <a:lnTo>
                    <a:pt x="253" y="72"/>
                  </a:lnTo>
                  <a:lnTo>
                    <a:pt x="243" y="80"/>
                  </a:lnTo>
                  <a:lnTo>
                    <a:pt x="240" y="83"/>
                  </a:lnTo>
                  <a:lnTo>
                    <a:pt x="235" y="104"/>
                  </a:lnTo>
                  <a:lnTo>
                    <a:pt x="220" y="128"/>
                  </a:lnTo>
                  <a:lnTo>
                    <a:pt x="205" y="171"/>
                  </a:lnTo>
                  <a:lnTo>
                    <a:pt x="205" y="203"/>
                  </a:lnTo>
                  <a:lnTo>
                    <a:pt x="355" y="198"/>
                  </a:lnTo>
                  <a:lnTo>
                    <a:pt x="358" y="203"/>
                  </a:lnTo>
                  <a:lnTo>
                    <a:pt x="355" y="216"/>
                  </a:lnTo>
                  <a:lnTo>
                    <a:pt x="355" y="240"/>
                  </a:lnTo>
                  <a:lnTo>
                    <a:pt x="370" y="256"/>
                  </a:lnTo>
                  <a:lnTo>
                    <a:pt x="375" y="275"/>
                  </a:lnTo>
                  <a:lnTo>
                    <a:pt x="353" y="272"/>
                  </a:lnTo>
                  <a:lnTo>
                    <a:pt x="333" y="262"/>
                  </a:lnTo>
                  <a:lnTo>
                    <a:pt x="330" y="259"/>
                  </a:lnTo>
                  <a:lnTo>
                    <a:pt x="323" y="264"/>
                  </a:lnTo>
                  <a:lnTo>
                    <a:pt x="310" y="278"/>
                  </a:lnTo>
                  <a:lnTo>
                    <a:pt x="308" y="286"/>
                  </a:lnTo>
                  <a:lnTo>
                    <a:pt x="313" y="294"/>
                  </a:lnTo>
                  <a:lnTo>
                    <a:pt x="323" y="296"/>
                  </a:lnTo>
                  <a:lnTo>
                    <a:pt x="338" y="294"/>
                  </a:lnTo>
                  <a:lnTo>
                    <a:pt x="348" y="288"/>
                  </a:lnTo>
                  <a:lnTo>
                    <a:pt x="353" y="283"/>
                  </a:lnTo>
                  <a:lnTo>
                    <a:pt x="363" y="283"/>
                  </a:lnTo>
                  <a:lnTo>
                    <a:pt x="368" y="283"/>
                  </a:lnTo>
                  <a:lnTo>
                    <a:pt x="368" y="286"/>
                  </a:lnTo>
                  <a:lnTo>
                    <a:pt x="365" y="291"/>
                  </a:lnTo>
                  <a:lnTo>
                    <a:pt x="360" y="296"/>
                  </a:lnTo>
                  <a:lnTo>
                    <a:pt x="360" y="304"/>
                  </a:lnTo>
                  <a:lnTo>
                    <a:pt x="368" y="307"/>
                  </a:lnTo>
                  <a:lnTo>
                    <a:pt x="373" y="307"/>
                  </a:lnTo>
                  <a:lnTo>
                    <a:pt x="378" y="304"/>
                  </a:lnTo>
                  <a:lnTo>
                    <a:pt x="383" y="291"/>
                  </a:lnTo>
                  <a:lnTo>
                    <a:pt x="398" y="286"/>
                  </a:lnTo>
                  <a:lnTo>
                    <a:pt x="405" y="280"/>
                  </a:lnTo>
                  <a:lnTo>
                    <a:pt x="408" y="280"/>
                  </a:lnTo>
                  <a:lnTo>
                    <a:pt x="413" y="286"/>
                  </a:lnTo>
                  <a:lnTo>
                    <a:pt x="410" y="294"/>
                  </a:lnTo>
                  <a:lnTo>
                    <a:pt x="413" y="296"/>
                  </a:lnTo>
                  <a:lnTo>
                    <a:pt x="413" y="304"/>
                  </a:lnTo>
                  <a:lnTo>
                    <a:pt x="403" y="310"/>
                  </a:lnTo>
                  <a:lnTo>
                    <a:pt x="393" y="326"/>
                  </a:lnTo>
                  <a:lnTo>
                    <a:pt x="380" y="336"/>
                  </a:lnTo>
                  <a:lnTo>
                    <a:pt x="380" y="344"/>
                  </a:lnTo>
                  <a:lnTo>
                    <a:pt x="383" y="352"/>
                  </a:lnTo>
                  <a:lnTo>
                    <a:pt x="398" y="363"/>
                  </a:lnTo>
                  <a:lnTo>
                    <a:pt x="428" y="374"/>
                  </a:lnTo>
                  <a:lnTo>
                    <a:pt x="430" y="382"/>
                  </a:lnTo>
                  <a:lnTo>
                    <a:pt x="428" y="387"/>
                  </a:lnTo>
                  <a:lnTo>
                    <a:pt x="423" y="390"/>
                  </a:lnTo>
                  <a:lnTo>
                    <a:pt x="403" y="398"/>
                  </a:lnTo>
                  <a:lnTo>
                    <a:pt x="398" y="379"/>
                  </a:lnTo>
                  <a:lnTo>
                    <a:pt x="385" y="374"/>
                  </a:lnTo>
                  <a:lnTo>
                    <a:pt x="360" y="363"/>
                  </a:lnTo>
                  <a:lnTo>
                    <a:pt x="358" y="355"/>
                  </a:lnTo>
                  <a:lnTo>
                    <a:pt x="355" y="352"/>
                  </a:lnTo>
                  <a:lnTo>
                    <a:pt x="348" y="355"/>
                  </a:lnTo>
                  <a:lnTo>
                    <a:pt x="343" y="374"/>
                  </a:lnTo>
                  <a:lnTo>
                    <a:pt x="345" y="376"/>
                  </a:lnTo>
                  <a:lnTo>
                    <a:pt x="345" y="379"/>
                  </a:lnTo>
                  <a:lnTo>
                    <a:pt x="333" y="390"/>
                  </a:lnTo>
                  <a:lnTo>
                    <a:pt x="330" y="387"/>
                  </a:lnTo>
                  <a:lnTo>
                    <a:pt x="323" y="376"/>
                  </a:lnTo>
                  <a:lnTo>
                    <a:pt x="318" y="376"/>
                  </a:lnTo>
                  <a:lnTo>
                    <a:pt x="310" y="382"/>
                  </a:lnTo>
                  <a:lnTo>
                    <a:pt x="305" y="376"/>
                  </a:lnTo>
                  <a:lnTo>
                    <a:pt x="303" y="376"/>
                  </a:lnTo>
                  <a:lnTo>
                    <a:pt x="290" y="390"/>
                  </a:lnTo>
                  <a:lnTo>
                    <a:pt x="278" y="392"/>
                  </a:lnTo>
                  <a:lnTo>
                    <a:pt x="273" y="387"/>
                  </a:lnTo>
                  <a:lnTo>
                    <a:pt x="260" y="384"/>
                  </a:lnTo>
                  <a:lnTo>
                    <a:pt x="240" y="358"/>
                  </a:lnTo>
                  <a:lnTo>
                    <a:pt x="228" y="355"/>
                  </a:lnTo>
                  <a:lnTo>
                    <a:pt x="218" y="350"/>
                  </a:lnTo>
                  <a:lnTo>
                    <a:pt x="213" y="342"/>
                  </a:lnTo>
                  <a:lnTo>
                    <a:pt x="210" y="342"/>
                  </a:lnTo>
                  <a:lnTo>
                    <a:pt x="208" y="342"/>
                  </a:lnTo>
                  <a:lnTo>
                    <a:pt x="208" y="339"/>
                  </a:lnTo>
                  <a:lnTo>
                    <a:pt x="208" y="334"/>
                  </a:lnTo>
                  <a:lnTo>
                    <a:pt x="203" y="331"/>
                  </a:lnTo>
                  <a:lnTo>
                    <a:pt x="200" y="334"/>
                  </a:lnTo>
                  <a:lnTo>
                    <a:pt x="193" y="331"/>
                  </a:lnTo>
                  <a:lnTo>
                    <a:pt x="190" y="331"/>
                  </a:lnTo>
                  <a:lnTo>
                    <a:pt x="188" y="323"/>
                  </a:lnTo>
                  <a:lnTo>
                    <a:pt x="183" y="323"/>
                  </a:lnTo>
                  <a:lnTo>
                    <a:pt x="168" y="339"/>
                  </a:lnTo>
                  <a:lnTo>
                    <a:pt x="175" y="350"/>
                  </a:lnTo>
                  <a:lnTo>
                    <a:pt x="173" y="350"/>
                  </a:lnTo>
                  <a:lnTo>
                    <a:pt x="148" y="352"/>
                  </a:lnTo>
                  <a:lnTo>
                    <a:pt x="105" y="344"/>
                  </a:lnTo>
                  <a:lnTo>
                    <a:pt x="80" y="334"/>
                  </a:lnTo>
                  <a:lnTo>
                    <a:pt x="23" y="344"/>
                  </a:lnTo>
                  <a:lnTo>
                    <a:pt x="20" y="339"/>
                  </a:lnTo>
                  <a:lnTo>
                    <a:pt x="18" y="331"/>
                  </a:lnTo>
                  <a:lnTo>
                    <a:pt x="20" y="328"/>
                  </a:lnTo>
                  <a:lnTo>
                    <a:pt x="23" y="323"/>
                  </a:lnTo>
                  <a:lnTo>
                    <a:pt x="28" y="315"/>
                  </a:lnTo>
                  <a:lnTo>
                    <a:pt x="35" y="294"/>
                  </a:lnTo>
                  <a:lnTo>
                    <a:pt x="30" y="283"/>
                  </a:lnTo>
                  <a:lnTo>
                    <a:pt x="30" y="275"/>
                  </a:lnTo>
                  <a:lnTo>
                    <a:pt x="33" y="272"/>
                  </a:lnTo>
                  <a:lnTo>
                    <a:pt x="33" y="267"/>
                  </a:lnTo>
                  <a:lnTo>
                    <a:pt x="35" y="254"/>
                  </a:lnTo>
                  <a:lnTo>
                    <a:pt x="40" y="248"/>
                  </a:lnTo>
                  <a:lnTo>
                    <a:pt x="43" y="238"/>
                  </a:lnTo>
                  <a:lnTo>
                    <a:pt x="48" y="219"/>
                  </a:lnTo>
                  <a:lnTo>
                    <a:pt x="48" y="208"/>
                  </a:lnTo>
                  <a:lnTo>
                    <a:pt x="43" y="192"/>
                  </a:lnTo>
                  <a:lnTo>
                    <a:pt x="38" y="182"/>
                  </a:lnTo>
                  <a:lnTo>
                    <a:pt x="35" y="179"/>
                  </a:lnTo>
                  <a:lnTo>
                    <a:pt x="35" y="174"/>
                  </a:lnTo>
                  <a:lnTo>
                    <a:pt x="33" y="168"/>
                  </a:lnTo>
                  <a:lnTo>
                    <a:pt x="28" y="160"/>
                  </a:lnTo>
                  <a:lnTo>
                    <a:pt x="23" y="155"/>
                  </a:lnTo>
                  <a:lnTo>
                    <a:pt x="20" y="152"/>
                  </a:lnTo>
                  <a:lnTo>
                    <a:pt x="25" y="142"/>
                  </a:lnTo>
                  <a:lnTo>
                    <a:pt x="18" y="126"/>
                  </a:lnTo>
                  <a:lnTo>
                    <a:pt x="5" y="115"/>
                  </a:lnTo>
                  <a:lnTo>
                    <a:pt x="3" y="107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1501307" y="3241904"/>
              <a:ext cx="751027" cy="924073"/>
            </a:xfrm>
            <a:custGeom>
              <a:avLst/>
              <a:gdLst>
                <a:gd name="T0" fmla="*/ 442 w 520"/>
                <a:gd name="T1" fmla="*/ 640 h 640"/>
                <a:gd name="T2" fmla="*/ 520 w 520"/>
                <a:gd name="T3" fmla="*/ 67 h 640"/>
                <a:gd name="T4" fmla="*/ 142 w 520"/>
                <a:gd name="T5" fmla="*/ 3 h 640"/>
                <a:gd name="T6" fmla="*/ 142 w 520"/>
                <a:gd name="T7" fmla="*/ 0 h 640"/>
                <a:gd name="T8" fmla="*/ 132 w 520"/>
                <a:gd name="T9" fmla="*/ 56 h 640"/>
                <a:gd name="T10" fmla="*/ 120 w 520"/>
                <a:gd name="T11" fmla="*/ 99 h 640"/>
                <a:gd name="T12" fmla="*/ 110 w 520"/>
                <a:gd name="T13" fmla="*/ 99 h 640"/>
                <a:gd name="T14" fmla="*/ 105 w 520"/>
                <a:gd name="T15" fmla="*/ 94 h 640"/>
                <a:gd name="T16" fmla="*/ 105 w 520"/>
                <a:gd name="T17" fmla="*/ 88 h 640"/>
                <a:gd name="T18" fmla="*/ 100 w 520"/>
                <a:gd name="T19" fmla="*/ 83 h 640"/>
                <a:gd name="T20" fmla="*/ 85 w 520"/>
                <a:gd name="T21" fmla="*/ 78 h 640"/>
                <a:gd name="T22" fmla="*/ 72 w 520"/>
                <a:gd name="T23" fmla="*/ 80 h 640"/>
                <a:gd name="T24" fmla="*/ 70 w 520"/>
                <a:gd name="T25" fmla="*/ 86 h 640"/>
                <a:gd name="T26" fmla="*/ 72 w 520"/>
                <a:gd name="T27" fmla="*/ 104 h 640"/>
                <a:gd name="T28" fmla="*/ 70 w 520"/>
                <a:gd name="T29" fmla="*/ 152 h 640"/>
                <a:gd name="T30" fmla="*/ 72 w 520"/>
                <a:gd name="T31" fmla="*/ 160 h 640"/>
                <a:gd name="T32" fmla="*/ 67 w 520"/>
                <a:gd name="T33" fmla="*/ 182 h 640"/>
                <a:gd name="T34" fmla="*/ 62 w 520"/>
                <a:gd name="T35" fmla="*/ 187 h 640"/>
                <a:gd name="T36" fmla="*/ 62 w 520"/>
                <a:gd name="T37" fmla="*/ 195 h 640"/>
                <a:gd name="T38" fmla="*/ 62 w 520"/>
                <a:gd name="T39" fmla="*/ 208 h 640"/>
                <a:gd name="T40" fmla="*/ 62 w 520"/>
                <a:gd name="T41" fmla="*/ 214 h 640"/>
                <a:gd name="T42" fmla="*/ 62 w 520"/>
                <a:gd name="T43" fmla="*/ 219 h 640"/>
                <a:gd name="T44" fmla="*/ 70 w 520"/>
                <a:gd name="T45" fmla="*/ 230 h 640"/>
                <a:gd name="T46" fmla="*/ 70 w 520"/>
                <a:gd name="T47" fmla="*/ 240 h 640"/>
                <a:gd name="T48" fmla="*/ 72 w 520"/>
                <a:gd name="T49" fmla="*/ 248 h 640"/>
                <a:gd name="T50" fmla="*/ 75 w 520"/>
                <a:gd name="T51" fmla="*/ 259 h 640"/>
                <a:gd name="T52" fmla="*/ 80 w 520"/>
                <a:gd name="T53" fmla="*/ 262 h 640"/>
                <a:gd name="T54" fmla="*/ 85 w 520"/>
                <a:gd name="T55" fmla="*/ 270 h 640"/>
                <a:gd name="T56" fmla="*/ 85 w 520"/>
                <a:gd name="T57" fmla="*/ 278 h 640"/>
                <a:gd name="T58" fmla="*/ 85 w 520"/>
                <a:gd name="T59" fmla="*/ 283 h 640"/>
                <a:gd name="T60" fmla="*/ 80 w 520"/>
                <a:gd name="T61" fmla="*/ 278 h 640"/>
                <a:gd name="T62" fmla="*/ 72 w 520"/>
                <a:gd name="T63" fmla="*/ 288 h 640"/>
                <a:gd name="T64" fmla="*/ 60 w 520"/>
                <a:gd name="T65" fmla="*/ 291 h 640"/>
                <a:gd name="T66" fmla="*/ 50 w 520"/>
                <a:gd name="T67" fmla="*/ 302 h 640"/>
                <a:gd name="T68" fmla="*/ 45 w 520"/>
                <a:gd name="T69" fmla="*/ 328 h 640"/>
                <a:gd name="T70" fmla="*/ 30 w 520"/>
                <a:gd name="T71" fmla="*/ 350 h 640"/>
                <a:gd name="T72" fmla="*/ 22 w 520"/>
                <a:gd name="T73" fmla="*/ 350 h 640"/>
                <a:gd name="T74" fmla="*/ 22 w 520"/>
                <a:gd name="T75" fmla="*/ 355 h 640"/>
                <a:gd name="T76" fmla="*/ 25 w 520"/>
                <a:gd name="T77" fmla="*/ 363 h 640"/>
                <a:gd name="T78" fmla="*/ 22 w 520"/>
                <a:gd name="T79" fmla="*/ 371 h 640"/>
                <a:gd name="T80" fmla="*/ 20 w 520"/>
                <a:gd name="T81" fmla="*/ 384 h 640"/>
                <a:gd name="T82" fmla="*/ 22 w 520"/>
                <a:gd name="T83" fmla="*/ 387 h 640"/>
                <a:gd name="T84" fmla="*/ 32 w 520"/>
                <a:gd name="T85" fmla="*/ 398 h 640"/>
                <a:gd name="T86" fmla="*/ 35 w 520"/>
                <a:gd name="T87" fmla="*/ 403 h 640"/>
                <a:gd name="T88" fmla="*/ 32 w 520"/>
                <a:gd name="T89" fmla="*/ 406 h 640"/>
                <a:gd name="T90" fmla="*/ 30 w 520"/>
                <a:gd name="T91" fmla="*/ 414 h 640"/>
                <a:gd name="T92" fmla="*/ 22 w 520"/>
                <a:gd name="T93" fmla="*/ 422 h 640"/>
                <a:gd name="T94" fmla="*/ 20 w 520"/>
                <a:gd name="T95" fmla="*/ 419 h 640"/>
                <a:gd name="T96" fmla="*/ 7 w 520"/>
                <a:gd name="T97" fmla="*/ 416 h 640"/>
                <a:gd name="T98" fmla="*/ 0 w 520"/>
                <a:gd name="T99" fmla="*/ 440 h 640"/>
                <a:gd name="T100" fmla="*/ 280 w 520"/>
                <a:gd name="T101" fmla="*/ 614 h 640"/>
                <a:gd name="T102" fmla="*/ 442 w 520"/>
                <a:gd name="T103" fmla="*/ 640 h 640"/>
                <a:gd name="T104" fmla="*/ 442 w 520"/>
                <a:gd name="T105" fmla="*/ 640 h 6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20"/>
                <a:gd name="T160" fmla="*/ 0 h 640"/>
                <a:gd name="T161" fmla="*/ 520 w 520"/>
                <a:gd name="T162" fmla="*/ 640 h 64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20" h="640">
                  <a:moveTo>
                    <a:pt x="442" y="640"/>
                  </a:moveTo>
                  <a:lnTo>
                    <a:pt x="520" y="67"/>
                  </a:lnTo>
                  <a:lnTo>
                    <a:pt x="142" y="3"/>
                  </a:lnTo>
                  <a:lnTo>
                    <a:pt x="142" y="0"/>
                  </a:lnTo>
                  <a:lnTo>
                    <a:pt x="132" y="56"/>
                  </a:lnTo>
                  <a:lnTo>
                    <a:pt x="120" y="99"/>
                  </a:lnTo>
                  <a:lnTo>
                    <a:pt x="110" y="99"/>
                  </a:lnTo>
                  <a:lnTo>
                    <a:pt x="105" y="94"/>
                  </a:lnTo>
                  <a:lnTo>
                    <a:pt x="105" y="88"/>
                  </a:lnTo>
                  <a:lnTo>
                    <a:pt x="100" y="83"/>
                  </a:lnTo>
                  <a:lnTo>
                    <a:pt x="85" y="78"/>
                  </a:lnTo>
                  <a:lnTo>
                    <a:pt x="72" y="80"/>
                  </a:lnTo>
                  <a:lnTo>
                    <a:pt x="70" y="86"/>
                  </a:lnTo>
                  <a:lnTo>
                    <a:pt x="72" y="104"/>
                  </a:lnTo>
                  <a:lnTo>
                    <a:pt x="70" y="152"/>
                  </a:lnTo>
                  <a:lnTo>
                    <a:pt x="72" y="160"/>
                  </a:lnTo>
                  <a:lnTo>
                    <a:pt x="67" y="182"/>
                  </a:lnTo>
                  <a:lnTo>
                    <a:pt x="62" y="187"/>
                  </a:lnTo>
                  <a:lnTo>
                    <a:pt x="62" y="195"/>
                  </a:lnTo>
                  <a:lnTo>
                    <a:pt x="62" y="208"/>
                  </a:lnTo>
                  <a:lnTo>
                    <a:pt x="62" y="214"/>
                  </a:lnTo>
                  <a:lnTo>
                    <a:pt x="62" y="219"/>
                  </a:lnTo>
                  <a:lnTo>
                    <a:pt x="70" y="230"/>
                  </a:lnTo>
                  <a:lnTo>
                    <a:pt x="70" y="240"/>
                  </a:lnTo>
                  <a:lnTo>
                    <a:pt x="72" y="248"/>
                  </a:lnTo>
                  <a:lnTo>
                    <a:pt x="75" y="259"/>
                  </a:lnTo>
                  <a:lnTo>
                    <a:pt x="80" y="262"/>
                  </a:lnTo>
                  <a:lnTo>
                    <a:pt x="85" y="270"/>
                  </a:lnTo>
                  <a:lnTo>
                    <a:pt x="85" y="278"/>
                  </a:lnTo>
                  <a:lnTo>
                    <a:pt x="85" y="283"/>
                  </a:lnTo>
                  <a:lnTo>
                    <a:pt x="80" y="278"/>
                  </a:lnTo>
                  <a:lnTo>
                    <a:pt x="72" y="288"/>
                  </a:lnTo>
                  <a:lnTo>
                    <a:pt x="60" y="291"/>
                  </a:lnTo>
                  <a:lnTo>
                    <a:pt x="50" y="302"/>
                  </a:lnTo>
                  <a:lnTo>
                    <a:pt x="45" y="328"/>
                  </a:lnTo>
                  <a:lnTo>
                    <a:pt x="30" y="350"/>
                  </a:lnTo>
                  <a:lnTo>
                    <a:pt x="22" y="350"/>
                  </a:lnTo>
                  <a:lnTo>
                    <a:pt x="22" y="355"/>
                  </a:lnTo>
                  <a:lnTo>
                    <a:pt x="25" y="363"/>
                  </a:lnTo>
                  <a:lnTo>
                    <a:pt x="22" y="371"/>
                  </a:lnTo>
                  <a:lnTo>
                    <a:pt x="20" y="384"/>
                  </a:lnTo>
                  <a:lnTo>
                    <a:pt x="22" y="387"/>
                  </a:lnTo>
                  <a:lnTo>
                    <a:pt x="32" y="398"/>
                  </a:lnTo>
                  <a:lnTo>
                    <a:pt x="35" y="403"/>
                  </a:lnTo>
                  <a:lnTo>
                    <a:pt x="32" y="406"/>
                  </a:lnTo>
                  <a:lnTo>
                    <a:pt x="30" y="414"/>
                  </a:lnTo>
                  <a:lnTo>
                    <a:pt x="22" y="422"/>
                  </a:lnTo>
                  <a:lnTo>
                    <a:pt x="20" y="419"/>
                  </a:lnTo>
                  <a:lnTo>
                    <a:pt x="7" y="416"/>
                  </a:lnTo>
                  <a:lnTo>
                    <a:pt x="0" y="440"/>
                  </a:lnTo>
                  <a:lnTo>
                    <a:pt x="280" y="614"/>
                  </a:lnTo>
                  <a:lnTo>
                    <a:pt x="442" y="64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2138122" y="3337657"/>
              <a:ext cx="770638" cy="843319"/>
            </a:xfrm>
            <a:custGeom>
              <a:avLst/>
              <a:gdLst>
                <a:gd name="T0" fmla="*/ 78 w 533"/>
                <a:gd name="T1" fmla="*/ 0 h 584"/>
                <a:gd name="T2" fmla="*/ 0 w 533"/>
                <a:gd name="T3" fmla="*/ 573 h 584"/>
                <a:gd name="T4" fmla="*/ 0 w 533"/>
                <a:gd name="T5" fmla="*/ 573 h 584"/>
                <a:gd name="T6" fmla="*/ 70 w 533"/>
                <a:gd name="T7" fmla="*/ 584 h 584"/>
                <a:gd name="T8" fmla="*/ 75 w 533"/>
                <a:gd name="T9" fmla="*/ 536 h 584"/>
                <a:gd name="T10" fmla="*/ 208 w 533"/>
                <a:gd name="T11" fmla="*/ 555 h 584"/>
                <a:gd name="T12" fmla="*/ 208 w 533"/>
                <a:gd name="T13" fmla="*/ 552 h 584"/>
                <a:gd name="T14" fmla="*/ 203 w 533"/>
                <a:gd name="T15" fmla="*/ 547 h 584"/>
                <a:gd name="T16" fmla="*/ 208 w 533"/>
                <a:gd name="T17" fmla="*/ 539 h 584"/>
                <a:gd name="T18" fmla="*/ 205 w 533"/>
                <a:gd name="T19" fmla="*/ 536 h 584"/>
                <a:gd name="T20" fmla="*/ 203 w 533"/>
                <a:gd name="T21" fmla="*/ 533 h 584"/>
                <a:gd name="T22" fmla="*/ 205 w 533"/>
                <a:gd name="T23" fmla="*/ 533 h 584"/>
                <a:gd name="T24" fmla="*/ 490 w 533"/>
                <a:gd name="T25" fmla="*/ 563 h 584"/>
                <a:gd name="T26" fmla="*/ 525 w 533"/>
                <a:gd name="T27" fmla="*/ 104 h 584"/>
                <a:gd name="T28" fmla="*/ 530 w 533"/>
                <a:gd name="T29" fmla="*/ 104 h 584"/>
                <a:gd name="T30" fmla="*/ 533 w 533"/>
                <a:gd name="T31" fmla="*/ 53 h 584"/>
                <a:gd name="T32" fmla="*/ 78 w 533"/>
                <a:gd name="T33" fmla="*/ 0 h 58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3"/>
                <a:gd name="T52" fmla="*/ 0 h 584"/>
                <a:gd name="T53" fmla="*/ 533 w 533"/>
                <a:gd name="T54" fmla="*/ 584 h 58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3" h="584">
                  <a:moveTo>
                    <a:pt x="78" y="0"/>
                  </a:moveTo>
                  <a:lnTo>
                    <a:pt x="0" y="573"/>
                  </a:lnTo>
                  <a:lnTo>
                    <a:pt x="70" y="584"/>
                  </a:lnTo>
                  <a:lnTo>
                    <a:pt x="75" y="536"/>
                  </a:lnTo>
                  <a:lnTo>
                    <a:pt x="208" y="555"/>
                  </a:lnTo>
                  <a:lnTo>
                    <a:pt x="208" y="552"/>
                  </a:lnTo>
                  <a:lnTo>
                    <a:pt x="203" y="547"/>
                  </a:lnTo>
                  <a:lnTo>
                    <a:pt x="208" y="539"/>
                  </a:lnTo>
                  <a:lnTo>
                    <a:pt x="205" y="536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490" y="563"/>
                  </a:lnTo>
                  <a:lnTo>
                    <a:pt x="525" y="104"/>
                  </a:lnTo>
                  <a:lnTo>
                    <a:pt x="530" y="104"/>
                  </a:lnTo>
                  <a:lnTo>
                    <a:pt x="533" y="5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1139062" y="2374359"/>
              <a:ext cx="701419" cy="1147882"/>
            </a:xfrm>
            <a:custGeom>
              <a:avLst/>
              <a:gdLst>
                <a:gd name="T0" fmla="*/ 72 w 485"/>
                <a:gd name="T1" fmla="*/ 0 h 795"/>
                <a:gd name="T2" fmla="*/ 0 w 485"/>
                <a:gd name="T3" fmla="*/ 302 h 795"/>
                <a:gd name="T4" fmla="*/ 312 w 485"/>
                <a:gd name="T5" fmla="*/ 795 h 795"/>
                <a:gd name="T6" fmla="*/ 312 w 485"/>
                <a:gd name="T7" fmla="*/ 787 h 795"/>
                <a:gd name="T8" fmla="*/ 317 w 485"/>
                <a:gd name="T9" fmla="*/ 782 h 795"/>
                <a:gd name="T10" fmla="*/ 322 w 485"/>
                <a:gd name="T11" fmla="*/ 760 h 795"/>
                <a:gd name="T12" fmla="*/ 320 w 485"/>
                <a:gd name="T13" fmla="*/ 752 h 795"/>
                <a:gd name="T14" fmla="*/ 322 w 485"/>
                <a:gd name="T15" fmla="*/ 704 h 795"/>
                <a:gd name="T16" fmla="*/ 320 w 485"/>
                <a:gd name="T17" fmla="*/ 686 h 795"/>
                <a:gd name="T18" fmla="*/ 322 w 485"/>
                <a:gd name="T19" fmla="*/ 680 h 795"/>
                <a:gd name="T20" fmla="*/ 335 w 485"/>
                <a:gd name="T21" fmla="*/ 678 h 795"/>
                <a:gd name="T22" fmla="*/ 350 w 485"/>
                <a:gd name="T23" fmla="*/ 683 h 795"/>
                <a:gd name="T24" fmla="*/ 355 w 485"/>
                <a:gd name="T25" fmla="*/ 688 h 795"/>
                <a:gd name="T26" fmla="*/ 355 w 485"/>
                <a:gd name="T27" fmla="*/ 694 h 795"/>
                <a:gd name="T28" fmla="*/ 360 w 485"/>
                <a:gd name="T29" fmla="*/ 699 h 795"/>
                <a:gd name="T30" fmla="*/ 370 w 485"/>
                <a:gd name="T31" fmla="*/ 699 h 795"/>
                <a:gd name="T32" fmla="*/ 382 w 485"/>
                <a:gd name="T33" fmla="*/ 656 h 795"/>
                <a:gd name="T34" fmla="*/ 392 w 485"/>
                <a:gd name="T35" fmla="*/ 600 h 795"/>
                <a:gd name="T36" fmla="*/ 485 w 485"/>
                <a:gd name="T37" fmla="*/ 96 h 795"/>
                <a:gd name="T38" fmla="*/ 275 w 485"/>
                <a:gd name="T39" fmla="*/ 51 h 795"/>
                <a:gd name="T40" fmla="*/ 72 w 485"/>
                <a:gd name="T41" fmla="*/ 0 h 7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5"/>
                <a:gd name="T64" fmla="*/ 0 h 795"/>
                <a:gd name="T65" fmla="*/ 485 w 485"/>
                <a:gd name="T66" fmla="*/ 795 h 7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5" h="795">
                  <a:moveTo>
                    <a:pt x="72" y="0"/>
                  </a:moveTo>
                  <a:lnTo>
                    <a:pt x="0" y="302"/>
                  </a:lnTo>
                  <a:lnTo>
                    <a:pt x="312" y="795"/>
                  </a:lnTo>
                  <a:lnTo>
                    <a:pt x="312" y="787"/>
                  </a:lnTo>
                  <a:lnTo>
                    <a:pt x="317" y="782"/>
                  </a:lnTo>
                  <a:lnTo>
                    <a:pt x="322" y="760"/>
                  </a:lnTo>
                  <a:lnTo>
                    <a:pt x="320" y="752"/>
                  </a:lnTo>
                  <a:lnTo>
                    <a:pt x="322" y="704"/>
                  </a:lnTo>
                  <a:lnTo>
                    <a:pt x="320" y="686"/>
                  </a:lnTo>
                  <a:lnTo>
                    <a:pt x="322" y="680"/>
                  </a:lnTo>
                  <a:lnTo>
                    <a:pt x="335" y="678"/>
                  </a:lnTo>
                  <a:lnTo>
                    <a:pt x="350" y="683"/>
                  </a:lnTo>
                  <a:lnTo>
                    <a:pt x="355" y="688"/>
                  </a:lnTo>
                  <a:lnTo>
                    <a:pt x="355" y="694"/>
                  </a:lnTo>
                  <a:lnTo>
                    <a:pt x="360" y="699"/>
                  </a:lnTo>
                  <a:lnTo>
                    <a:pt x="370" y="699"/>
                  </a:lnTo>
                  <a:lnTo>
                    <a:pt x="382" y="656"/>
                  </a:lnTo>
                  <a:lnTo>
                    <a:pt x="392" y="600"/>
                  </a:lnTo>
                  <a:lnTo>
                    <a:pt x="485" y="96"/>
                  </a:lnTo>
                  <a:lnTo>
                    <a:pt x="275" y="5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1705504" y="2512798"/>
              <a:ext cx="618356" cy="824860"/>
            </a:xfrm>
            <a:custGeom>
              <a:avLst/>
              <a:gdLst>
                <a:gd name="T0" fmla="*/ 288 w 428"/>
                <a:gd name="T1" fmla="*/ 139 h 571"/>
                <a:gd name="T2" fmla="*/ 303 w 428"/>
                <a:gd name="T3" fmla="*/ 40 h 571"/>
                <a:gd name="T4" fmla="*/ 93 w 428"/>
                <a:gd name="T5" fmla="*/ 0 h 571"/>
                <a:gd name="T6" fmla="*/ 0 w 428"/>
                <a:gd name="T7" fmla="*/ 504 h 571"/>
                <a:gd name="T8" fmla="*/ 0 w 428"/>
                <a:gd name="T9" fmla="*/ 507 h 571"/>
                <a:gd name="T10" fmla="*/ 378 w 428"/>
                <a:gd name="T11" fmla="*/ 571 h 571"/>
                <a:gd name="T12" fmla="*/ 428 w 428"/>
                <a:gd name="T13" fmla="*/ 163 h 571"/>
                <a:gd name="T14" fmla="*/ 288 w 428"/>
                <a:gd name="T15" fmla="*/ 139 h 5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8"/>
                <a:gd name="T25" fmla="*/ 0 h 571"/>
                <a:gd name="T26" fmla="*/ 428 w 428"/>
                <a:gd name="T27" fmla="*/ 571 h 5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8" h="571">
                  <a:moveTo>
                    <a:pt x="288" y="139"/>
                  </a:moveTo>
                  <a:lnTo>
                    <a:pt x="303" y="40"/>
                  </a:lnTo>
                  <a:lnTo>
                    <a:pt x="93" y="0"/>
                  </a:lnTo>
                  <a:lnTo>
                    <a:pt x="0" y="504"/>
                  </a:lnTo>
                  <a:lnTo>
                    <a:pt x="0" y="507"/>
                  </a:lnTo>
                  <a:lnTo>
                    <a:pt x="378" y="571"/>
                  </a:lnTo>
                  <a:lnTo>
                    <a:pt x="428" y="163"/>
                  </a:lnTo>
                  <a:lnTo>
                    <a:pt x="288" y="13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1705504" y="2512798"/>
              <a:ext cx="618356" cy="824860"/>
            </a:xfrm>
            <a:custGeom>
              <a:avLst/>
              <a:gdLst>
                <a:gd name="T0" fmla="*/ 288 w 428"/>
                <a:gd name="T1" fmla="*/ 139 h 571"/>
                <a:gd name="T2" fmla="*/ 303 w 428"/>
                <a:gd name="T3" fmla="*/ 40 h 571"/>
                <a:gd name="T4" fmla="*/ 93 w 428"/>
                <a:gd name="T5" fmla="*/ 0 h 571"/>
                <a:gd name="T6" fmla="*/ 0 w 428"/>
                <a:gd name="T7" fmla="*/ 504 h 571"/>
                <a:gd name="T8" fmla="*/ 0 w 428"/>
                <a:gd name="T9" fmla="*/ 507 h 571"/>
                <a:gd name="T10" fmla="*/ 378 w 428"/>
                <a:gd name="T11" fmla="*/ 571 h 571"/>
                <a:gd name="T12" fmla="*/ 428 w 428"/>
                <a:gd name="T13" fmla="*/ 163 h 571"/>
                <a:gd name="T14" fmla="*/ 288 w 428"/>
                <a:gd name="T15" fmla="*/ 139 h 5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8"/>
                <a:gd name="T25" fmla="*/ 0 h 571"/>
                <a:gd name="T26" fmla="*/ 428 w 428"/>
                <a:gd name="T27" fmla="*/ 571 h 5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8" h="571">
                  <a:moveTo>
                    <a:pt x="288" y="139"/>
                  </a:moveTo>
                  <a:lnTo>
                    <a:pt x="303" y="40"/>
                  </a:lnTo>
                  <a:lnTo>
                    <a:pt x="93" y="0"/>
                  </a:lnTo>
                  <a:lnTo>
                    <a:pt x="0" y="504"/>
                  </a:lnTo>
                  <a:lnTo>
                    <a:pt x="0" y="507"/>
                  </a:lnTo>
                  <a:lnTo>
                    <a:pt x="378" y="571"/>
                  </a:lnTo>
                  <a:lnTo>
                    <a:pt x="428" y="163"/>
                  </a:lnTo>
                  <a:lnTo>
                    <a:pt x="288" y="139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19" name="Group 118"/>
            <p:cNvGrpSpPr>
              <a:grpSpLocks/>
            </p:cNvGrpSpPr>
            <p:nvPr/>
          </p:nvGrpSpPr>
          <p:grpSpPr bwMode="auto">
            <a:xfrm>
              <a:off x="1660073" y="4535138"/>
              <a:ext cx="733318" cy="442777"/>
              <a:chOff x="1532" y="3210"/>
              <a:chExt cx="457" cy="276"/>
            </a:xfrm>
            <a:grpFill/>
          </p:grpSpPr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885" y="3373"/>
                <a:ext cx="104" cy="113"/>
              </a:xfrm>
              <a:custGeom>
                <a:avLst/>
                <a:gdLst/>
                <a:ahLst/>
                <a:cxnLst>
                  <a:cxn ang="0">
                    <a:pos x="26" y="2"/>
                  </a:cxn>
                  <a:cxn ang="0">
                    <a:pos x="26" y="4"/>
                  </a:cxn>
                  <a:cxn ang="0">
                    <a:pos x="33" y="9"/>
                  </a:cxn>
                  <a:cxn ang="0">
                    <a:pos x="42" y="12"/>
                  </a:cxn>
                  <a:cxn ang="0">
                    <a:pos x="52" y="14"/>
                  </a:cxn>
                  <a:cxn ang="0">
                    <a:pos x="59" y="19"/>
                  </a:cxn>
                  <a:cxn ang="0">
                    <a:pos x="70" y="23"/>
                  </a:cxn>
                  <a:cxn ang="0">
                    <a:pos x="82" y="42"/>
                  </a:cxn>
                  <a:cxn ang="0">
                    <a:pos x="82" y="45"/>
                  </a:cxn>
                  <a:cxn ang="0">
                    <a:pos x="89" y="45"/>
                  </a:cxn>
                  <a:cxn ang="0">
                    <a:pos x="89" y="52"/>
                  </a:cxn>
                  <a:cxn ang="0">
                    <a:pos x="92" y="56"/>
                  </a:cxn>
                  <a:cxn ang="0">
                    <a:pos x="104" y="61"/>
                  </a:cxn>
                  <a:cxn ang="0">
                    <a:pos x="101" y="68"/>
                  </a:cxn>
                  <a:cxn ang="0">
                    <a:pos x="92" y="75"/>
                  </a:cxn>
                  <a:cxn ang="0">
                    <a:pos x="87" y="80"/>
                  </a:cxn>
                  <a:cxn ang="0">
                    <a:pos x="78" y="82"/>
                  </a:cxn>
                  <a:cxn ang="0">
                    <a:pos x="70" y="85"/>
                  </a:cxn>
                  <a:cxn ang="0">
                    <a:pos x="63" y="85"/>
                  </a:cxn>
                  <a:cxn ang="0">
                    <a:pos x="54" y="89"/>
                  </a:cxn>
                  <a:cxn ang="0">
                    <a:pos x="44" y="96"/>
                  </a:cxn>
                  <a:cxn ang="0">
                    <a:pos x="40" y="101"/>
                  </a:cxn>
                  <a:cxn ang="0">
                    <a:pos x="40" y="106"/>
                  </a:cxn>
                  <a:cxn ang="0">
                    <a:pos x="35" y="111"/>
                  </a:cxn>
                  <a:cxn ang="0">
                    <a:pos x="30" y="113"/>
                  </a:cxn>
                  <a:cxn ang="0">
                    <a:pos x="23" y="106"/>
                  </a:cxn>
                  <a:cxn ang="0">
                    <a:pos x="16" y="106"/>
                  </a:cxn>
                  <a:cxn ang="0">
                    <a:pos x="11" y="101"/>
                  </a:cxn>
                  <a:cxn ang="0">
                    <a:pos x="14" y="78"/>
                  </a:cxn>
                  <a:cxn ang="0">
                    <a:pos x="11" y="66"/>
                  </a:cxn>
                  <a:cxn ang="0">
                    <a:pos x="7" y="61"/>
                  </a:cxn>
                  <a:cxn ang="0">
                    <a:pos x="4" y="54"/>
                  </a:cxn>
                  <a:cxn ang="0">
                    <a:pos x="2" y="49"/>
                  </a:cxn>
                  <a:cxn ang="0">
                    <a:pos x="0" y="45"/>
                  </a:cxn>
                  <a:cxn ang="0">
                    <a:pos x="0" y="40"/>
                  </a:cxn>
                  <a:cxn ang="0">
                    <a:pos x="7" y="35"/>
                  </a:cxn>
                  <a:cxn ang="0">
                    <a:pos x="14" y="28"/>
                  </a:cxn>
                  <a:cxn ang="0">
                    <a:pos x="18" y="21"/>
                  </a:cxn>
                  <a:cxn ang="0">
                    <a:pos x="18" y="19"/>
                  </a:cxn>
                  <a:cxn ang="0">
                    <a:pos x="14" y="14"/>
                  </a:cxn>
                  <a:cxn ang="0">
                    <a:pos x="14" y="4"/>
                  </a:cxn>
                  <a:cxn ang="0">
                    <a:pos x="16" y="0"/>
                  </a:cxn>
                </a:cxnLst>
                <a:rect l="0" t="0" r="r" b="b"/>
                <a:pathLst>
                  <a:path w="104" h="113">
                    <a:moveTo>
                      <a:pt x="18" y="0"/>
                    </a:moveTo>
                    <a:lnTo>
                      <a:pt x="26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8" y="7"/>
                    </a:lnTo>
                    <a:lnTo>
                      <a:pt x="33" y="9"/>
                    </a:lnTo>
                    <a:lnTo>
                      <a:pt x="37" y="12"/>
                    </a:lnTo>
                    <a:lnTo>
                      <a:pt x="42" y="12"/>
                    </a:lnTo>
                    <a:lnTo>
                      <a:pt x="44" y="14"/>
                    </a:lnTo>
                    <a:lnTo>
                      <a:pt x="52" y="14"/>
                    </a:lnTo>
                    <a:lnTo>
                      <a:pt x="54" y="16"/>
                    </a:lnTo>
                    <a:lnTo>
                      <a:pt x="59" y="19"/>
                    </a:lnTo>
                    <a:lnTo>
                      <a:pt x="63" y="21"/>
                    </a:lnTo>
                    <a:lnTo>
                      <a:pt x="70" y="23"/>
                    </a:lnTo>
                    <a:lnTo>
                      <a:pt x="80" y="33"/>
                    </a:lnTo>
                    <a:lnTo>
                      <a:pt x="82" y="42"/>
                    </a:lnTo>
                    <a:lnTo>
                      <a:pt x="80" y="45"/>
                    </a:lnTo>
                    <a:lnTo>
                      <a:pt x="82" y="45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9" y="47"/>
                    </a:lnTo>
                    <a:lnTo>
                      <a:pt x="89" y="52"/>
                    </a:lnTo>
                    <a:lnTo>
                      <a:pt x="92" y="54"/>
                    </a:lnTo>
                    <a:lnTo>
                      <a:pt x="92" y="56"/>
                    </a:lnTo>
                    <a:lnTo>
                      <a:pt x="96" y="56"/>
                    </a:lnTo>
                    <a:lnTo>
                      <a:pt x="104" y="61"/>
                    </a:lnTo>
                    <a:lnTo>
                      <a:pt x="104" y="63"/>
                    </a:lnTo>
                    <a:lnTo>
                      <a:pt x="101" y="68"/>
                    </a:lnTo>
                    <a:lnTo>
                      <a:pt x="94" y="73"/>
                    </a:lnTo>
                    <a:lnTo>
                      <a:pt x="92" y="75"/>
                    </a:lnTo>
                    <a:lnTo>
                      <a:pt x="89" y="78"/>
                    </a:lnTo>
                    <a:lnTo>
                      <a:pt x="87" y="80"/>
                    </a:lnTo>
                    <a:lnTo>
                      <a:pt x="82" y="80"/>
                    </a:lnTo>
                    <a:lnTo>
                      <a:pt x="78" y="82"/>
                    </a:lnTo>
                    <a:lnTo>
                      <a:pt x="73" y="85"/>
                    </a:lnTo>
                    <a:lnTo>
                      <a:pt x="70" y="85"/>
                    </a:lnTo>
                    <a:lnTo>
                      <a:pt x="66" y="82"/>
                    </a:lnTo>
                    <a:lnTo>
                      <a:pt x="63" y="85"/>
                    </a:lnTo>
                    <a:lnTo>
                      <a:pt x="56" y="89"/>
                    </a:lnTo>
                    <a:lnTo>
                      <a:pt x="54" y="89"/>
                    </a:lnTo>
                    <a:lnTo>
                      <a:pt x="49" y="94"/>
                    </a:lnTo>
                    <a:lnTo>
                      <a:pt x="44" y="96"/>
                    </a:lnTo>
                    <a:lnTo>
                      <a:pt x="42" y="99"/>
                    </a:lnTo>
                    <a:lnTo>
                      <a:pt x="40" y="101"/>
                    </a:lnTo>
                    <a:lnTo>
                      <a:pt x="40" y="104"/>
                    </a:lnTo>
                    <a:lnTo>
                      <a:pt x="40" y="106"/>
                    </a:lnTo>
                    <a:lnTo>
                      <a:pt x="37" y="108"/>
                    </a:lnTo>
                    <a:lnTo>
                      <a:pt x="35" y="111"/>
                    </a:lnTo>
                    <a:lnTo>
                      <a:pt x="33" y="113"/>
                    </a:lnTo>
                    <a:lnTo>
                      <a:pt x="30" y="113"/>
                    </a:lnTo>
                    <a:lnTo>
                      <a:pt x="30" y="111"/>
                    </a:lnTo>
                    <a:lnTo>
                      <a:pt x="23" y="106"/>
                    </a:lnTo>
                    <a:lnTo>
                      <a:pt x="21" y="106"/>
                    </a:lnTo>
                    <a:lnTo>
                      <a:pt x="16" y="106"/>
                    </a:lnTo>
                    <a:lnTo>
                      <a:pt x="14" y="104"/>
                    </a:lnTo>
                    <a:lnTo>
                      <a:pt x="11" y="101"/>
                    </a:lnTo>
                    <a:lnTo>
                      <a:pt x="11" y="94"/>
                    </a:lnTo>
                    <a:lnTo>
                      <a:pt x="14" y="78"/>
                    </a:lnTo>
                    <a:lnTo>
                      <a:pt x="11" y="71"/>
                    </a:lnTo>
                    <a:lnTo>
                      <a:pt x="11" y="66"/>
                    </a:lnTo>
                    <a:lnTo>
                      <a:pt x="9" y="66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4" y="54"/>
                    </a:lnTo>
                    <a:lnTo>
                      <a:pt x="2" y="52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4" y="38"/>
                    </a:lnTo>
                    <a:lnTo>
                      <a:pt x="7" y="35"/>
                    </a:lnTo>
                    <a:lnTo>
                      <a:pt x="9" y="35"/>
                    </a:lnTo>
                    <a:lnTo>
                      <a:pt x="14" y="28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4"/>
                    </a:lnTo>
                    <a:lnTo>
                      <a:pt x="11" y="9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698" y="3252"/>
                <a:ext cx="52" cy="38"/>
              </a:xfrm>
              <a:custGeom>
                <a:avLst/>
                <a:gdLst/>
                <a:ahLst/>
                <a:cxnLst>
                  <a:cxn ang="0">
                    <a:pos x="28" y="3"/>
                  </a:cxn>
                  <a:cxn ang="0">
                    <a:pos x="31" y="5"/>
                  </a:cxn>
                  <a:cxn ang="0">
                    <a:pos x="31" y="10"/>
                  </a:cxn>
                  <a:cxn ang="0">
                    <a:pos x="33" y="15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2"/>
                  </a:cxn>
                  <a:cxn ang="0">
                    <a:pos x="40" y="24"/>
                  </a:cxn>
                  <a:cxn ang="0">
                    <a:pos x="42" y="24"/>
                  </a:cxn>
                  <a:cxn ang="0">
                    <a:pos x="42" y="22"/>
                  </a:cxn>
                  <a:cxn ang="0">
                    <a:pos x="45" y="22"/>
                  </a:cxn>
                  <a:cxn ang="0">
                    <a:pos x="47" y="22"/>
                  </a:cxn>
                  <a:cxn ang="0">
                    <a:pos x="45" y="26"/>
                  </a:cxn>
                  <a:cxn ang="0">
                    <a:pos x="47" y="29"/>
                  </a:cxn>
                  <a:cxn ang="0">
                    <a:pos x="52" y="34"/>
                  </a:cxn>
                  <a:cxn ang="0">
                    <a:pos x="52" y="36"/>
                  </a:cxn>
                  <a:cxn ang="0">
                    <a:pos x="49" y="36"/>
                  </a:cxn>
                  <a:cxn ang="0">
                    <a:pos x="47" y="36"/>
                  </a:cxn>
                  <a:cxn ang="0">
                    <a:pos x="42" y="38"/>
                  </a:cxn>
                  <a:cxn ang="0">
                    <a:pos x="35" y="36"/>
                  </a:cxn>
                  <a:cxn ang="0">
                    <a:pos x="33" y="34"/>
                  </a:cxn>
                  <a:cxn ang="0">
                    <a:pos x="33" y="34"/>
                  </a:cxn>
                  <a:cxn ang="0">
                    <a:pos x="28" y="34"/>
                  </a:cxn>
                  <a:cxn ang="0">
                    <a:pos x="26" y="31"/>
                  </a:cxn>
                  <a:cxn ang="0">
                    <a:pos x="28" y="29"/>
                  </a:cxn>
                  <a:cxn ang="0">
                    <a:pos x="26" y="29"/>
                  </a:cxn>
                  <a:cxn ang="0">
                    <a:pos x="23" y="26"/>
                  </a:cxn>
                  <a:cxn ang="0">
                    <a:pos x="21" y="29"/>
                  </a:cxn>
                  <a:cxn ang="0">
                    <a:pos x="21" y="31"/>
                  </a:cxn>
                  <a:cxn ang="0">
                    <a:pos x="23" y="31"/>
                  </a:cxn>
                  <a:cxn ang="0">
                    <a:pos x="21" y="34"/>
                  </a:cxn>
                  <a:cxn ang="0">
                    <a:pos x="14" y="36"/>
                  </a:cxn>
                  <a:cxn ang="0">
                    <a:pos x="14" y="31"/>
                  </a:cxn>
                  <a:cxn ang="0">
                    <a:pos x="9" y="26"/>
                  </a:cxn>
                  <a:cxn ang="0">
                    <a:pos x="5" y="22"/>
                  </a:cxn>
                  <a:cxn ang="0">
                    <a:pos x="2" y="15"/>
                  </a:cxn>
                  <a:cxn ang="0">
                    <a:pos x="2" y="10"/>
                  </a:cxn>
                  <a:cxn ang="0">
                    <a:pos x="14" y="12"/>
                  </a:cxn>
                  <a:cxn ang="0">
                    <a:pos x="14" y="10"/>
                  </a:cxn>
                  <a:cxn ang="0">
                    <a:pos x="19" y="5"/>
                  </a:cxn>
                  <a:cxn ang="0">
                    <a:pos x="21" y="3"/>
                  </a:cxn>
                  <a:cxn ang="0">
                    <a:pos x="23" y="0"/>
                  </a:cxn>
                  <a:cxn ang="0">
                    <a:pos x="26" y="3"/>
                  </a:cxn>
                </a:cxnLst>
                <a:rect l="0" t="0" r="r" b="b"/>
                <a:pathLst>
                  <a:path w="52" h="38">
                    <a:moveTo>
                      <a:pt x="26" y="3"/>
                    </a:moveTo>
                    <a:lnTo>
                      <a:pt x="28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1" y="8"/>
                    </a:lnTo>
                    <a:lnTo>
                      <a:pt x="31" y="10"/>
                    </a:lnTo>
                    <a:lnTo>
                      <a:pt x="33" y="12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7" y="22"/>
                    </a:lnTo>
                    <a:lnTo>
                      <a:pt x="45" y="24"/>
                    </a:lnTo>
                    <a:lnTo>
                      <a:pt x="45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31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6"/>
                    </a:lnTo>
                    <a:lnTo>
                      <a:pt x="49" y="36"/>
                    </a:lnTo>
                    <a:lnTo>
                      <a:pt x="49" y="36"/>
                    </a:lnTo>
                    <a:lnTo>
                      <a:pt x="47" y="38"/>
                    </a:lnTo>
                    <a:lnTo>
                      <a:pt x="47" y="36"/>
                    </a:lnTo>
                    <a:lnTo>
                      <a:pt x="45" y="36"/>
                    </a:lnTo>
                    <a:lnTo>
                      <a:pt x="42" y="38"/>
                    </a:lnTo>
                    <a:lnTo>
                      <a:pt x="38" y="38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1" y="31"/>
                    </a:lnTo>
                    <a:lnTo>
                      <a:pt x="28" y="34"/>
                    </a:lnTo>
                    <a:lnTo>
                      <a:pt x="26" y="34"/>
                    </a:lnTo>
                    <a:lnTo>
                      <a:pt x="26" y="31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3" y="26"/>
                    </a:lnTo>
                    <a:lnTo>
                      <a:pt x="26" y="31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36"/>
                    </a:lnTo>
                    <a:lnTo>
                      <a:pt x="21" y="34"/>
                    </a:lnTo>
                    <a:lnTo>
                      <a:pt x="19" y="34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4" y="31"/>
                    </a:lnTo>
                    <a:lnTo>
                      <a:pt x="12" y="29"/>
                    </a:lnTo>
                    <a:lnTo>
                      <a:pt x="9" y="26"/>
                    </a:lnTo>
                    <a:lnTo>
                      <a:pt x="7" y="24"/>
                    </a:lnTo>
                    <a:lnTo>
                      <a:pt x="5" y="22"/>
                    </a:lnTo>
                    <a:lnTo>
                      <a:pt x="2" y="19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7" y="10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8"/>
                    </a:lnTo>
                    <a:lnTo>
                      <a:pt x="19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1570" y="3210"/>
                <a:ext cx="43" cy="31"/>
              </a:xfrm>
              <a:custGeom>
                <a:avLst/>
                <a:gdLst/>
                <a:ahLst/>
                <a:cxnLst>
                  <a:cxn ang="0">
                    <a:pos x="40" y="5"/>
                  </a:cxn>
                  <a:cxn ang="0">
                    <a:pos x="40" y="5"/>
                  </a:cxn>
                  <a:cxn ang="0">
                    <a:pos x="43" y="7"/>
                  </a:cxn>
                  <a:cxn ang="0">
                    <a:pos x="43" y="9"/>
                  </a:cxn>
                  <a:cxn ang="0">
                    <a:pos x="40" y="14"/>
                  </a:cxn>
                  <a:cxn ang="0">
                    <a:pos x="38" y="14"/>
                  </a:cxn>
                  <a:cxn ang="0">
                    <a:pos x="40" y="21"/>
                  </a:cxn>
                  <a:cxn ang="0">
                    <a:pos x="38" y="21"/>
                  </a:cxn>
                  <a:cxn ang="0">
                    <a:pos x="38" y="24"/>
                  </a:cxn>
                  <a:cxn ang="0">
                    <a:pos x="36" y="26"/>
                  </a:cxn>
                  <a:cxn ang="0">
                    <a:pos x="36" y="28"/>
                  </a:cxn>
                  <a:cxn ang="0">
                    <a:pos x="33" y="28"/>
                  </a:cxn>
                  <a:cxn ang="0">
                    <a:pos x="29" y="31"/>
                  </a:cxn>
                  <a:cxn ang="0">
                    <a:pos x="29" y="28"/>
                  </a:cxn>
                  <a:cxn ang="0">
                    <a:pos x="24" y="28"/>
                  </a:cxn>
                  <a:cxn ang="0">
                    <a:pos x="22" y="28"/>
                  </a:cxn>
                  <a:cxn ang="0">
                    <a:pos x="19" y="26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2" y="24"/>
                  </a:cxn>
                  <a:cxn ang="0">
                    <a:pos x="7" y="21"/>
                  </a:cxn>
                  <a:cxn ang="0">
                    <a:pos x="7" y="21"/>
                  </a:cxn>
                  <a:cxn ang="0">
                    <a:pos x="3" y="21"/>
                  </a:cxn>
                  <a:cxn ang="0">
                    <a:pos x="3" y="19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5" y="12"/>
                  </a:cxn>
                  <a:cxn ang="0">
                    <a:pos x="5" y="7"/>
                  </a:cxn>
                  <a:cxn ang="0">
                    <a:pos x="7" y="7"/>
                  </a:cxn>
                  <a:cxn ang="0">
                    <a:pos x="12" y="5"/>
                  </a:cxn>
                  <a:cxn ang="0">
                    <a:pos x="14" y="2"/>
                  </a:cxn>
                  <a:cxn ang="0">
                    <a:pos x="17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4" y="2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33" y="0"/>
                  </a:cxn>
                  <a:cxn ang="0">
                    <a:pos x="36" y="0"/>
                  </a:cxn>
                  <a:cxn ang="0">
                    <a:pos x="38" y="0"/>
                  </a:cxn>
                  <a:cxn ang="0">
                    <a:pos x="38" y="2"/>
                  </a:cxn>
                  <a:cxn ang="0">
                    <a:pos x="40" y="2"/>
                  </a:cxn>
                  <a:cxn ang="0">
                    <a:pos x="40" y="5"/>
                  </a:cxn>
                </a:cxnLst>
                <a:rect l="0" t="0" r="r" b="b"/>
                <a:pathLst>
                  <a:path w="43" h="31">
                    <a:moveTo>
                      <a:pt x="40" y="5"/>
                    </a:move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0" y="14"/>
                    </a:lnTo>
                    <a:lnTo>
                      <a:pt x="38" y="14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8" y="24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3" y="28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2" y="24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5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5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1532" y="3227"/>
                <a:ext cx="17" cy="21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17" y="2"/>
                  </a:cxn>
                  <a:cxn ang="0">
                    <a:pos x="15" y="4"/>
                  </a:cxn>
                  <a:cxn ang="0">
                    <a:pos x="15" y="7"/>
                  </a:cxn>
                  <a:cxn ang="0">
                    <a:pos x="15" y="9"/>
                  </a:cxn>
                  <a:cxn ang="0">
                    <a:pos x="12" y="11"/>
                  </a:cxn>
                  <a:cxn ang="0">
                    <a:pos x="10" y="11"/>
                  </a:cxn>
                  <a:cxn ang="0">
                    <a:pos x="5" y="16"/>
                  </a:cxn>
                  <a:cxn ang="0">
                    <a:pos x="5" y="18"/>
                  </a:cxn>
                  <a:cxn ang="0">
                    <a:pos x="5" y="21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2"/>
                  </a:cxn>
                  <a:cxn ang="0">
                    <a:pos x="17" y="2"/>
                  </a:cxn>
                  <a:cxn ang="0">
                    <a:pos x="17" y="2"/>
                  </a:cxn>
                </a:cxnLst>
                <a:rect l="0" t="0" r="r" b="b"/>
                <a:pathLst>
                  <a:path w="17" h="21">
                    <a:moveTo>
                      <a:pt x="17" y="2"/>
                    </a:moveTo>
                    <a:lnTo>
                      <a:pt x="17" y="2"/>
                    </a:lnTo>
                    <a:lnTo>
                      <a:pt x="15" y="4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5" y="21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7" y="2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1547" y="3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1830" y="3307"/>
                <a:ext cx="59" cy="40"/>
              </a:xfrm>
              <a:custGeom>
                <a:avLst/>
                <a:gdLst/>
                <a:ahLst/>
                <a:cxnLst>
                  <a:cxn ang="0">
                    <a:pos x="36" y="9"/>
                  </a:cxn>
                  <a:cxn ang="0">
                    <a:pos x="38" y="12"/>
                  </a:cxn>
                  <a:cxn ang="0">
                    <a:pos x="40" y="12"/>
                  </a:cxn>
                  <a:cxn ang="0">
                    <a:pos x="43" y="14"/>
                  </a:cxn>
                  <a:cxn ang="0">
                    <a:pos x="47" y="16"/>
                  </a:cxn>
                  <a:cxn ang="0">
                    <a:pos x="47" y="19"/>
                  </a:cxn>
                  <a:cxn ang="0">
                    <a:pos x="47" y="19"/>
                  </a:cxn>
                  <a:cxn ang="0">
                    <a:pos x="52" y="19"/>
                  </a:cxn>
                  <a:cxn ang="0">
                    <a:pos x="57" y="21"/>
                  </a:cxn>
                  <a:cxn ang="0">
                    <a:pos x="59" y="26"/>
                  </a:cxn>
                  <a:cxn ang="0">
                    <a:pos x="59" y="26"/>
                  </a:cxn>
                  <a:cxn ang="0">
                    <a:pos x="57" y="30"/>
                  </a:cxn>
                  <a:cxn ang="0">
                    <a:pos x="52" y="33"/>
                  </a:cxn>
                  <a:cxn ang="0">
                    <a:pos x="47" y="35"/>
                  </a:cxn>
                  <a:cxn ang="0">
                    <a:pos x="47" y="35"/>
                  </a:cxn>
                  <a:cxn ang="0">
                    <a:pos x="40" y="35"/>
                  </a:cxn>
                  <a:cxn ang="0">
                    <a:pos x="33" y="40"/>
                  </a:cxn>
                  <a:cxn ang="0">
                    <a:pos x="31" y="40"/>
                  </a:cxn>
                  <a:cxn ang="0">
                    <a:pos x="26" y="40"/>
                  </a:cxn>
                  <a:cxn ang="0">
                    <a:pos x="24" y="40"/>
                  </a:cxn>
                  <a:cxn ang="0">
                    <a:pos x="21" y="37"/>
                  </a:cxn>
                  <a:cxn ang="0">
                    <a:pos x="21" y="35"/>
                  </a:cxn>
                  <a:cxn ang="0">
                    <a:pos x="21" y="28"/>
                  </a:cxn>
                  <a:cxn ang="0">
                    <a:pos x="19" y="23"/>
                  </a:cxn>
                  <a:cxn ang="0">
                    <a:pos x="17" y="21"/>
                  </a:cxn>
                  <a:cxn ang="0">
                    <a:pos x="14" y="23"/>
                  </a:cxn>
                  <a:cxn ang="0">
                    <a:pos x="10" y="21"/>
                  </a:cxn>
                  <a:cxn ang="0">
                    <a:pos x="7" y="21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5" y="19"/>
                  </a:cxn>
                  <a:cxn ang="0">
                    <a:pos x="0" y="14"/>
                  </a:cxn>
                  <a:cxn ang="0">
                    <a:pos x="0" y="12"/>
                  </a:cxn>
                  <a:cxn ang="0">
                    <a:pos x="0" y="9"/>
                  </a:cxn>
                  <a:cxn ang="0">
                    <a:pos x="3" y="4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7" y="0"/>
                  </a:cxn>
                  <a:cxn ang="0">
                    <a:pos x="14" y="7"/>
                  </a:cxn>
                  <a:cxn ang="0">
                    <a:pos x="19" y="14"/>
                  </a:cxn>
                  <a:cxn ang="0">
                    <a:pos x="21" y="14"/>
                  </a:cxn>
                  <a:cxn ang="0">
                    <a:pos x="24" y="12"/>
                  </a:cxn>
                  <a:cxn ang="0">
                    <a:pos x="26" y="12"/>
                  </a:cxn>
                  <a:cxn ang="0">
                    <a:pos x="29" y="12"/>
                  </a:cxn>
                  <a:cxn ang="0">
                    <a:pos x="31" y="9"/>
                  </a:cxn>
                  <a:cxn ang="0">
                    <a:pos x="33" y="9"/>
                  </a:cxn>
                  <a:cxn ang="0">
                    <a:pos x="36" y="9"/>
                  </a:cxn>
                </a:cxnLst>
                <a:rect l="0" t="0" r="r" b="b"/>
                <a:pathLst>
                  <a:path w="59" h="40">
                    <a:moveTo>
                      <a:pt x="36" y="9"/>
                    </a:moveTo>
                    <a:lnTo>
                      <a:pt x="38" y="12"/>
                    </a:lnTo>
                    <a:lnTo>
                      <a:pt x="40" y="12"/>
                    </a:lnTo>
                    <a:lnTo>
                      <a:pt x="43" y="14"/>
                    </a:lnTo>
                    <a:lnTo>
                      <a:pt x="47" y="16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52" y="19"/>
                    </a:lnTo>
                    <a:lnTo>
                      <a:pt x="57" y="21"/>
                    </a:lnTo>
                    <a:lnTo>
                      <a:pt x="59" y="26"/>
                    </a:lnTo>
                    <a:lnTo>
                      <a:pt x="59" y="26"/>
                    </a:lnTo>
                    <a:lnTo>
                      <a:pt x="57" y="30"/>
                    </a:lnTo>
                    <a:lnTo>
                      <a:pt x="52" y="33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0" y="35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1" y="37"/>
                    </a:lnTo>
                    <a:lnTo>
                      <a:pt x="21" y="35"/>
                    </a:lnTo>
                    <a:lnTo>
                      <a:pt x="21" y="28"/>
                    </a:lnTo>
                    <a:lnTo>
                      <a:pt x="19" y="23"/>
                    </a:lnTo>
                    <a:lnTo>
                      <a:pt x="17" y="21"/>
                    </a:lnTo>
                    <a:lnTo>
                      <a:pt x="14" y="23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14" y="7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6" y="9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1830" y="3344"/>
                <a:ext cx="12" cy="1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3"/>
                  </a:cxn>
                  <a:cxn ang="0">
                    <a:pos x="12" y="5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0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0" y="8"/>
                  </a:cxn>
                  <a:cxn ang="0">
                    <a:pos x="3" y="5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0">
                    <a:moveTo>
                      <a:pt x="10" y="0"/>
                    </a:moveTo>
                    <a:lnTo>
                      <a:pt x="12" y="3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1799" y="3319"/>
                <a:ext cx="22" cy="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2"/>
                  </a:cxn>
                  <a:cxn ang="0">
                    <a:pos x="19" y="7"/>
                  </a:cxn>
                  <a:cxn ang="0">
                    <a:pos x="22" y="9"/>
                  </a:cxn>
                  <a:cxn ang="0">
                    <a:pos x="19" y="14"/>
                  </a:cxn>
                  <a:cxn ang="0">
                    <a:pos x="15" y="16"/>
                  </a:cxn>
                  <a:cxn ang="0">
                    <a:pos x="8" y="16"/>
                  </a:cxn>
                  <a:cxn ang="0">
                    <a:pos x="8" y="11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5" y="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12" y="0"/>
                  </a:cxn>
                </a:cxnLst>
                <a:rect l="0" t="0" r="r" b="b"/>
                <a:pathLst>
                  <a:path w="22" h="16">
                    <a:moveTo>
                      <a:pt x="12" y="0"/>
                    </a:moveTo>
                    <a:lnTo>
                      <a:pt x="15" y="2"/>
                    </a:lnTo>
                    <a:lnTo>
                      <a:pt x="19" y="7"/>
                    </a:lnTo>
                    <a:lnTo>
                      <a:pt x="22" y="9"/>
                    </a:lnTo>
                    <a:lnTo>
                      <a:pt x="19" y="14"/>
                    </a:lnTo>
                    <a:lnTo>
                      <a:pt x="15" y="16"/>
                    </a:lnTo>
                    <a:lnTo>
                      <a:pt x="8" y="16"/>
                    </a:lnTo>
                    <a:lnTo>
                      <a:pt x="8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1778" y="3293"/>
                <a:ext cx="51" cy="16"/>
              </a:xfrm>
              <a:custGeom>
                <a:avLst/>
                <a:gdLst/>
                <a:ahLst/>
                <a:cxnLst>
                  <a:cxn ang="0">
                    <a:pos x="36" y="7"/>
                  </a:cxn>
                  <a:cxn ang="0">
                    <a:pos x="33" y="7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33" y="9"/>
                  </a:cxn>
                  <a:cxn ang="0">
                    <a:pos x="31" y="7"/>
                  </a:cxn>
                  <a:cxn ang="0">
                    <a:pos x="29" y="7"/>
                  </a:cxn>
                  <a:cxn ang="0">
                    <a:pos x="24" y="4"/>
                  </a:cxn>
                  <a:cxn ang="0">
                    <a:pos x="24" y="2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2" y="11"/>
                  </a:cxn>
                  <a:cxn ang="0">
                    <a:pos x="19" y="9"/>
                  </a:cxn>
                  <a:cxn ang="0">
                    <a:pos x="21" y="9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47" y="11"/>
                  </a:cxn>
                  <a:cxn ang="0">
                    <a:pos x="52" y="7"/>
                  </a:cxn>
                  <a:cxn ang="0">
                    <a:pos x="47" y="7"/>
                  </a:cxn>
                  <a:cxn ang="0">
                    <a:pos x="47" y="4"/>
                  </a:cxn>
                  <a:cxn ang="0">
                    <a:pos x="45" y="4"/>
                  </a:cxn>
                  <a:cxn ang="0">
                    <a:pos x="45" y="4"/>
                  </a:cxn>
                  <a:cxn ang="0">
                    <a:pos x="40" y="7"/>
                  </a:cxn>
                  <a:cxn ang="0">
                    <a:pos x="36" y="7"/>
                  </a:cxn>
                </a:cxnLst>
                <a:rect l="0" t="0" r="r" b="b"/>
                <a:pathLst>
                  <a:path w="52" h="16">
                    <a:moveTo>
                      <a:pt x="36" y="7"/>
                    </a:moveTo>
                    <a:lnTo>
                      <a:pt x="33" y="7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7" y="11"/>
                    </a:lnTo>
                    <a:lnTo>
                      <a:pt x="52" y="7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0" y="7"/>
                    </a:lnTo>
                    <a:lnTo>
                      <a:pt x="36" y="7"/>
                    </a:lnTo>
                    <a:close/>
                  </a:path>
                </a:pathLst>
              </a:custGeom>
              <a:grp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918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3904" y="1384981"/>
            <a:ext cx="8433706" cy="1305896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QUESTIONS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327322" y="3333750"/>
            <a:ext cx="4274003" cy="1476375"/>
          </a:xfrm>
        </p:spPr>
        <p:txBody>
          <a:bodyPr>
            <a:normAutofit/>
          </a:bodyPr>
          <a:lstStyle/>
          <a:p>
            <a:r>
              <a:rPr lang="en-US" dirty="0"/>
              <a:t>For more information contact:</a:t>
            </a:r>
          </a:p>
          <a:p>
            <a:pPr marL="1257300" lvl="2" indent="-342900" algn="l">
              <a:buFont typeface="Wingdings" panose="05000000000000000000" pitchFamily="2" charset="2"/>
              <a:buChar char="Ø"/>
            </a:pPr>
            <a:r>
              <a:rPr lang="en-US" dirty="0">
                <a:hlinkClick r:id="rId2"/>
              </a:rPr>
              <a:t>Julie.Rivera@hdrinc.com</a:t>
            </a:r>
            <a:endParaRPr lang="en-US" dirty="0"/>
          </a:p>
          <a:p>
            <a:pPr marL="1257300" lvl="2" indent="-342900" algn="l">
              <a:buFont typeface="Wingdings" panose="05000000000000000000" pitchFamily="2" charset="2"/>
              <a:buChar char="Ø"/>
            </a:pPr>
            <a:r>
              <a:rPr lang="en-US" dirty="0">
                <a:hlinkClick r:id="rId3"/>
              </a:rPr>
              <a:t>Connor.Christian@hdrinc.com</a:t>
            </a:r>
            <a:endParaRPr lang="en-US" dirty="0"/>
          </a:p>
          <a:p>
            <a:pPr marL="1257300" lvl="2" indent="-342900" algn="l">
              <a:buFont typeface="Wingdings" panose="05000000000000000000" pitchFamily="2" charset="2"/>
              <a:buChar char="Ø"/>
            </a:pPr>
            <a:r>
              <a:rPr lang="en-US" dirty="0">
                <a:hlinkClick r:id="rId4"/>
              </a:rPr>
              <a:t>John.Reese@hdrinc.com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30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1" y="1709739"/>
            <a:ext cx="8881836" cy="2049462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743201" y="3883378"/>
            <a:ext cx="8881836" cy="2619021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General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Roadmap Update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Process Map Update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Software Vendor Engagement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Collaboration Forum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Coming Next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Getting Involved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606" y="248165"/>
            <a:ext cx="5400839" cy="374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5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67647"/>
            <a:ext cx="9808779" cy="1128215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 anchorCtr="0">
            <a:normAutofit fontScale="85000" lnSpcReduction="10000"/>
          </a:bodyPr>
          <a:lstStyle/>
          <a:p>
            <a:pPr marL="463550" indent="0">
              <a:buNone/>
            </a:pPr>
            <a:r>
              <a:rPr lang="en-US" b="1" i="1" dirty="0">
                <a:solidFill>
                  <a:schemeClr val="accent1"/>
                </a:solidFill>
              </a:rPr>
              <a:t>Develop a National Standard for open exchange of modeled bridge and structure data to be used for design to construction and fabrication</a:t>
            </a:r>
          </a:p>
          <a:p>
            <a:pPr marL="463550" indent="0">
              <a:buNone/>
            </a:pPr>
            <a:r>
              <a:rPr lang="en-US" sz="2400" b="1" dirty="0">
                <a:solidFill>
                  <a:schemeClr val="accent1"/>
                </a:solidFill>
              </a:rPr>
              <a:t>Transportation Pooled Fund - TPF-5(372)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837983" y="3668629"/>
            <a:ext cx="307645" cy="11272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2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94" y="1009749"/>
            <a:ext cx="3834272" cy="265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4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ACHIEVING THE VISION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3750075"/>
            <a:ext cx="10208172" cy="1879684"/>
          </a:xfrm>
        </p:spPr>
        <p:txBody>
          <a:bodyPr/>
          <a:lstStyle/>
          <a:p>
            <a:r>
              <a:rPr lang="en-US" dirty="0"/>
              <a:t>In coordination with International Standards – </a:t>
            </a:r>
          </a:p>
          <a:p>
            <a:r>
              <a:rPr lang="en-US" dirty="0"/>
              <a:t>Governance and stewardship framework</a:t>
            </a:r>
          </a:p>
          <a:p>
            <a:r>
              <a:rPr lang="en-US" dirty="0" smtClean="0"/>
              <a:t>5-year </a:t>
            </a:r>
            <a:r>
              <a:rPr lang="en-US" dirty="0"/>
              <a:t>project, pooled fund effort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94" y="1009749"/>
            <a:ext cx="3834272" cy="26578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866" y="3667646"/>
            <a:ext cx="2752091" cy="61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TRANSPORTATION POOLED FUND – TPF-5(372)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548406" y="833352"/>
            <a:ext cx="3535235" cy="6275048"/>
            <a:chOff x="8168265" y="473755"/>
            <a:chExt cx="3535235" cy="6275048"/>
          </a:xfrm>
        </p:grpSpPr>
        <p:sp>
          <p:nvSpPr>
            <p:cNvPr id="6" name="Rectangle 5"/>
            <p:cNvSpPr/>
            <p:nvPr/>
          </p:nvSpPr>
          <p:spPr>
            <a:xfrm>
              <a:off x="8265356" y="1485824"/>
              <a:ext cx="3419856" cy="5262979"/>
            </a:xfrm>
            <a:prstGeom prst="rect">
              <a:avLst/>
            </a:prstGeom>
            <a:ln w="28575">
              <a:solidFill>
                <a:schemeClr val="accent5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/>
              </a:r>
              <a:b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</a:br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01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California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02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Delaware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03  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Illinois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04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Iowa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05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Kansas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06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Michigan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07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Mississippi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08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North Carolina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09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New Jersey 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10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New York State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11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Ohio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12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</a:t>
              </a:r>
              <a:r>
                <a:rPr lang="en-US" sz="2400" b="1" baseline="30000" dirty="0" smtClean="0">
                  <a:solidFill>
                    <a:schemeClr val="accent5"/>
                  </a:solidFill>
                  <a:latin typeface="+mj-lt"/>
                </a:rPr>
                <a:t>Pennsylvania 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DOT</a:t>
              </a:r>
            </a:p>
            <a:p>
              <a:r>
                <a:rPr lang="en-US" sz="2400" b="1" baseline="30000" dirty="0" smtClean="0">
                  <a:solidFill>
                    <a:schemeClr val="accent5"/>
                  </a:solidFill>
                  <a:latin typeface="Arial Black" panose="020B0A04020102020204" pitchFamily="34" charset="0"/>
                </a:rPr>
                <a:t>13</a:t>
              </a:r>
              <a:r>
                <a:rPr lang="en-US" sz="2400" b="1" baseline="30000" dirty="0" smtClean="0">
                  <a:solidFill>
                    <a:schemeClr val="accent5"/>
                  </a:solidFill>
                  <a:latin typeface="+mj-lt"/>
                </a:rPr>
                <a:t>  Texas DOT</a:t>
              </a:r>
            </a:p>
            <a:p>
              <a:r>
                <a:rPr lang="en-US" sz="2400" b="1" baseline="30000" dirty="0" smtClean="0">
                  <a:solidFill>
                    <a:schemeClr val="accent5"/>
                  </a:solidFill>
                  <a:latin typeface="Arial Black" panose="020B0A04020102020204" pitchFamily="34" charset="0"/>
                </a:rPr>
                <a:t>14</a:t>
              </a:r>
              <a:r>
                <a:rPr lang="en-US" sz="2400" b="1" baseline="30000" dirty="0" smtClean="0">
                  <a:solidFill>
                    <a:schemeClr val="accent5"/>
                  </a:solidFill>
                  <a:latin typeface="+mj-lt"/>
                </a:rPr>
                <a:t>  Utah DOT</a:t>
              </a:r>
            </a:p>
            <a:p>
              <a:r>
                <a:rPr lang="en-US" sz="2400" b="1" baseline="30000" dirty="0" smtClean="0">
                  <a:solidFill>
                    <a:schemeClr val="accent5"/>
                  </a:solidFill>
                  <a:latin typeface="Arial Black" panose="020B0A04020102020204" pitchFamily="34" charset="0"/>
                </a:rPr>
                <a:t>15</a:t>
              </a:r>
              <a:r>
                <a:rPr lang="en-US" sz="2400" b="1" baseline="30000" dirty="0" smtClean="0">
                  <a:solidFill>
                    <a:schemeClr val="accent5"/>
                  </a:solidFill>
                  <a:latin typeface="+mj-lt"/>
                </a:rPr>
                <a:t>  Wisconsin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16</a:t>
              </a:r>
              <a:r>
                <a:rPr lang="en-US" sz="2400" b="1" baseline="30000" dirty="0" smtClean="0">
                  <a:solidFill>
                    <a:schemeClr val="accent5"/>
                  </a:solidFill>
                  <a:latin typeface="+mj-lt"/>
                </a:rPr>
                <a:t>  Florida DOT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17</a:t>
              </a:r>
              <a:r>
                <a:rPr lang="en-US" sz="2400" b="1" baseline="30000" dirty="0" smtClean="0">
                  <a:solidFill>
                    <a:schemeClr val="accent5"/>
                  </a:solidFill>
                  <a:latin typeface="+mj-lt"/>
                </a:rPr>
                <a:t>  Vermont 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VTRANS</a:t>
              </a:r>
            </a:p>
            <a:p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</a:t>
              </a:r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+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 FHWA</a:t>
              </a:r>
              <a:b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</a:b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</a:t>
              </a:r>
              <a:r>
                <a:rPr lang="en-US" sz="2400" b="1" baseline="30000" dirty="0">
                  <a:solidFill>
                    <a:schemeClr val="accent5"/>
                  </a:solidFill>
                  <a:latin typeface="Arial Black" panose="020B0A04020102020204" pitchFamily="34" charset="0"/>
                </a:rPr>
                <a:t>+</a:t>
              </a:r>
              <a:r>
                <a:rPr lang="en-US" sz="2400" b="1" baseline="30000" dirty="0">
                  <a:solidFill>
                    <a:schemeClr val="accent5"/>
                  </a:solidFill>
                  <a:latin typeface="+mj-lt"/>
                </a:rPr>
                <a:t>   Roger Grant (NIBS)</a:t>
              </a:r>
              <a:endParaRPr lang="en-US" sz="2400" b="1" dirty="0">
                <a:solidFill>
                  <a:schemeClr val="accent5"/>
                </a:solidFill>
                <a:latin typeface="+mj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8168265" y="473755"/>
              <a:ext cx="3535235" cy="1355195"/>
              <a:chOff x="8252085" y="927914"/>
              <a:chExt cx="3535235" cy="135519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8338456" y="927914"/>
                <a:ext cx="3448864" cy="11271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solidFill>
                    <a:schemeClr val="bg2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8252085" y="1287965"/>
                <a:ext cx="1278780" cy="9951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800" baseline="300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17</a:t>
                </a:r>
                <a:endParaRPr lang="en-US" sz="8800" baseline="300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9286988" y="1048381"/>
                <a:ext cx="185345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STATES</a:t>
                </a:r>
                <a:endParaRPr lang="en-US" sz="3200" b="1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9386564" y="1439669"/>
                <a:ext cx="22903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PARTICIPATING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4" name="Group 133"/>
          <p:cNvGrpSpPr/>
          <p:nvPr/>
        </p:nvGrpSpPr>
        <p:grpSpPr>
          <a:xfrm>
            <a:off x="151751" y="1170176"/>
            <a:ext cx="8071306" cy="4648835"/>
            <a:chOff x="136067" y="1304925"/>
            <a:chExt cx="6340933" cy="377705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36067" y="3710376"/>
              <a:ext cx="1248249" cy="1129423"/>
            </a:xfrm>
            <a:custGeom>
              <a:avLst/>
              <a:gdLst>
                <a:gd name="T0" fmla="*/ 80 w 1060"/>
                <a:gd name="T1" fmla="*/ 184 h 960"/>
                <a:gd name="T2" fmla="*/ 143 w 1060"/>
                <a:gd name="T3" fmla="*/ 240 h 960"/>
                <a:gd name="T4" fmla="*/ 98 w 1060"/>
                <a:gd name="T5" fmla="*/ 298 h 960"/>
                <a:gd name="T6" fmla="*/ 90 w 1060"/>
                <a:gd name="T7" fmla="*/ 261 h 960"/>
                <a:gd name="T8" fmla="*/ 28 w 1060"/>
                <a:gd name="T9" fmla="*/ 328 h 960"/>
                <a:gd name="T10" fmla="*/ 63 w 1060"/>
                <a:gd name="T11" fmla="*/ 386 h 960"/>
                <a:gd name="T12" fmla="*/ 150 w 1060"/>
                <a:gd name="T13" fmla="*/ 365 h 960"/>
                <a:gd name="T14" fmla="*/ 125 w 1060"/>
                <a:gd name="T15" fmla="*/ 442 h 960"/>
                <a:gd name="T16" fmla="*/ 98 w 1060"/>
                <a:gd name="T17" fmla="*/ 469 h 960"/>
                <a:gd name="T18" fmla="*/ 53 w 1060"/>
                <a:gd name="T19" fmla="*/ 490 h 960"/>
                <a:gd name="T20" fmla="*/ 35 w 1060"/>
                <a:gd name="T21" fmla="*/ 586 h 960"/>
                <a:gd name="T22" fmla="*/ 63 w 1060"/>
                <a:gd name="T23" fmla="*/ 642 h 960"/>
                <a:gd name="T24" fmla="*/ 125 w 1060"/>
                <a:gd name="T25" fmla="*/ 672 h 960"/>
                <a:gd name="T26" fmla="*/ 125 w 1060"/>
                <a:gd name="T27" fmla="*/ 720 h 960"/>
                <a:gd name="T28" fmla="*/ 198 w 1060"/>
                <a:gd name="T29" fmla="*/ 741 h 960"/>
                <a:gd name="T30" fmla="*/ 233 w 1060"/>
                <a:gd name="T31" fmla="*/ 749 h 960"/>
                <a:gd name="T32" fmla="*/ 160 w 1060"/>
                <a:gd name="T33" fmla="*/ 845 h 960"/>
                <a:gd name="T34" fmla="*/ 108 w 1060"/>
                <a:gd name="T35" fmla="*/ 882 h 960"/>
                <a:gd name="T36" fmla="*/ 18 w 1060"/>
                <a:gd name="T37" fmla="*/ 930 h 960"/>
                <a:gd name="T38" fmla="*/ 18 w 1060"/>
                <a:gd name="T39" fmla="*/ 960 h 960"/>
                <a:gd name="T40" fmla="*/ 160 w 1060"/>
                <a:gd name="T41" fmla="*/ 893 h 960"/>
                <a:gd name="T42" fmla="*/ 350 w 1060"/>
                <a:gd name="T43" fmla="*/ 720 h 960"/>
                <a:gd name="T44" fmla="*/ 333 w 1060"/>
                <a:gd name="T45" fmla="*/ 701 h 960"/>
                <a:gd name="T46" fmla="*/ 430 w 1060"/>
                <a:gd name="T47" fmla="*/ 568 h 960"/>
                <a:gd name="T48" fmla="*/ 405 w 1060"/>
                <a:gd name="T49" fmla="*/ 605 h 960"/>
                <a:gd name="T50" fmla="*/ 413 w 1060"/>
                <a:gd name="T51" fmla="*/ 653 h 960"/>
                <a:gd name="T52" fmla="*/ 405 w 1060"/>
                <a:gd name="T53" fmla="*/ 682 h 960"/>
                <a:gd name="T54" fmla="*/ 485 w 1060"/>
                <a:gd name="T55" fmla="*/ 634 h 960"/>
                <a:gd name="T56" fmla="*/ 485 w 1060"/>
                <a:gd name="T57" fmla="*/ 586 h 960"/>
                <a:gd name="T58" fmla="*/ 600 w 1060"/>
                <a:gd name="T59" fmla="*/ 616 h 960"/>
                <a:gd name="T60" fmla="*/ 683 w 1060"/>
                <a:gd name="T61" fmla="*/ 605 h 960"/>
                <a:gd name="T62" fmla="*/ 818 w 1060"/>
                <a:gd name="T63" fmla="*/ 653 h 960"/>
                <a:gd name="T64" fmla="*/ 863 w 1060"/>
                <a:gd name="T65" fmla="*/ 709 h 960"/>
                <a:gd name="T66" fmla="*/ 935 w 1060"/>
                <a:gd name="T67" fmla="*/ 768 h 960"/>
                <a:gd name="T68" fmla="*/ 1060 w 1060"/>
                <a:gd name="T69" fmla="*/ 778 h 960"/>
                <a:gd name="T70" fmla="*/ 1043 w 1060"/>
                <a:gd name="T71" fmla="*/ 701 h 960"/>
                <a:gd name="T72" fmla="*/ 988 w 1060"/>
                <a:gd name="T73" fmla="*/ 690 h 960"/>
                <a:gd name="T74" fmla="*/ 915 w 1060"/>
                <a:gd name="T75" fmla="*/ 634 h 960"/>
                <a:gd name="T76" fmla="*/ 825 w 1060"/>
                <a:gd name="T77" fmla="*/ 568 h 960"/>
                <a:gd name="T78" fmla="*/ 790 w 1060"/>
                <a:gd name="T79" fmla="*/ 616 h 960"/>
                <a:gd name="T80" fmla="*/ 728 w 1060"/>
                <a:gd name="T81" fmla="*/ 557 h 960"/>
                <a:gd name="T82" fmla="*/ 655 w 1060"/>
                <a:gd name="T83" fmla="*/ 480 h 960"/>
                <a:gd name="T84" fmla="*/ 575 w 1060"/>
                <a:gd name="T85" fmla="*/ 125 h 960"/>
                <a:gd name="T86" fmla="*/ 503 w 1060"/>
                <a:gd name="T87" fmla="*/ 32 h 960"/>
                <a:gd name="T88" fmla="*/ 385 w 1060"/>
                <a:gd name="T89" fmla="*/ 32 h 960"/>
                <a:gd name="T90" fmla="*/ 333 w 1060"/>
                <a:gd name="T91" fmla="*/ 32 h 960"/>
                <a:gd name="T92" fmla="*/ 250 w 1060"/>
                <a:gd name="T93" fmla="*/ 0 h 960"/>
                <a:gd name="T94" fmla="*/ 198 w 1060"/>
                <a:gd name="T95" fmla="*/ 21 h 960"/>
                <a:gd name="T96" fmla="*/ 135 w 1060"/>
                <a:gd name="T97" fmla="*/ 77 h 960"/>
                <a:gd name="T98" fmla="*/ 108 w 1060"/>
                <a:gd name="T99" fmla="*/ 125 h 960"/>
                <a:gd name="T100" fmla="*/ 53 w 1060"/>
                <a:gd name="T101" fmla="*/ 154 h 9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60"/>
                <a:gd name="T154" fmla="*/ 0 h 960"/>
                <a:gd name="T155" fmla="*/ 1060 w 1060"/>
                <a:gd name="T156" fmla="*/ 960 h 9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60" h="960">
                  <a:moveTo>
                    <a:pt x="53" y="154"/>
                  </a:moveTo>
                  <a:lnTo>
                    <a:pt x="80" y="184"/>
                  </a:lnTo>
                  <a:lnTo>
                    <a:pt x="108" y="232"/>
                  </a:lnTo>
                  <a:lnTo>
                    <a:pt x="143" y="240"/>
                  </a:lnTo>
                  <a:lnTo>
                    <a:pt x="143" y="298"/>
                  </a:lnTo>
                  <a:lnTo>
                    <a:pt x="98" y="298"/>
                  </a:lnTo>
                  <a:lnTo>
                    <a:pt x="98" y="261"/>
                  </a:lnTo>
                  <a:lnTo>
                    <a:pt x="90" y="261"/>
                  </a:lnTo>
                  <a:lnTo>
                    <a:pt x="0" y="298"/>
                  </a:lnTo>
                  <a:lnTo>
                    <a:pt x="28" y="328"/>
                  </a:lnTo>
                  <a:lnTo>
                    <a:pt x="28" y="365"/>
                  </a:lnTo>
                  <a:lnTo>
                    <a:pt x="63" y="386"/>
                  </a:lnTo>
                  <a:lnTo>
                    <a:pt x="115" y="394"/>
                  </a:lnTo>
                  <a:lnTo>
                    <a:pt x="150" y="365"/>
                  </a:lnTo>
                  <a:lnTo>
                    <a:pt x="160" y="432"/>
                  </a:lnTo>
                  <a:lnTo>
                    <a:pt x="125" y="442"/>
                  </a:lnTo>
                  <a:lnTo>
                    <a:pt x="115" y="461"/>
                  </a:lnTo>
                  <a:lnTo>
                    <a:pt x="98" y="469"/>
                  </a:lnTo>
                  <a:lnTo>
                    <a:pt x="73" y="453"/>
                  </a:lnTo>
                  <a:lnTo>
                    <a:pt x="53" y="490"/>
                  </a:lnTo>
                  <a:lnTo>
                    <a:pt x="8" y="538"/>
                  </a:lnTo>
                  <a:lnTo>
                    <a:pt x="35" y="586"/>
                  </a:lnTo>
                  <a:lnTo>
                    <a:pt x="28" y="605"/>
                  </a:lnTo>
                  <a:lnTo>
                    <a:pt x="63" y="642"/>
                  </a:lnTo>
                  <a:lnTo>
                    <a:pt x="108" y="642"/>
                  </a:lnTo>
                  <a:lnTo>
                    <a:pt x="125" y="672"/>
                  </a:lnTo>
                  <a:lnTo>
                    <a:pt x="115" y="690"/>
                  </a:lnTo>
                  <a:lnTo>
                    <a:pt x="125" y="720"/>
                  </a:lnTo>
                  <a:lnTo>
                    <a:pt x="160" y="701"/>
                  </a:lnTo>
                  <a:lnTo>
                    <a:pt x="198" y="741"/>
                  </a:lnTo>
                  <a:lnTo>
                    <a:pt x="250" y="709"/>
                  </a:lnTo>
                  <a:lnTo>
                    <a:pt x="233" y="749"/>
                  </a:lnTo>
                  <a:lnTo>
                    <a:pt x="233" y="786"/>
                  </a:lnTo>
                  <a:lnTo>
                    <a:pt x="160" y="845"/>
                  </a:lnTo>
                  <a:lnTo>
                    <a:pt x="135" y="882"/>
                  </a:lnTo>
                  <a:lnTo>
                    <a:pt x="108" y="882"/>
                  </a:lnTo>
                  <a:lnTo>
                    <a:pt x="63" y="922"/>
                  </a:lnTo>
                  <a:lnTo>
                    <a:pt x="18" y="930"/>
                  </a:lnTo>
                  <a:lnTo>
                    <a:pt x="0" y="949"/>
                  </a:lnTo>
                  <a:lnTo>
                    <a:pt x="18" y="960"/>
                  </a:lnTo>
                  <a:lnTo>
                    <a:pt x="108" y="922"/>
                  </a:lnTo>
                  <a:lnTo>
                    <a:pt x="160" y="893"/>
                  </a:lnTo>
                  <a:lnTo>
                    <a:pt x="268" y="816"/>
                  </a:lnTo>
                  <a:lnTo>
                    <a:pt x="350" y="720"/>
                  </a:lnTo>
                  <a:lnTo>
                    <a:pt x="358" y="701"/>
                  </a:lnTo>
                  <a:lnTo>
                    <a:pt x="333" y="701"/>
                  </a:lnTo>
                  <a:lnTo>
                    <a:pt x="413" y="576"/>
                  </a:lnTo>
                  <a:lnTo>
                    <a:pt x="430" y="568"/>
                  </a:lnTo>
                  <a:lnTo>
                    <a:pt x="430" y="586"/>
                  </a:lnTo>
                  <a:lnTo>
                    <a:pt x="405" y="605"/>
                  </a:lnTo>
                  <a:lnTo>
                    <a:pt x="395" y="661"/>
                  </a:lnTo>
                  <a:lnTo>
                    <a:pt x="413" y="653"/>
                  </a:lnTo>
                  <a:lnTo>
                    <a:pt x="395" y="672"/>
                  </a:lnTo>
                  <a:lnTo>
                    <a:pt x="405" y="682"/>
                  </a:lnTo>
                  <a:lnTo>
                    <a:pt x="458" y="642"/>
                  </a:lnTo>
                  <a:lnTo>
                    <a:pt x="485" y="634"/>
                  </a:lnTo>
                  <a:lnTo>
                    <a:pt x="493" y="605"/>
                  </a:lnTo>
                  <a:lnTo>
                    <a:pt x="485" y="586"/>
                  </a:lnTo>
                  <a:lnTo>
                    <a:pt x="538" y="576"/>
                  </a:lnTo>
                  <a:lnTo>
                    <a:pt x="600" y="616"/>
                  </a:lnTo>
                  <a:lnTo>
                    <a:pt x="655" y="594"/>
                  </a:lnTo>
                  <a:lnTo>
                    <a:pt x="683" y="605"/>
                  </a:lnTo>
                  <a:lnTo>
                    <a:pt x="718" y="605"/>
                  </a:lnTo>
                  <a:lnTo>
                    <a:pt x="818" y="653"/>
                  </a:lnTo>
                  <a:lnTo>
                    <a:pt x="835" y="672"/>
                  </a:lnTo>
                  <a:lnTo>
                    <a:pt x="863" y="709"/>
                  </a:lnTo>
                  <a:lnTo>
                    <a:pt x="915" y="749"/>
                  </a:lnTo>
                  <a:lnTo>
                    <a:pt x="935" y="768"/>
                  </a:lnTo>
                  <a:lnTo>
                    <a:pt x="998" y="808"/>
                  </a:lnTo>
                  <a:lnTo>
                    <a:pt x="1060" y="778"/>
                  </a:lnTo>
                  <a:lnTo>
                    <a:pt x="1060" y="741"/>
                  </a:lnTo>
                  <a:lnTo>
                    <a:pt x="1043" y="701"/>
                  </a:lnTo>
                  <a:lnTo>
                    <a:pt x="1015" y="690"/>
                  </a:lnTo>
                  <a:lnTo>
                    <a:pt x="988" y="690"/>
                  </a:lnTo>
                  <a:lnTo>
                    <a:pt x="953" y="661"/>
                  </a:lnTo>
                  <a:lnTo>
                    <a:pt x="915" y="634"/>
                  </a:lnTo>
                  <a:lnTo>
                    <a:pt x="845" y="557"/>
                  </a:lnTo>
                  <a:lnTo>
                    <a:pt x="825" y="568"/>
                  </a:lnTo>
                  <a:lnTo>
                    <a:pt x="808" y="594"/>
                  </a:lnTo>
                  <a:lnTo>
                    <a:pt x="790" y="616"/>
                  </a:lnTo>
                  <a:lnTo>
                    <a:pt x="728" y="576"/>
                  </a:lnTo>
                  <a:lnTo>
                    <a:pt x="728" y="557"/>
                  </a:lnTo>
                  <a:lnTo>
                    <a:pt x="673" y="576"/>
                  </a:lnTo>
                  <a:lnTo>
                    <a:pt x="655" y="480"/>
                  </a:lnTo>
                  <a:lnTo>
                    <a:pt x="610" y="269"/>
                  </a:lnTo>
                  <a:lnTo>
                    <a:pt x="575" y="125"/>
                  </a:lnTo>
                  <a:lnTo>
                    <a:pt x="555" y="58"/>
                  </a:lnTo>
                  <a:lnTo>
                    <a:pt x="503" y="32"/>
                  </a:lnTo>
                  <a:lnTo>
                    <a:pt x="475" y="48"/>
                  </a:lnTo>
                  <a:lnTo>
                    <a:pt x="385" y="32"/>
                  </a:lnTo>
                  <a:lnTo>
                    <a:pt x="358" y="40"/>
                  </a:lnTo>
                  <a:lnTo>
                    <a:pt x="333" y="32"/>
                  </a:lnTo>
                  <a:lnTo>
                    <a:pt x="333" y="21"/>
                  </a:lnTo>
                  <a:lnTo>
                    <a:pt x="250" y="0"/>
                  </a:lnTo>
                  <a:lnTo>
                    <a:pt x="243" y="21"/>
                  </a:lnTo>
                  <a:lnTo>
                    <a:pt x="198" y="21"/>
                  </a:lnTo>
                  <a:lnTo>
                    <a:pt x="160" y="48"/>
                  </a:lnTo>
                  <a:lnTo>
                    <a:pt x="135" y="77"/>
                  </a:lnTo>
                  <a:lnTo>
                    <a:pt x="125" y="106"/>
                  </a:lnTo>
                  <a:lnTo>
                    <a:pt x="108" y="125"/>
                  </a:lnTo>
                  <a:lnTo>
                    <a:pt x="73" y="125"/>
                  </a:lnTo>
                  <a:lnTo>
                    <a:pt x="53" y="154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393508" y="3044630"/>
              <a:ext cx="805248" cy="443002"/>
            </a:xfrm>
            <a:custGeom>
              <a:avLst/>
              <a:gdLst>
                <a:gd name="T0" fmla="*/ 110 w 557"/>
                <a:gd name="T1" fmla="*/ 296 h 307"/>
                <a:gd name="T2" fmla="*/ 107 w 557"/>
                <a:gd name="T3" fmla="*/ 280 h 307"/>
                <a:gd name="T4" fmla="*/ 125 w 557"/>
                <a:gd name="T5" fmla="*/ 283 h 307"/>
                <a:gd name="T6" fmla="*/ 445 w 557"/>
                <a:gd name="T7" fmla="*/ 246 h 307"/>
                <a:gd name="T8" fmla="*/ 477 w 557"/>
                <a:gd name="T9" fmla="*/ 230 h 307"/>
                <a:gd name="T10" fmla="*/ 497 w 557"/>
                <a:gd name="T11" fmla="*/ 208 h 307"/>
                <a:gd name="T12" fmla="*/ 500 w 557"/>
                <a:gd name="T13" fmla="*/ 198 h 307"/>
                <a:gd name="T14" fmla="*/ 507 w 557"/>
                <a:gd name="T15" fmla="*/ 184 h 307"/>
                <a:gd name="T16" fmla="*/ 552 w 557"/>
                <a:gd name="T17" fmla="*/ 142 h 307"/>
                <a:gd name="T18" fmla="*/ 550 w 557"/>
                <a:gd name="T19" fmla="*/ 134 h 307"/>
                <a:gd name="T20" fmla="*/ 545 w 557"/>
                <a:gd name="T21" fmla="*/ 128 h 307"/>
                <a:gd name="T22" fmla="*/ 535 w 557"/>
                <a:gd name="T23" fmla="*/ 123 h 307"/>
                <a:gd name="T24" fmla="*/ 527 w 557"/>
                <a:gd name="T25" fmla="*/ 120 h 307"/>
                <a:gd name="T26" fmla="*/ 502 w 557"/>
                <a:gd name="T27" fmla="*/ 86 h 307"/>
                <a:gd name="T28" fmla="*/ 502 w 557"/>
                <a:gd name="T29" fmla="*/ 72 h 307"/>
                <a:gd name="T30" fmla="*/ 500 w 557"/>
                <a:gd name="T31" fmla="*/ 51 h 307"/>
                <a:gd name="T32" fmla="*/ 490 w 557"/>
                <a:gd name="T33" fmla="*/ 40 h 307"/>
                <a:gd name="T34" fmla="*/ 472 w 557"/>
                <a:gd name="T35" fmla="*/ 27 h 307"/>
                <a:gd name="T36" fmla="*/ 460 w 557"/>
                <a:gd name="T37" fmla="*/ 27 h 307"/>
                <a:gd name="T38" fmla="*/ 452 w 557"/>
                <a:gd name="T39" fmla="*/ 35 h 307"/>
                <a:gd name="T40" fmla="*/ 440 w 557"/>
                <a:gd name="T41" fmla="*/ 40 h 307"/>
                <a:gd name="T42" fmla="*/ 420 w 557"/>
                <a:gd name="T43" fmla="*/ 35 h 307"/>
                <a:gd name="T44" fmla="*/ 397 w 557"/>
                <a:gd name="T45" fmla="*/ 30 h 307"/>
                <a:gd name="T46" fmla="*/ 372 w 557"/>
                <a:gd name="T47" fmla="*/ 27 h 307"/>
                <a:gd name="T48" fmla="*/ 350 w 557"/>
                <a:gd name="T49" fmla="*/ 0 h 307"/>
                <a:gd name="T50" fmla="*/ 340 w 557"/>
                <a:gd name="T51" fmla="*/ 6 h 307"/>
                <a:gd name="T52" fmla="*/ 325 w 557"/>
                <a:gd name="T53" fmla="*/ 3 h 307"/>
                <a:gd name="T54" fmla="*/ 322 w 557"/>
                <a:gd name="T55" fmla="*/ 16 h 307"/>
                <a:gd name="T56" fmla="*/ 325 w 557"/>
                <a:gd name="T57" fmla="*/ 40 h 307"/>
                <a:gd name="T58" fmla="*/ 307 w 557"/>
                <a:gd name="T59" fmla="*/ 51 h 307"/>
                <a:gd name="T60" fmla="*/ 287 w 557"/>
                <a:gd name="T61" fmla="*/ 51 h 307"/>
                <a:gd name="T62" fmla="*/ 255 w 557"/>
                <a:gd name="T63" fmla="*/ 110 h 307"/>
                <a:gd name="T64" fmla="*/ 232 w 557"/>
                <a:gd name="T65" fmla="*/ 128 h 307"/>
                <a:gd name="T66" fmla="*/ 220 w 557"/>
                <a:gd name="T67" fmla="*/ 118 h 307"/>
                <a:gd name="T68" fmla="*/ 207 w 557"/>
                <a:gd name="T69" fmla="*/ 144 h 307"/>
                <a:gd name="T70" fmla="*/ 195 w 557"/>
                <a:gd name="T71" fmla="*/ 144 h 307"/>
                <a:gd name="T72" fmla="*/ 177 w 557"/>
                <a:gd name="T73" fmla="*/ 142 h 307"/>
                <a:gd name="T74" fmla="*/ 167 w 557"/>
                <a:gd name="T75" fmla="*/ 158 h 307"/>
                <a:gd name="T76" fmla="*/ 145 w 557"/>
                <a:gd name="T77" fmla="*/ 144 h 307"/>
                <a:gd name="T78" fmla="*/ 112 w 557"/>
                <a:gd name="T79" fmla="*/ 152 h 307"/>
                <a:gd name="T80" fmla="*/ 110 w 557"/>
                <a:gd name="T81" fmla="*/ 160 h 307"/>
                <a:gd name="T82" fmla="*/ 97 w 557"/>
                <a:gd name="T83" fmla="*/ 163 h 307"/>
                <a:gd name="T84" fmla="*/ 100 w 557"/>
                <a:gd name="T85" fmla="*/ 166 h 307"/>
                <a:gd name="T86" fmla="*/ 95 w 557"/>
                <a:gd name="T87" fmla="*/ 179 h 307"/>
                <a:gd name="T88" fmla="*/ 92 w 557"/>
                <a:gd name="T89" fmla="*/ 184 h 307"/>
                <a:gd name="T90" fmla="*/ 97 w 557"/>
                <a:gd name="T91" fmla="*/ 195 h 307"/>
                <a:gd name="T92" fmla="*/ 70 w 557"/>
                <a:gd name="T93" fmla="*/ 206 h 307"/>
                <a:gd name="T94" fmla="*/ 75 w 557"/>
                <a:gd name="T95" fmla="*/ 238 h 307"/>
                <a:gd name="T96" fmla="*/ 55 w 557"/>
                <a:gd name="T97" fmla="*/ 235 h 307"/>
                <a:gd name="T98" fmla="*/ 32 w 557"/>
                <a:gd name="T99" fmla="*/ 230 h 307"/>
                <a:gd name="T100" fmla="*/ 17 w 557"/>
                <a:gd name="T101" fmla="*/ 251 h 307"/>
                <a:gd name="T102" fmla="*/ 22 w 557"/>
                <a:gd name="T103" fmla="*/ 254 h 307"/>
                <a:gd name="T104" fmla="*/ 30 w 557"/>
                <a:gd name="T105" fmla="*/ 267 h 307"/>
                <a:gd name="T106" fmla="*/ 17 w 557"/>
                <a:gd name="T107" fmla="*/ 296 h 307"/>
                <a:gd name="T108" fmla="*/ 2 w 557"/>
                <a:gd name="T109" fmla="*/ 296 h 3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57"/>
                <a:gd name="T166" fmla="*/ 0 h 307"/>
                <a:gd name="T167" fmla="*/ 557 w 557"/>
                <a:gd name="T168" fmla="*/ 307 h 30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57" h="307">
                  <a:moveTo>
                    <a:pt x="0" y="307"/>
                  </a:moveTo>
                  <a:lnTo>
                    <a:pt x="110" y="296"/>
                  </a:lnTo>
                  <a:lnTo>
                    <a:pt x="110" y="286"/>
                  </a:lnTo>
                  <a:lnTo>
                    <a:pt x="107" y="280"/>
                  </a:lnTo>
                  <a:lnTo>
                    <a:pt x="120" y="280"/>
                  </a:lnTo>
                  <a:lnTo>
                    <a:pt x="125" y="283"/>
                  </a:lnTo>
                  <a:lnTo>
                    <a:pt x="440" y="254"/>
                  </a:lnTo>
                  <a:lnTo>
                    <a:pt x="445" y="246"/>
                  </a:lnTo>
                  <a:lnTo>
                    <a:pt x="452" y="243"/>
                  </a:lnTo>
                  <a:lnTo>
                    <a:pt x="477" y="230"/>
                  </a:lnTo>
                  <a:lnTo>
                    <a:pt x="482" y="222"/>
                  </a:lnTo>
                  <a:lnTo>
                    <a:pt x="497" y="208"/>
                  </a:lnTo>
                  <a:lnTo>
                    <a:pt x="497" y="203"/>
                  </a:lnTo>
                  <a:lnTo>
                    <a:pt x="500" y="198"/>
                  </a:lnTo>
                  <a:lnTo>
                    <a:pt x="507" y="195"/>
                  </a:lnTo>
                  <a:lnTo>
                    <a:pt x="507" y="184"/>
                  </a:lnTo>
                  <a:lnTo>
                    <a:pt x="515" y="179"/>
                  </a:lnTo>
                  <a:lnTo>
                    <a:pt x="552" y="142"/>
                  </a:lnTo>
                  <a:lnTo>
                    <a:pt x="557" y="134"/>
                  </a:lnTo>
                  <a:lnTo>
                    <a:pt x="550" y="134"/>
                  </a:lnTo>
                  <a:lnTo>
                    <a:pt x="547" y="131"/>
                  </a:lnTo>
                  <a:lnTo>
                    <a:pt x="545" y="128"/>
                  </a:lnTo>
                  <a:lnTo>
                    <a:pt x="542" y="128"/>
                  </a:lnTo>
                  <a:lnTo>
                    <a:pt x="535" y="123"/>
                  </a:lnTo>
                  <a:lnTo>
                    <a:pt x="530" y="123"/>
                  </a:lnTo>
                  <a:lnTo>
                    <a:pt x="527" y="120"/>
                  </a:lnTo>
                  <a:lnTo>
                    <a:pt x="517" y="107"/>
                  </a:lnTo>
                  <a:lnTo>
                    <a:pt x="502" y="86"/>
                  </a:lnTo>
                  <a:lnTo>
                    <a:pt x="502" y="78"/>
                  </a:lnTo>
                  <a:lnTo>
                    <a:pt x="502" y="72"/>
                  </a:lnTo>
                  <a:lnTo>
                    <a:pt x="502" y="64"/>
                  </a:lnTo>
                  <a:lnTo>
                    <a:pt x="500" y="51"/>
                  </a:lnTo>
                  <a:lnTo>
                    <a:pt x="497" y="46"/>
                  </a:lnTo>
                  <a:lnTo>
                    <a:pt x="490" y="40"/>
                  </a:lnTo>
                  <a:lnTo>
                    <a:pt x="480" y="38"/>
                  </a:lnTo>
                  <a:lnTo>
                    <a:pt x="472" y="27"/>
                  </a:lnTo>
                  <a:lnTo>
                    <a:pt x="470" y="19"/>
                  </a:lnTo>
                  <a:lnTo>
                    <a:pt x="460" y="27"/>
                  </a:lnTo>
                  <a:lnTo>
                    <a:pt x="457" y="32"/>
                  </a:lnTo>
                  <a:lnTo>
                    <a:pt x="452" y="35"/>
                  </a:lnTo>
                  <a:lnTo>
                    <a:pt x="450" y="38"/>
                  </a:lnTo>
                  <a:lnTo>
                    <a:pt x="440" y="40"/>
                  </a:lnTo>
                  <a:lnTo>
                    <a:pt x="427" y="32"/>
                  </a:lnTo>
                  <a:lnTo>
                    <a:pt x="420" y="35"/>
                  </a:lnTo>
                  <a:lnTo>
                    <a:pt x="415" y="43"/>
                  </a:lnTo>
                  <a:lnTo>
                    <a:pt x="397" y="30"/>
                  </a:lnTo>
                  <a:lnTo>
                    <a:pt x="385" y="32"/>
                  </a:lnTo>
                  <a:lnTo>
                    <a:pt x="372" y="27"/>
                  </a:lnTo>
                  <a:lnTo>
                    <a:pt x="367" y="14"/>
                  </a:lnTo>
                  <a:lnTo>
                    <a:pt x="350" y="0"/>
                  </a:lnTo>
                  <a:lnTo>
                    <a:pt x="345" y="6"/>
                  </a:lnTo>
                  <a:lnTo>
                    <a:pt x="340" y="6"/>
                  </a:lnTo>
                  <a:lnTo>
                    <a:pt x="332" y="3"/>
                  </a:lnTo>
                  <a:lnTo>
                    <a:pt x="325" y="3"/>
                  </a:lnTo>
                  <a:lnTo>
                    <a:pt x="322" y="8"/>
                  </a:lnTo>
                  <a:lnTo>
                    <a:pt x="322" y="16"/>
                  </a:lnTo>
                  <a:lnTo>
                    <a:pt x="327" y="32"/>
                  </a:lnTo>
                  <a:lnTo>
                    <a:pt x="325" y="40"/>
                  </a:lnTo>
                  <a:lnTo>
                    <a:pt x="315" y="40"/>
                  </a:lnTo>
                  <a:lnTo>
                    <a:pt x="307" y="51"/>
                  </a:lnTo>
                  <a:lnTo>
                    <a:pt x="292" y="48"/>
                  </a:lnTo>
                  <a:lnTo>
                    <a:pt x="287" y="51"/>
                  </a:lnTo>
                  <a:lnTo>
                    <a:pt x="287" y="67"/>
                  </a:lnTo>
                  <a:lnTo>
                    <a:pt x="255" y="110"/>
                  </a:lnTo>
                  <a:lnTo>
                    <a:pt x="252" y="128"/>
                  </a:lnTo>
                  <a:lnTo>
                    <a:pt x="232" y="128"/>
                  </a:lnTo>
                  <a:lnTo>
                    <a:pt x="225" y="118"/>
                  </a:lnTo>
                  <a:lnTo>
                    <a:pt x="220" y="118"/>
                  </a:lnTo>
                  <a:lnTo>
                    <a:pt x="215" y="123"/>
                  </a:lnTo>
                  <a:lnTo>
                    <a:pt x="207" y="144"/>
                  </a:lnTo>
                  <a:lnTo>
                    <a:pt x="202" y="150"/>
                  </a:lnTo>
                  <a:lnTo>
                    <a:pt x="195" y="144"/>
                  </a:lnTo>
                  <a:lnTo>
                    <a:pt x="190" y="136"/>
                  </a:lnTo>
                  <a:lnTo>
                    <a:pt x="177" y="142"/>
                  </a:lnTo>
                  <a:lnTo>
                    <a:pt x="172" y="158"/>
                  </a:lnTo>
                  <a:lnTo>
                    <a:pt x="167" y="158"/>
                  </a:lnTo>
                  <a:lnTo>
                    <a:pt x="167" y="155"/>
                  </a:lnTo>
                  <a:lnTo>
                    <a:pt x="145" y="144"/>
                  </a:lnTo>
                  <a:lnTo>
                    <a:pt x="125" y="152"/>
                  </a:lnTo>
                  <a:lnTo>
                    <a:pt x="112" y="152"/>
                  </a:lnTo>
                  <a:lnTo>
                    <a:pt x="110" y="160"/>
                  </a:lnTo>
                  <a:lnTo>
                    <a:pt x="102" y="166"/>
                  </a:lnTo>
                  <a:lnTo>
                    <a:pt x="97" y="163"/>
                  </a:lnTo>
                  <a:lnTo>
                    <a:pt x="100" y="166"/>
                  </a:lnTo>
                  <a:lnTo>
                    <a:pt x="97" y="168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84"/>
                  </a:lnTo>
                  <a:lnTo>
                    <a:pt x="100" y="192"/>
                  </a:lnTo>
                  <a:lnTo>
                    <a:pt x="97" y="195"/>
                  </a:lnTo>
                  <a:lnTo>
                    <a:pt x="75" y="203"/>
                  </a:lnTo>
                  <a:lnTo>
                    <a:pt x="70" y="206"/>
                  </a:lnTo>
                  <a:lnTo>
                    <a:pt x="70" y="219"/>
                  </a:lnTo>
                  <a:lnTo>
                    <a:pt x="75" y="238"/>
                  </a:lnTo>
                  <a:lnTo>
                    <a:pt x="62" y="243"/>
                  </a:lnTo>
                  <a:lnTo>
                    <a:pt x="55" y="235"/>
                  </a:lnTo>
                  <a:lnTo>
                    <a:pt x="45" y="230"/>
                  </a:lnTo>
                  <a:lnTo>
                    <a:pt x="32" y="230"/>
                  </a:lnTo>
                  <a:lnTo>
                    <a:pt x="22" y="232"/>
                  </a:lnTo>
                  <a:lnTo>
                    <a:pt x="17" y="251"/>
                  </a:lnTo>
                  <a:lnTo>
                    <a:pt x="20" y="254"/>
                  </a:lnTo>
                  <a:lnTo>
                    <a:pt x="22" y="254"/>
                  </a:lnTo>
                  <a:lnTo>
                    <a:pt x="27" y="256"/>
                  </a:lnTo>
                  <a:lnTo>
                    <a:pt x="30" y="267"/>
                  </a:lnTo>
                  <a:lnTo>
                    <a:pt x="22" y="294"/>
                  </a:lnTo>
                  <a:lnTo>
                    <a:pt x="17" y="296"/>
                  </a:lnTo>
                  <a:lnTo>
                    <a:pt x="12" y="294"/>
                  </a:lnTo>
                  <a:lnTo>
                    <a:pt x="2" y="296"/>
                  </a:lnTo>
                  <a:lnTo>
                    <a:pt x="0" y="307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4822666" y="2568172"/>
              <a:ext cx="460306" cy="551445"/>
            </a:xfrm>
            <a:custGeom>
              <a:avLst/>
              <a:gdLst>
                <a:gd name="T0" fmla="*/ 28 w 318"/>
                <a:gd name="T1" fmla="*/ 333 h 381"/>
                <a:gd name="T2" fmla="*/ 43 w 318"/>
                <a:gd name="T3" fmla="*/ 336 h 381"/>
                <a:gd name="T4" fmla="*/ 53 w 318"/>
                <a:gd name="T5" fmla="*/ 330 h 381"/>
                <a:gd name="T6" fmla="*/ 75 w 318"/>
                <a:gd name="T7" fmla="*/ 357 h 381"/>
                <a:gd name="T8" fmla="*/ 100 w 318"/>
                <a:gd name="T9" fmla="*/ 360 h 381"/>
                <a:gd name="T10" fmla="*/ 123 w 318"/>
                <a:gd name="T11" fmla="*/ 365 h 381"/>
                <a:gd name="T12" fmla="*/ 143 w 318"/>
                <a:gd name="T13" fmla="*/ 370 h 381"/>
                <a:gd name="T14" fmla="*/ 155 w 318"/>
                <a:gd name="T15" fmla="*/ 365 h 381"/>
                <a:gd name="T16" fmla="*/ 163 w 318"/>
                <a:gd name="T17" fmla="*/ 357 h 381"/>
                <a:gd name="T18" fmla="*/ 175 w 318"/>
                <a:gd name="T19" fmla="*/ 357 h 381"/>
                <a:gd name="T20" fmla="*/ 193 w 318"/>
                <a:gd name="T21" fmla="*/ 370 h 381"/>
                <a:gd name="T22" fmla="*/ 203 w 318"/>
                <a:gd name="T23" fmla="*/ 381 h 381"/>
                <a:gd name="T24" fmla="*/ 220 w 318"/>
                <a:gd name="T25" fmla="*/ 365 h 381"/>
                <a:gd name="T26" fmla="*/ 225 w 318"/>
                <a:gd name="T27" fmla="*/ 349 h 381"/>
                <a:gd name="T28" fmla="*/ 233 w 318"/>
                <a:gd name="T29" fmla="*/ 314 h 381"/>
                <a:gd name="T30" fmla="*/ 245 w 318"/>
                <a:gd name="T31" fmla="*/ 325 h 381"/>
                <a:gd name="T32" fmla="*/ 250 w 318"/>
                <a:gd name="T33" fmla="*/ 304 h 381"/>
                <a:gd name="T34" fmla="*/ 265 w 318"/>
                <a:gd name="T35" fmla="*/ 280 h 381"/>
                <a:gd name="T36" fmla="*/ 270 w 318"/>
                <a:gd name="T37" fmla="*/ 269 h 381"/>
                <a:gd name="T38" fmla="*/ 285 w 318"/>
                <a:gd name="T39" fmla="*/ 266 h 381"/>
                <a:gd name="T40" fmla="*/ 300 w 318"/>
                <a:gd name="T41" fmla="*/ 245 h 381"/>
                <a:gd name="T42" fmla="*/ 313 w 318"/>
                <a:gd name="T43" fmla="*/ 237 h 381"/>
                <a:gd name="T44" fmla="*/ 310 w 318"/>
                <a:gd name="T45" fmla="*/ 218 h 381"/>
                <a:gd name="T46" fmla="*/ 313 w 318"/>
                <a:gd name="T47" fmla="*/ 202 h 381"/>
                <a:gd name="T48" fmla="*/ 303 w 318"/>
                <a:gd name="T49" fmla="*/ 157 h 381"/>
                <a:gd name="T50" fmla="*/ 310 w 318"/>
                <a:gd name="T51" fmla="*/ 138 h 381"/>
                <a:gd name="T52" fmla="*/ 318 w 318"/>
                <a:gd name="T53" fmla="*/ 133 h 381"/>
                <a:gd name="T54" fmla="*/ 260 w 318"/>
                <a:gd name="T55" fmla="*/ 18 h 381"/>
                <a:gd name="T56" fmla="*/ 238 w 318"/>
                <a:gd name="T57" fmla="*/ 34 h 381"/>
                <a:gd name="T58" fmla="*/ 210 w 318"/>
                <a:gd name="T59" fmla="*/ 61 h 381"/>
                <a:gd name="T60" fmla="*/ 193 w 318"/>
                <a:gd name="T61" fmla="*/ 61 h 381"/>
                <a:gd name="T62" fmla="*/ 170 w 318"/>
                <a:gd name="T63" fmla="*/ 80 h 381"/>
                <a:gd name="T64" fmla="*/ 148 w 318"/>
                <a:gd name="T65" fmla="*/ 72 h 381"/>
                <a:gd name="T66" fmla="*/ 140 w 318"/>
                <a:gd name="T67" fmla="*/ 74 h 381"/>
                <a:gd name="T68" fmla="*/ 140 w 318"/>
                <a:gd name="T69" fmla="*/ 66 h 381"/>
                <a:gd name="T70" fmla="*/ 108 w 318"/>
                <a:gd name="T71" fmla="*/ 58 h 381"/>
                <a:gd name="T72" fmla="*/ 93 w 318"/>
                <a:gd name="T73" fmla="*/ 58 h 381"/>
                <a:gd name="T74" fmla="*/ 0 w 318"/>
                <a:gd name="T75" fmla="*/ 66 h 3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381"/>
                <a:gd name="T116" fmla="*/ 318 w 318"/>
                <a:gd name="T117" fmla="*/ 381 h 38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381">
                  <a:moveTo>
                    <a:pt x="0" y="66"/>
                  </a:moveTo>
                  <a:lnTo>
                    <a:pt x="28" y="333"/>
                  </a:lnTo>
                  <a:lnTo>
                    <a:pt x="35" y="333"/>
                  </a:lnTo>
                  <a:lnTo>
                    <a:pt x="43" y="336"/>
                  </a:lnTo>
                  <a:lnTo>
                    <a:pt x="48" y="336"/>
                  </a:lnTo>
                  <a:lnTo>
                    <a:pt x="53" y="330"/>
                  </a:lnTo>
                  <a:lnTo>
                    <a:pt x="70" y="344"/>
                  </a:lnTo>
                  <a:lnTo>
                    <a:pt x="75" y="357"/>
                  </a:lnTo>
                  <a:lnTo>
                    <a:pt x="88" y="362"/>
                  </a:lnTo>
                  <a:lnTo>
                    <a:pt x="100" y="360"/>
                  </a:lnTo>
                  <a:lnTo>
                    <a:pt x="118" y="373"/>
                  </a:lnTo>
                  <a:lnTo>
                    <a:pt x="123" y="365"/>
                  </a:lnTo>
                  <a:lnTo>
                    <a:pt x="130" y="362"/>
                  </a:lnTo>
                  <a:lnTo>
                    <a:pt x="143" y="370"/>
                  </a:lnTo>
                  <a:lnTo>
                    <a:pt x="153" y="368"/>
                  </a:lnTo>
                  <a:lnTo>
                    <a:pt x="155" y="365"/>
                  </a:lnTo>
                  <a:lnTo>
                    <a:pt x="160" y="362"/>
                  </a:lnTo>
                  <a:lnTo>
                    <a:pt x="163" y="357"/>
                  </a:lnTo>
                  <a:lnTo>
                    <a:pt x="173" y="349"/>
                  </a:lnTo>
                  <a:lnTo>
                    <a:pt x="175" y="357"/>
                  </a:lnTo>
                  <a:lnTo>
                    <a:pt x="183" y="368"/>
                  </a:lnTo>
                  <a:lnTo>
                    <a:pt x="193" y="370"/>
                  </a:lnTo>
                  <a:lnTo>
                    <a:pt x="200" y="376"/>
                  </a:lnTo>
                  <a:lnTo>
                    <a:pt x="203" y="381"/>
                  </a:lnTo>
                  <a:lnTo>
                    <a:pt x="213" y="381"/>
                  </a:lnTo>
                  <a:lnTo>
                    <a:pt x="220" y="365"/>
                  </a:lnTo>
                  <a:lnTo>
                    <a:pt x="225" y="362"/>
                  </a:lnTo>
                  <a:lnTo>
                    <a:pt x="225" y="349"/>
                  </a:lnTo>
                  <a:lnTo>
                    <a:pt x="225" y="338"/>
                  </a:lnTo>
                  <a:lnTo>
                    <a:pt x="233" y="314"/>
                  </a:lnTo>
                  <a:lnTo>
                    <a:pt x="238" y="314"/>
                  </a:lnTo>
                  <a:lnTo>
                    <a:pt x="245" y="325"/>
                  </a:lnTo>
                  <a:lnTo>
                    <a:pt x="253" y="314"/>
                  </a:lnTo>
                  <a:lnTo>
                    <a:pt x="250" y="304"/>
                  </a:lnTo>
                  <a:lnTo>
                    <a:pt x="258" y="285"/>
                  </a:lnTo>
                  <a:lnTo>
                    <a:pt x="265" y="280"/>
                  </a:lnTo>
                  <a:lnTo>
                    <a:pt x="265" y="274"/>
                  </a:lnTo>
                  <a:lnTo>
                    <a:pt x="270" y="269"/>
                  </a:lnTo>
                  <a:lnTo>
                    <a:pt x="278" y="269"/>
                  </a:lnTo>
                  <a:lnTo>
                    <a:pt x="285" y="266"/>
                  </a:lnTo>
                  <a:lnTo>
                    <a:pt x="288" y="264"/>
                  </a:lnTo>
                  <a:lnTo>
                    <a:pt x="300" y="245"/>
                  </a:lnTo>
                  <a:lnTo>
                    <a:pt x="303" y="245"/>
                  </a:lnTo>
                  <a:lnTo>
                    <a:pt x="313" y="237"/>
                  </a:lnTo>
                  <a:lnTo>
                    <a:pt x="310" y="224"/>
                  </a:lnTo>
                  <a:lnTo>
                    <a:pt x="310" y="218"/>
                  </a:lnTo>
                  <a:lnTo>
                    <a:pt x="310" y="210"/>
                  </a:lnTo>
                  <a:lnTo>
                    <a:pt x="313" y="202"/>
                  </a:lnTo>
                  <a:lnTo>
                    <a:pt x="318" y="165"/>
                  </a:lnTo>
                  <a:lnTo>
                    <a:pt x="303" y="157"/>
                  </a:lnTo>
                  <a:lnTo>
                    <a:pt x="315" y="149"/>
                  </a:lnTo>
                  <a:lnTo>
                    <a:pt x="310" y="138"/>
                  </a:lnTo>
                  <a:lnTo>
                    <a:pt x="315" y="133"/>
                  </a:lnTo>
                  <a:lnTo>
                    <a:pt x="318" y="133"/>
                  </a:lnTo>
                  <a:lnTo>
                    <a:pt x="298" y="0"/>
                  </a:lnTo>
                  <a:lnTo>
                    <a:pt x="260" y="18"/>
                  </a:lnTo>
                  <a:lnTo>
                    <a:pt x="245" y="29"/>
                  </a:lnTo>
                  <a:lnTo>
                    <a:pt x="238" y="34"/>
                  </a:lnTo>
                  <a:lnTo>
                    <a:pt x="218" y="58"/>
                  </a:lnTo>
                  <a:lnTo>
                    <a:pt x="210" y="61"/>
                  </a:lnTo>
                  <a:lnTo>
                    <a:pt x="205" y="61"/>
                  </a:lnTo>
                  <a:lnTo>
                    <a:pt x="193" y="61"/>
                  </a:lnTo>
                  <a:lnTo>
                    <a:pt x="185" y="64"/>
                  </a:lnTo>
                  <a:lnTo>
                    <a:pt x="170" y="80"/>
                  </a:lnTo>
                  <a:lnTo>
                    <a:pt x="163" y="80"/>
                  </a:lnTo>
                  <a:lnTo>
                    <a:pt x="148" y="72"/>
                  </a:lnTo>
                  <a:lnTo>
                    <a:pt x="145" y="77"/>
                  </a:lnTo>
                  <a:lnTo>
                    <a:pt x="140" y="74"/>
                  </a:lnTo>
                  <a:lnTo>
                    <a:pt x="145" y="69"/>
                  </a:lnTo>
                  <a:lnTo>
                    <a:pt x="140" y="66"/>
                  </a:lnTo>
                  <a:lnTo>
                    <a:pt x="130" y="66"/>
                  </a:lnTo>
                  <a:lnTo>
                    <a:pt x="108" y="58"/>
                  </a:lnTo>
                  <a:lnTo>
                    <a:pt x="105" y="56"/>
                  </a:lnTo>
                  <a:lnTo>
                    <a:pt x="93" y="58"/>
                  </a:lnTo>
                  <a:lnTo>
                    <a:pt x="93" y="53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5322196" y="1969428"/>
              <a:ext cx="826014" cy="679501"/>
            </a:xfrm>
            <a:custGeom>
              <a:avLst/>
              <a:gdLst>
                <a:gd name="T0" fmla="*/ 438 w 573"/>
                <a:gd name="T1" fmla="*/ 422 h 470"/>
                <a:gd name="T2" fmla="*/ 428 w 573"/>
                <a:gd name="T3" fmla="*/ 438 h 470"/>
                <a:gd name="T4" fmla="*/ 420 w 573"/>
                <a:gd name="T5" fmla="*/ 451 h 470"/>
                <a:gd name="T6" fmla="*/ 418 w 573"/>
                <a:gd name="T7" fmla="*/ 470 h 470"/>
                <a:gd name="T8" fmla="*/ 433 w 573"/>
                <a:gd name="T9" fmla="*/ 454 h 470"/>
                <a:gd name="T10" fmla="*/ 455 w 573"/>
                <a:gd name="T11" fmla="*/ 451 h 470"/>
                <a:gd name="T12" fmla="*/ 488 w 573"/>
                <a:gd name="T13" fmla="*/ 440 h 470"/>
                <a:gd name="T14" fmla="*/ 538 w 573"/>
                <a:gd name="T15" fmla="*/ 398 h 470"/>
                <a:gd name="T16" fmla="*/ 558 w 573"/>
                <a:gd name="T17" fmla="*/ 384 h 470"/>
                <a:gd name="T18" fmla="*/ 570 w 573"/>
                <a:gd name="T19" fmla="*/ 368 h 470"/>
                <a:gd name="T20" fmla="*/ 563 w 573"/>
                <a:gd name="T21" fmla="*/ 371 h 470"/>
                <a:gd name="T22" fmla="*/ 540 w 573"/>
                <a:gd name="T23" fmla="*/ 382 h 470"/>
                <a:gd name="T24" fmla="*/ 528 w 573"/>
                <a:gd name="T25" fmla="*/ 390 h 470"/>
                <a:gd name="T26" fmla="*/ 545 w 573"/>
                <a:gd name="T27" fmla="*/ 366 h 470"/>
                <a:gd name="T28" fmla="*/ 533 w 573"/>
                <a:gd name="T29" fmla="*/ 374 h 470"/>
                <a:gd name="T30" fmla="*/ 483 w 573"/>
                <a:gd name="T31" fmla="*/ 406 h 470"/>
                <a:gd name="T32" fmla="*/ 445 w 573"/>
                <a:gd name="T33" fmla="*/ 432 h 470"/>
                <a:gd name="T34" fmla="*/ 445 w 573"/>
                <a:gd name="T35" fmla="*/ 411 h 470"/>
                <a:gd name="T36" fmla="*/ 455 w 573"/>
                <a:gd name="T37" fmla="*/ 384 h 470"/>
                <a:gd name="T38" fmla="*/ 443 w 573"/>
                <a:gd name="T39" fmla="*/ 296 h 470"/>
                <a:gd name="T40" fmla="*/ 433 w 573"/>
                <a:gd name="T41" fmla="*/ 208 h 470"/>
                <a:gd name="T42" fmla="*/ 423 w 573"/>
                <a:gd name="T43" fmla="*/ 152 h 470"/>
                <a:gd name="T44" fmla="*/ 410 w 573"/>
                <a:gd name="T45" fmla="*/ 142 h 470"/>
                <a:gd name="T46" fmla="*/ 408 w 573"/>
                <a:gd name="T47" fmla="*/ 126 h 470"/>
                <a:gd name="T48" fmla="*/ 400 w 573"/>
                <a:gd name="T49" fmla="*/ 75 h 470"/>
                <a:gd name="T50" fmla="*/ 385 w 573"/>
                <a:gd name="T51" fmla="*/ 19 h 470"/>
                <a:gd name="T52" fmla="*/ 380 w 573"/>
                <a:gd name="T53" fmla="*/ 0 h 470"/>
                <a:gd name="T54" fmla="*/ 288 w 573"/>
                <a:gd name="T55" fmla="*/ 24 h 470"/>
                <a:gd name="T56" fmla="*/ 255 w 573"/>
                <a:gd name="T57" fmla="*/ 51 h 470"/>
                <a:gd name="T58" fmla="*/ 230 w 573"/>
                <a:gd name="T59" fmla="*/ 94 h 470"/>
                <a:gd name="T60" fmla="*/ 200 w 573"/>
                <a:gd name="T61" fmla="*/ 136 h 470"/>
                <a:gd name="T62" fmla="*/ 205 w 573"/>
                <a:gd name="T63" fmla="*/ 152 h 470"/>
                <a:gd name="T64" fmla="*/ 215 w 573"/>
                <a:gd name="T65" fmla="*/ 158 h 470"/>
                <a:gd name="T66" fmla="*/ 218 w 573"/>
                <a:gd name="T67" fmla="*/ 182 h 470"/>
                <a:gd name="T68" fmla="*/ 183 w 573"/>
                <a:gd name="T69" fmla="*/ 227 h 470"/>
                <a:gd name="T70" fmla="*/ 118 w 573"/>
                <a:gd name="T71" fmla="*/ 238 h 470"/>
                <a:gd name="T72" fmla="*/ 70 w 573"/>
                <a:gd name="T73" fmla="*/ 243 h 470"/>
                <a:gd name="T74" fmla="*/ 35 w 573"/>
                <a:gd name="T75" fmla="*/ 270 h 470"/>
                <a:gd name="T76" fmla="*/ 53 w 573"/>
                <a:gd name="T77" fmla="*/ 307 h 470"/>
                <a:gd name="T78" fmla="*/ 40 w 573"/>
                <a:gd name="T79" fmla="*/ 331 h 470"/>
                <a:gd name="T80" fmla="*/ 5 w 573"/>
                <a:gd name="T81" fmla="*/ 398 h 470"/>
                <a:gd name="T82" fmla="*/ 318 w 573"/>
                <a:gd name="T83" fmla="*/ 342 h 470"/>
                <a:gd name="T84" fmla="*/ 325 w 573"/>
                <a:gd name="T85" fmla="*/ 347 h 470"/>
                <a:gd name="T86" fmla="*/ 343 w 573"/>
                <a:gd name="T87" fmla="*/ 374 h 470"/>
                <a:gd name="T88" fmla="*/ 363 w 573"/>
                <a:gd name="T89" fmla="*/ 382 h 4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73"/>
                <a:gd name="T136" fmla="*/ 0 h 470"/>
                <a:gd name="T137" fmla="*/ 573 w 573"/>
                <a:gd name="T138" fmla="*/ 470 h 4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73" h="470">
                  <a:moveTo>
                    <a:pt x="370" y="387"/>
                  </a:moveTo>
                  <a:lnTo>
                    <a:pt x="433" y="411"/>
                  </a:lnTo>
                  <a:lnTo>
                    <a:pt x="438" y="422"/>
                  </a:lnTo>
                  <a:lnTo>
                    <a:pt x="433" y="424"/>
                  </a:lnTo>
                  <a:lnTo>
                    <a:pt x="430" y="430"/>
                  </a:lnTo>
                  <a:lnTo>
                    <a:pt x="428" y="438"/>
                  </a:lnTo>
                  <a:lnTo>
                    <a:pt x="428" y="448"/>
                  </a:lnTo>
                  <a:lnTo>
                    <a:pt x="425" y="448"/>
                  </a:lnTo>
                  <a:lnTo>
                    <a:pt x="420" y="451"/>
                  </a:lnTo>
                  <a:lnTo>
                    <a:pt x="415" y="464"/>
                  </a:lnTo>
                  <a:lnTo>
                    <a:pt x="415" y="470"/>
                  </a:lnTo>
                  <a:lnTo>
                    <a:pt x="418" y="470"/>
                  </a:lnTo>
                  <a:lnTo>
                    <a:pt x="420" y="467"/>
                  </a:lnTo>
                  <a:lnTo>
                    <a:pt x="423" y="464"/>
                  </a:lnTo>
                  <a:lnTo>
                    <a:pt x="433" y="454"/>
                  </a:lnTo>
                  <a:lnTo>
                    <a:pt x="438" y="456"/>
                  </a:lnTo>
                  <a:lnTo>
                    <a:pt x="453" y="456"/>
                  </a:lnTo>
                  <a:lnTo>
                    <a:pt x="455" y="451"/>
                  </a:lnTo>
                  <a:lnTo>
                    <a:pt x="468" y="448"/>
                  </a:lnTo>
                  <a:lnTo>
                    <a:pt x="480" y="443"/>
                  </a:lnTo>
                  <a:lnTo>
                    <a:pt x="488" y="440"/>
                  </a:lnTo>
                  <a:lnTo>
                    <a:pt x="493" y="430"/>
                  </a:lnTo>
                  <a:lnTo>
                    <a:pt x="528" y="406"/>
                  </a:lnTo>
                  <a:lnTo>
                    <a:pt x="538" y="398"/>
                  </a:lnTo>
                  <a:lnTo>
                    <a:pt x="545" y="392"/>
                  </a:lnTo>
                  <a:lnTo>
                    <a:pt x="550" y="390"/>
                  </a:lnTo>
                  <a:lnTo>
                    <a:pt x="558" y="384"/>
                  </a:lnTo>
                  <a:lnTo>
                    <a:pt x="563" y="382"/>
                  </a:lnTo>
                  <a:lnTo>
                    <a:pt x="568" y="376"/>
                  </a:lnTo>
                  <a:lnTo>
                    <a:pt x="570" y="368"/>
                  </a:lnTo>
                  <a:lnTo>
                    <a:pt x="573" y="366"/>
                  </a:lnTo>
                  <a:lnTo>
                    <a:pt x="570" y="363"/>
                  </a:lnTo>
                  <a:lnTo>
                    <a:pt x="563" y="371"/>
                  </a:lnTo>
                  <a:lnTo>
                    <a:pt x="555" y="374"/>
                  </a:lnTo>
                  <a:lnTo>
                    <a:pt x="545" y="379"/>
                  </a:lnTo>
                  <a:lnTo>
                    <a:pt x="540" y="382"/>
                  </a:lnTo>
                  <a:lnTo>
                    <a:pt x="538" y="390"/>
                  </a:lnTo>
                  <a:lnTo>
                    <a:pt x="530" y="392"/>
                  </a:lnTo>
                  <a:lnTo>
                    <a:pt x="528" y="390"/>
                  </a:lnTo>
                  <a:lnTo>
                    <a:pt x="533" y="384"/>
                  </a:lnTo>
                  <a:lnTo>
                    <a:pt x="538" y="376"/>
                  </a:lnTo>
                  <a:lnTo>
                    <a:pt x="545" y="366"/>
                  </a:lnTo>
                  <a:lnTo>
                    <a:pt x="540" y="363"/>
                  </a:lnTo>
                  <a:lnTo>
                    <a:pt x="535" y="368"/>
                  </a:lnTo>
                  <a:lnTo>
                    <a:pt x="533" y="374"/>
                  </a:lnTo>
                  <a:lnTo>
                    <a:pt x="528" y="382"/>
                  </a:lnTo>
                  <a:lnTo>
                    <a:pt x="508" y="392"/>
                  </a:lnTo>
                  <a:lnTo>
                    <a:pt x="483" y="406"/>
                  </a:lnTo>
                  <a:lnTo>
                    <a:pt x="463" y="416"/>
                  </a:lnTo>
                  <a:lnTo>
                    <a:pt x="455" y="422"/>
                  </a:lnTo>
                  <a:lnTo>
                    <a:pt x="445" y="432"/>
                  </a:lnTo>
                  <a:lnTo>
                    <a:pt x="443" y="430"/>
                  </a:lnTo>
                  <a:lnTo>
                    <a:pt x="443" y="419"/>
                  </a:lnTo>
                  <a:lnTo>
                    <a:pt x="445" y="411"/>
                  </a:lnTo>
                  <a:lnTo>
                    <a:pt x="453" y="406"/>
                  </a:lnTo>
                  <a:lnTo>
                    <a:pt x="443" y="395"/>
                  </a:lnTo>
                  <a:lnTo>
                    <a:pt x="455" y="384"/>
                  </a:lnTo>
                  <a:lnTo>
                    <a:pt x="455" y="379"/>
                  </a:lnTo>
                  <a:lnTo>
                    <a:pt x="450" y="374"/>
                  </a:lnTo>
                  <a:lnTo>
                    <a:pt x="443" y="296"/>
                  </a:lnTo>
                  <a:lnTo>
                    <a:pt x="440" y="294"/>
                  </a:lnTo>
                  <a:lnTo>
                    <a:pt x="440" y="224"/>
                  </a:lnTo>
                  <a:lnTo>
                    <a:pt x="433" y="208"/>
                  </a:lnTo>
                  <a:lnTo>
                    <a:pt x="428" y="190"/>
                  </a:lnTo>
                  <a:lnTo>
                    <a:pt x="428" y="176"/>
                  </a:lnTo>
                  <a:lnTo>
                    <a:pt x="423" y="152"/>
                  </a:lnTo>
                  <a:lnTo>
                    <a:pt x="415" y="139"/>
                  </a:lnTo>
                  <a:lnTo>
                    <a:pt x="410" y="139"/>
                  </a:lnTo>
                  <a:lnTo>
                    <a:pt x="410" y="142"/>
                  </a:lnTo>
                  <a:lnTo>
                    <a:pt x="408" y="139"/>
                  </a:lnTo>
                  <a:lnTo>
                    <a:pt x="408" y="126"/>
                  </a:lnTo>
                  <a:lnTo>
                    <a:pt x="398" y="96"/>
                  </a:lnTo>
                  <a:lnTo>
                    <a:pt x="395" y="86"/>
                  </a:lnTo>
                  <a:lnTo>
                    <a:pt x="400" y="75"/>
                  </a:lnTo>
                  <a:lnTo>
                    <a:pt x="398" y="54"/>
                  </a:lnTo>
                  <a:lnTo>
                    <a:pt x="385" y="24"/>
                  </a:lnTo>
                  <a:lnTo>
                    <a:pt x="385" y="19"/>
                  </a:lnTo>
                  <a:lnTo>
                    <a:pt x="383" y="16"/>
                  </a:lnTo>
                  <a:lnTo>
                    <a:pt x="383" y="11"/>
                  </a:lnTo>
                  <a:lnTo>
                    <a:pt x="380" y="0"/>
                  </a:lnTo>
                  <a:lnTo>
                    <a:pt x="288" y="24"/>
                  </a:lnTo>
                  <a:lnTo>
                    <a:pt x="285" y="24"/>
                  </a:lnTo>
                  <a:lnTo>
                    <a:pt x="275" y="27"/>
                  </a:lnTo>
                  <a:lnTo>
                    <a:pt x="255" y="51"/>
                  </a:lnTo>
                  <a:lnTo>
                    <a:pt x="233" y="83"/>
                  </a:lnTo>
                  <a:lnTo>
                    <a:pt x="230" y="88"/>
                  </a:lnTo>
                  <a:lnTo>
                    <a:pt x="230" y="94"/>
                  </a:lnTo>
                  <a:lnTo>
                    <a:pt x="228" y="107"/>
                  </a:lnTo>
                  <a:lnTo>
                    <a:pt x="223" y="112"/>
                  </a:lnTo>
                  <a:lnTo>
                    <a:pt x="200" y="136"/>
                  </a:lnTo>
                  <a:lnTo>
                    <a:pt x="200" y="139"/>
                  </a:lnTo>
                  <a:lnTo>
                    <a:pt x="203" y="150"/>
                  </a:lnTo>
                  <a:lnTo>
                    <a:pt x="205" y="152"/>
                  </a:lnTo>
                  <a:lnTo>
                    <a:pt x="208" y="150"/>
                  </a:lnTo>
                  <a:lnTo>
                    <a:pt x="215" y="155"/>
                  </a:lnTo>
                  <a:lnTo>
                    <a:pt x="215" y="158"/>
                  </a:lnTo>
                  <a:lnTo>
                    <a:pt x="213" y="163"/>
                  </a:lnTo>
                  <a:lnTo>
                    <a:pt x="213" y="171"/>
                  </a:lnTo>
                  <a:lnTo>
                    <a:pt x="218" y="182"/>
                  </a:lnTo>
                  <a:lnTo>
                    <a:pt x="218" y="195"/>
                  </a:lnTo>
                  <a:lnTo>
                    <a:pt x="203" y="203"/>
                  </a:lnTo>
                  <a:lnTo>
                    <a:pt x="183" y="227"/>
                  </a:lnTo>
                  <a:lnTo>
                    <a:pt x="165" y="232"/>
                  </a:lnTo>
                  <a:lnTo>
                    <a:pt x="130" y="243"/>
                  </a:lnTo>
                  <a:lnTo>
                    <a:pt x="118" y="238"/>
                  </a:lnTo>
                  <a:lnTo>
                    <a:pt x="108" y="238"/>
                  </a:lnTo>
                  <a:lnTo>
                    <a:pt x="88" y="238"/>
                  </a:lnTo>
                  <a:lnTo>
                    <a:pt x="70" y="243"/>
                  </a:lnTo>
                  <a:lnTo>
                    <a:pt x="48" y="251"/>
                  </a:lnTo>
                  <a:lnTo>
                    <a:pt x="38" y="256"/>
                  </a:lnTo>
                  <a:lnTo>
                    <a:pt x="35" y="270"/>
                  </a:lnTo>
                  <a:lnTo>
                    <a:pt x="35" y="278"/>
                  </a:lnTo>
                  <a:lnTo>
                    <a:pt x="50" y="296"/>
                  </a:lnTo>
                  <a:lnTo>
                    <a:pt x="53" y="307"/>
                  </a:lnTo>
                  <a:lnTo>
                    <a:pt x="50" y="312"/>
                  </a:lnTo>
                  <a:lnTo>
                    <a:pt x="45" y="315"/>
                  </a:lnTo>
                  <a:lnTo>
                    <a:pt x="40" y="331"/>
                  </a:lnTo>
                  <a:lnTo>
                    <a:pt x="10" y="360"/>
                  </a:lnTo>
                  <a:lnTo>
                    <a:pt x="0" y="371"/>
                  </a:lnTo>
                  <a:lnTo>
                    <a:pt x="5" y="398"/>
                  </a:lnTo>
                  <a:lnTo>
                    <a:pt x="310" y="331"/>
                  </a:lnTo>
                  <a:lnTo>
                    <a:pt x="315" y="336"/>
                  </a:lnTo>
                  <a:lnTo>
                    <a:pt x="318" y="342"/>
                  </a:lnTo>
                  <a:lnTo>
                    <a:pt x="320" y="344"/>
                  </a:lnTo>
                  <a:lnTo>
                    <a:pt x="323" y="344"/>
                  </a:lnTo>
                  <a:lnTo>
                    <a:pt x="325" y="347"/>
                  </a:lnTo>
                  <a:lnTo>
                    <a:pt x="333" y="347"/>
                  </a:lnTo>
                  <a:lnTo>
                    <a:pt x="340" y="368"/>
                  </a:lnTo>
                  <a:lnTo>
                    <a:pt x="343" y="374"/>
                  </a:lnTo>
                  <a:lnTo>
                    <a:pt x="345" y="379"/>
                  </a:lnTo>
                  <a:lnTo>
                    <a:pt x="345" y="382"/>
                  </a:lnTo>
                  <a:lnTo>
                    <a:pt x="363" y="382"/>
                  </a:lnTo>
                  <a:lnTo>
                    <a:pt x="370" y="387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5254131" y="2448193"/>
              <a:ext cx="637968" cy="444154"/>
            </a:xfrm>
            <a:custGeom>
              <a:avLst/>
              <a:gdLst>
                <a:gd name="T0" fmla="*/ 110 w 442"/>
                <a:gd name="T1" fmla="*/ 291 h 307"/>
                <a:gd name="T2" fmla="*/ 310 w 442"/>
                <a:gd name="T3" fmla="*/ 251 h 307"/>
                <a:gd name="T4" fmla="*/ 372 w 442"/>
                <a:gd name="T5" fmla="*/ 237 h 307"/>
                <a:gd name="T6" fmla="*/ 375 w 442"/>
                <a:gd name="T7" fmla="*/ 237 h 307"/>
                <a:gd name="T8" fmla="*/ 377 w 442"/>
                <a:gd name="T9" fmla="*/ 237 h 307"/>
                <a:gd name="T10" fmla="*/ 377 w 442"/>
                <a:gd name="T11" fmla="*/ 229 h 307"/>
                <a:gd name="T12" fmla="*/ 385 w 442"/>
                <a:gd name="T13" fmla="*/ 224 h 307"/>
                <a:gd name="T14" fmla="*/ 392 w 442"/>
                <a:gd name="T15" fmla="*/ 221 h 307"/>
                <a:gd name="T16" fmla="*/ 397 w 442"/>
                <a:gd name="T17" fmla="*/ 224 h 307"/>
                <a:gd name="T18" fmla="*/ 417 w 442"/>
                <a:gd name="T19" fmla="*/ 211 h 307"/>
                <a:gd name="T20" fmla="*/ 420 w 442"/>
                <a:gd name="T21" fmla="*/ 200 h 307"/>
                <a:gd name="T22" fmla="*/ 430 w 442"/>
                <a:gd name="T23" fmla="*/ 187 h 307"/>
                <a:gd name="T24" fmla="*/ 442 w 442"/>
                <a:gd name="T25" fmla="*/ 179 h 307"/>
                <a:gd name="T26" fmla="*/ 442 w 442"/>
                <a:gd name="T27" fmla="*/ 176 h 307"/>
                <a:gd name="T28" fmla="*/ 432 w 442"/>
                <a:gd name="T29" fmla="*/ 168 h 307"/>
                <a:gd name="T30" fmla="*/ 427 w 442"/>
                <a:gd name="T31" fmla="*/ 163 h 307"/>
                <a:gd name="T32" fmla="*/ 425 w 442"/>
                <a:gd name="T33" fmla="*/ 163 h 307"/>
                <a:gd name="T34" fmla="*/ 420 w 442"/>
                <a:gd name="T35" fmla="*/ 157 h 307"/>
                <a:gd name="T36" fmla="*/ 412 w 442"/>
                <a:gd name="T37" fmla="*/ 155 h 307"/>
                <a:gd name="T38" fmla="*/ 410 w 442"/>
                <a:gd name="T39" fmla="*/ 144 h 307"/>
                <a:gd name="T40" fmla="*/ 400 w 442"/>
                <a:gd name="T41" fmla="*/ 141 h 307"/>
                <a:gd name="T42" fmla="*/ 397 w 442"/>
                <a:gd name="T43" fmla="*/ 141 h 307"/>
                <a:gd name="T44" fmla="*/ 397 w 442"/>
                <a:gd name="T45" fmla="*/ 123 h 307"/>
                <a:gd name="T46" fmla="*/ 402 w 442"/>
                <a:gd name="T47" fmla="*/ 117 h 307"/>
                <a:gd name="T48" fmla="*/ 402 w 442"/>
                <a:gd name="T49" fmla="*/ 109 h 307"/>
                <a:gd name="T50" fmla="*/ 395 w 442"/>
                <a:gd name="T51" fmla="*/ 101 h 307"/>
                <a:gd name="T52" fmla="*/ 395 w 442"/>
                <a:gd name="T53" fmla="*/ 99 h 307"/>
                <a:gd name="T54" fmla="*/ 397 w 442"/>
                <a:gd name="T55" fmla="*/ 96 h 307"/>
                <a:gd name="T56" fmla="*/ 405 w 442"/>
                <a:gd name="T57" fmla="*/ 88 h 307"/>
                <a:gd name="T58" fmla="*/ 407 w 442"/>
                <a:gd name="T59" fmla="*/ 72 h 307"/>
                <a:gd name="T60" fmla="*/ 407 w 442"/>
                <a:gd name="T61" fmla="*/ 67 h 307"/>
                <a:gd name="T62" fmla="*/ 415 w 442"/>
                <a:gd name="T63" fmla="*/ 59 h 307"/>
                <a:gd name="T64" fmla="*/ 417 w 442"/>
                <a:gd name="T65" fmla="*/ 56 h 307"/>
                <a:gd name="T66" fmla="*/ 410 w 442"/>
                <a:gd name="T67" fmla="*/ 51 h 307"/>
                <a:gd name="T68" fmla="*/ 392 w 442"/>
                <a:gd name="T69" fmla="*/ 51 h 307"/>
                <a:gd name="T70" fmla="*/ 392 w 442"/>
                <a:gd name="T71" fmla="*/ 48 h 307"/>
                <a:gd name="T72" fmla="*/ 390 w 442"/>
                <a:gd name="T73" fmla="*/ 43 h 307"/>
                <a:gd name="T74" fmla="*/ 387 w 442"/>
                <a:gd name="T75" fmla="*/ 37 h 307"/>
                <a:gd name="T76" fmla="*/ 380 w 442"/>
                <a:gd name="T77" fmla="*/ 16 h 307"/>
                <a:gd name="T78" fmla="*/ 372 w 442"/>
                <a:gd name="T79" fmla="*/ 16 h 307"/>
                <a:gd name="T80" fmla="*/ 370 w 442"/>
                <a:gd name="T81" fmla="*/ 13 h 307"/>
                <a:gd name="T82" fmla="*/ 367 w 442"/>
                <a:gd name="T83" fmla="*/ 13 h 307"/>
                <a:gd name="T84" fmla="*/ 365 w 442"/>
                <a:gd name="T85" fmla="*/ 11 h 307"/>
                <a:gd name="T86" fmla="*/ 362 w 442"/>
                <a:gd name="T87" fmla="*/ 5 h 307"/>
                <a:gd name="T88" fmla="*/ 357 w 442"/>
                <a:gd name="T89" fmla="*/ 0 h 307"/>
                <a:gd name="T90" fmla="*/ 52 w 442"/>
                <a:gd name="T91" fmla="*/ 67 h 307"/>
                <a:gd name="T92" fmla="*/ 47 w 442"/>
                <a:gd name="T93" fmla="*/ 40 h 307"/>
                <a:gd name="T94" fmla="*/ 30 w 442"/>
                <a:gd name="T95" fmla="*/ 59 h 307"/>
                <a:gd name="T96" fmla="*/ 27 w 442"/>
                <a:gd name="T97" fmla="*/ 59 h 307"/>
                <a:gd name="T98" fmla="*/ 25 w 442"/>
                <a:gd name="T99" fmla="*/ 56 h 307"/>
                <a:gd name="T100" fmla="*/ 22 w 442"/>
                <a:gd name="T101" fmla="*/ 56 h 307"/>
                <a:gd name="T102" fmla="*/ 17 w 442"/>
                <a:gd name="T103" fmla="*/ 67 h 307"/>
                <a:gd name="T104" fmla="*/ 2 w 442"/>
                <a:gd name="T105" fmla="*/ 77 h 307"/>
                <a:gd name="T106" fmla="*/ 0 w 442"/>
                <a:gd name="T107" fmla="*/ 83 h 307"/>
                <a:gd name="T108" fmla="*/ 20 w 442"/>
                <a:gd name="T109" fmla="*/ 216 h 307"/>
                <a:gd name="T110" fmla="*/ 35 w 442"/>
                <a:gd name="T111" fmla="*/ 307 h 307"/>
                <a:gd name="T112" fmla="*/ 110 w 442"/>
                <a:gd name="T113" fmla="*/ 291 h 3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42"/>
                <a:gd name="T172" fmla="*/ 0 h 307"/>
                <a:gd name="T173" fmla="*/ 442 w 442"/>
                <a:gd name="T174" fmla="*/ 307 h 3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42" h="307">
                  <a:moveTo>
                    <a:pt x="110" y="291"/>
                  </a:moveTo>
                  <a:lnTo>
                    <a:pt x="310" y="251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7" y="237"/>
                  </a:lnTo>
                  <a:lnTo>
                    <a:pt x="377" y="229"/>
                  </a:lnTo>
                  <a:lnTo>
                    <a:pt x="385" y="224"/>
                  </a:lnTo>
                  <a:lnTo>
                    <a:pt x="392" y="221"/>
                  </a:lnTo>
                  <a:lnTo>
                    <a:pt x="397" y="224"/>
                  </a:lnTo>
                  <a:lnTo>
                    <a:pt x="417" y="211"/>
                  </a:lnTo>
                  <a:lnTo>
                    <a:pt x="420" y="200"/>
                  </a:lnTo>
                  <a:lnTo>
                    <a:pt x="430" y="187"/>
                  </a:lnTo>
                  <a:lnTo>
                    <a:pt x="442" y="179"/>
                  </a:lnTo>
                  <a:lnTo>
                    <a:pt x="442" y="176"/>
                  </a:lnTo>
                  <a:lnTo>
                    <a:pt x="432" y="168"/>
                  </a:lnTo>
                  <a:lnTo>
                    <a:pt x="427" y="163"/>
                  </a:lnTo>
                  <a:lnTo>
                    <a:pt x="425" y="163"/>
                  </a:lnTo>
                  <a:lnTo>
                    <a:pt x="420" y="157"/>
                  </a:lnTo>
                  <a:lnTo>
                    <a:pt x="412" y="155"/>
                  </a:lnTo>
                  <a:lnTo>
                    <a:pt x="410" y="144"/>
                  </a:lnTo>
                  <a:lnTo>
                    <a:pt x="400" y="141"/>
                  </a:lnTo>
                  <a:lnTo>
                    <a:pt x="397" y="141"/>
                  </a:lnTo>
                  <a:lnTo>
                    <a:pt x="397" y="123"/>
                  </a:lnTo>
                  <a:lnTo>
                    <a:pt x="402" y="117"/>
                  </a:lnTo>
                  <a:lnTo>
                    <a:pt x="402" y="109"/>
                  </a:lnTo>
                  <a:lnTo>
                    <a:pt x="395" y="101"/>
                  </a:lnTo>
                  <a:lnTo>
                    <a:pt x="395" y="99"/>
                  </a:lnTo>
                  <a:lnTo>
                    <a:pt x="397" y="96"/>
                  </a:lnTo>
                  <a:lnTo>
                    <a:pt x="405" y="88"/>
                  </a:lnTo>
                  <a:lnTo>
                    <a:pt x="407" y="72"/>
                  </a:lnTo>
                  <a:lnTo>
                    <a:pt x="407" y="67"/>
                  </a:lnTo>
                  <a:lnTo>
                    <a:pt x="415" y="59"/>
                  </a:lnTo>
                  <a:lnTo>
                    <a:pt x="417" y="56"/>
                  </a:lnTo>
                  <a:lnTo>
                    <a:pt x="410" y="51"/>
                  </a:lnTo>
                  <a:lnTo>
                    <a:pt x="392" y="51"/>
                  </a:lnTo>
                  <a:lnTo>
                    <a:pt x="392" y="48"/>
                  </a:lnTo>
                  <a:lnTo>
                    <a:pt x="390" y="43"/>
                  </a:lnTo>
                  <a:lnTo>
                    <a:pt x="387" y="37"/>
                  </a:lnTo>
                  <a:lnTo>
                    <a:pt x="380" y="16"/>
                  </a:lnTo>
                  <a:lnTo>
                    <a:pt x="372" y="16"/>
                  </a:lnTo>
                  <a:lnTo>
                    <a:pt x="370" y="13"/>
                  </a:lnTo>
                  <a:lnTo>
                    <a:pt x="367" y="13"/>
                  </a:lnTo>
                  <a:lnTo>
                    <a:pt x="365" y="11"/>
                  </a:lnTo>
                  <a:lnTo>
                    <a:pt x="362" y="5"/>
                  </a:lnTo>
                  <a:lnTo>
                    <a:pt x="357" y="0"/>
                  </a:lnTo>
                  <a:lnTo>
                    <a:pt x="52" y="67"/>
                  </a:lnTo>
                  <a:lnTo>
                    <a:pt x="47" y="40"/>
                  </a:lnTo>
                  <a:lnTo>
                    <a:pt x="30" y="59"/>
                  </a:lnTo>
                  <a:lnTo>
                    <a:pt x="27" y="59"/>
                  </a:lnTo>
                  <a:lnTo>
                    <a:pt x="25" y="56"/>
                  </a:lnTo>
                  <a:lnTo>
                    <a:pt x="22" y="56"/>
                  </a:lnTo>
                  <a:lnTo>
                    <a:pt x="17" y="67"/>
                  </a:lnTo>
                  <a:lnTo>
                    <a:pt x="2" y="77"/>
                  </a:lnTo>
                  <a:lnTo>
                    <a:pt x="0" y="83"/>
                  </a:lnTo>
                  <a:lnTo>
                    <a:pt x="20" y="216"/>
                  </a:lnTo>
                  <a:lnTo>
                    <a:pt x="35" y="307"/>
                  </a:lnTo>
                  <a:lnTo>
                    <a:pt x="110" y="29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5037245" y="2892348"/>
              <a:ext cx="838703" cy="507606"/>
            </a:xfrm>
            <a:custGeom>
              <a:avLst/>
              <a:gdLst>
                <a:gd name="T0" fmla="*/ 180 w 580"/>
                <a:gd name="T1" fmla="*/ 330 h 352"/>
                <a:gd name="T2" fmla="*/ 147 w 580"/>
                <a:gd name="T3" fmla="*/ 336 h 352"/>
                <a:gd name="T4" fmla="*/ 127 w 580"/>
                <a:gd name="T5" fmla="*/ 336 h 352"/>
                <a:gd name="T6" fmla="*/ 32 w 580"/>
                <a:gd name="T7" fmla="*/ 336 h 352"/>
                <a:gd name="T8" fmla="*/ 52 w 580"/>
                <a:gd name="T9" fmla="*/ 309 h 352"/>
                <a:gd name="T10" fmla="*/ 62 w 580"/>
                <a:gd name="T11" fmla="*/ 290 h 352"/>
                <a:gd name="T12" fmla="*/ 112 w 580"/>
                <a:gd name="T13" fmla="*/ 240 h 352"/>
                <a:gd name="T14" fmla="*/ 122 w 580"/>
                <a:gd name="T15" fmla="*/ 261 h 352"/>
                <a:gd name="T16" fmla="*/ 155 w 580"/>
                <a:gd name="T17" fmla="*/ 261 h 352"/>
                <a:gd name="T18" fmla="*/ 170 w 580"/>
                <a:gd name="T19" fmla="*/ 258 h 352"/>
                <a:gd name="T20" fmla="*/ 197 w 580"/>
                <a:gd name="T21" fmla="*/ 250 h 352"/>
                <a:gd name="T22" fmla="*/ 207 w 580"/>
                <a:gd name="T23" fmla="*/ 242 h 352"/>
                <a:gd name="T24" fmla="*/ 240 w 580"/>
                <a:gd name="T25" fmla="*/ 213 h 352"/>
                <a:gd name="T26" fmla="*/ 250 w 580"/>
                <a:gd name="T27" fmla="*/ 170 h 352"/>
                <a:gd name="T28" fmla="*/ 280 w 580"/>
                <a:gd name="T29" fmla="*/ 109 h 352"/>
                <a:gd name="T30" fmla="*/ 295 w 580"/>
                <a:gd name="T31" fmla="*/ 114 h 352"/>
                <a:gd name="T32" fmla="*/ 315 w 580"/>
                <a:gd name="T33" fmla="*/ 69 h 352"/>
                <a:gd name="T34" fmla="*/ 332 w 580"/>
                <a:gd name="T35" fmla="*/ 56 h 352"/>
                <a:gd name="T36" fmla="*/ 347 w 580"/>
                <a:gd name="T37" fmla="*/ 32 h 352"/>
                <a:gd name="T38" fmla="*/ 345 w 580"/>
                <a:gd name="T39" fmla="*/ 5 h 352"/>
                <a:gd name="T40" fmla="*/ 385 w 580"/>
                <a:gd name="T41" fmla="*/ 21 h 352"/>
                <a:gd name="T42" fmla="*/ 397 w 580"/>
                <a:gd name="T43" fmla="*/ 5 h 352"/>
                <a:gd name="T44" fmla="*/ 415 w 580"/>
                <a:gd name="T45" fmla="*/ 8 h 352"/>
                <a:gd name="T46" fmla="*/ 435 w 580"/>
                <a:gd name="T47" fmla="*/ 24 h 352"/>
                <a:gd name="T48" fmla="*/ 457 w 580"/>
                <a:gd name="T49" fmla="*/ 45 h 352"/>
                <a:gd name="T50" fmla="*/ 440 w 580"/>
                <a:gd name="T51" fmla="*/ 82 h 352"/>
                <a:gd name="T52" fmla="*/ 462 w 580"/>
                <a:gd name="T53" fmla="*/ 88 h 352"/>
                <a:gd name="T54" fmla="*/ 477 w 580"/>
                <a:gd name="T55" fmla="*/ 101 h 352"/>
                <a:gd name="T56" fmla="*/ 492 w 580"/>
                <a:gd name="T57" fmla="*/ 106 h 352"/>
                <a:gd name="T58" fmla="*/ 525 w 580"/>
                <a:gd name="T59" fmla="*/ 120 h 352"/>
                <a:gd name="T60" fmla="*/ 525 w 580"/>
                <a:gd name="T61" fmla="*/ 136 h 352"/>
                <a:gd name="T62" fmla="*/ 522 w 580"/>
                <a:gd name="T63" fmla="*/ 154 h 352"/>
                <a:gd name="T64" fmla="*/ 540 w 580"/>
                <a:gd name="T65" fmla="*/ 170 h 352"/>
                <a:gd name="T66" fmla="*/ 527 w 580"/>
                <a:gd name="T67" fmla="*/ 176 h 352"/>
                <a:gd name="T68" fmla="*/ 530 w 580"/>
                <a:gd name="T69" fmla="*/ 184 h 352"/>
                <a:gd name="T70" fmla="*/ 522 w 580"/>
                <a:gd name="T71" fmla="*/ 192 h 352"/>
                <a:gd name="T72" fmla="*/ 532 w 580"/>
                <a:gd name="T73" fmla="*/ 197 h 352"/>
                <a:gd name="T74" fmla="*/ 535 w 580"/>
                <a:gd name="T75" fmla="*/ 216 h 352"/>
                <a:gd name="T76" fmla="*/ 520 w 580"/>
                <a:gd name="T77" fmla="*/ 216 h 352"/>
                <a:gd name="T78" fmla="*/ 542 w 580"/>
                <a:gd name="T79" fmla="*/ 224 h 352"/>
                <a:gd name="T80" fmla="*/ 570 w 580"/>
                <a:gd name="T81" fmla="*/ 216 h 352"/>
                <a:gd name="T82" fmla="*/ 575 w 580"/>
                <a:gd name="T83" fmla="*/ 253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80"/>
                <a:gd name="T127" fmla="*/ 0 h 352"/>
                <a:gd name="T128" fmla="*/ 580 w 580"/>
                <a:gd name="T129" fmla="*/ 352 h 3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80" h="352">
                  <a:moveTo>
                    <a:pt x="572" y="258"/>
                  </a:moveTo>
                  <a:lnTo>
                    <a:pt x="380" y="296"/>
                  </a:lnTo>
                  <a:lnTo>
                    <a:pt x="180" y="330"/>
                  </a:lnTo>
                  <a:lnTo>
                    <a:pt x="177" y="330"/>
                  </a:lnTo>
                  <a:lnTo>
                    <a:pt x="167" y="330"/>
                  </a:lnTo>
                  <a:lnTo>
                    <a:pt x="147" y="336"/>
                  </a:lnTo>
                  <a:lnTo>
                    <a:pt x="150" y="330"/>
                  </a:lnTo>
                  <a:lnTo>
                    <a:pt x="127" y="336"/>
                  </a:lnTo>
                  <a:lnTo>
                    <a:pt x="0" y="352"/>
                  </a:lnTo>
                  <a:lnTo>
                    <a:pt x="7" y="349"/>
                  </a:lnTo>
                  <a:lnTo>
                    <a:pt x="32" y="336"/>
                  </a:lnTo>
                  <a:lnTo>
                    <a:pt x="37" y="328"/>
                  </a:lnTo>
                  <a:lnTo>
                    <a:pt x="52" y="314"/>
                  </a:lnTo>
                  <a:lnTo>
                    <a:pt x="52" y="309"/>
                  </a:lnTo>
                  <a:lnTo>
                    <a:pt x="55" y="304"/>
                  </a:lnTo>
                  <a:lnTo>
                    <a:pt x="62" y="301"/>
                  </a:lnTo>
                  <a:lnTo>
                    <a:pt x="62" y="290"/>
                  </a:lnTo>
                  <a:lnTo>
                    <a:pt x="70" y="285"/>
                  </a:lnTo>
                  <a:lnTo>
                    <a:pt x="107" y="248"/>
                  </a:lnTo>
                  <a:lnTo>
                    <a:pt x="112" y="240"/>
                  </a:lnTo>
                  <a:lnTo>
                    <a:pt x="115" y="242"/>
                  </a:lnTo>
                  <a:lnTo>
                    <a:pt x="112" y="250"/>
                  </a:lnTo>
                  <a:lnTo>
                    <a:pt x="122" y="261"/>
                  </a:lnTo>
                  <a:lnTo>
                    <a:pt x="140" y="269"/>
                  </a:lnTo>
                  <a:lnTo>
                    <a:pt x="147" y="269"/>
                  </a:lnTo>
                  <a:lnTo>
                    <a:pt x="155" y="261"/>
                  </a:lnTo>
                  <a:lnTo>
                    <a:pt x="157" y="258"/>
                  </a:lnTo>
                  <a:lnTo>
                    <a:pt x="162" y="253"/>
                  </a:lnTo>
                  <a:lnTo>
                    <a:pt x="170" y="258"/>
                  </a:lnTo>
                  <a:lnTo>
                    <a:pt x="172" y="261"/>
                  </a:lnTo>
                  <a:lnTo>
                    <a:pt x="177" y="258"/>
                  </a:lnTo>
                  <a:lnTo>
                    <a:pt x="197" y="250"/>
                  </a:lnTo>
                  <a:lnTo>
                    <a:pt x="200" y="237"/>
                  </a:lnTo>
                  <a:lnTo>
                    <a:pt x="202" y="237"/>
                  </a:lnTo>
                  <a:lnTo>
                    <a:pt x="207" y="242"/>
                  </a:lnTo>
                  <a:lnTo>
                    <a:pt x="222" y="226"/>
                  </a:lnTo>
                  <a:lnTo>
                    <a:pt x="227" y="229"/>
                  </a:lnTo>
                  <a:lnTo>
                    <a:pt x="240" y="213"/>
                  </a:lnTo>
                  <a:lnTo>
                    <a:pt x="237" y="208"/>
                  </a:lnTo>
                  <a:lnTo>
                    <a:pt x="237" y="194"/>
                  </a:lnTo>
                  <a:lnTo>
                    <a:pt x="250" y="170"/>
                  </a:lnTo>
                  <a:lnTo>
                    <a:pt x="267" y="101"/>
                  </a:lnTo>
                  <a:lnTo>
                    <a:pt x="270" y="101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85" y="117"/>
                  </a:lnTo>
                  <a:lnTo>
                    <a:pt x="295" y="114"/>
                  </a:lnTo>
                  <a:lnTo>
                    <a:pt x="302" y="104"/>
                  </a:lnTo>
                  <a:lnTo>
                    <a:pt x="307" y="77"/>
                  </a:lnTo>
                  <a:lnTo>
                    <a:pt x="315" y="69"/>
                  </a:lnTo>
                  <a:lnTo>
                    <a:pt x="322" y="72"/>
                  </a:lnTo>
                  <a:lnTo>
                    <a:pt x="327" y="58"/>
                  </a:lnTo>
                  <a:lnTo>
                    <a:pt x="332" y="56"/>
                  </a:lnTo>
                  <a:lnTo>
                    <a:pt x="340" y="48"/>
                  </a:lnTo>
                  <a:lnTo>
                    <a:pt x="345" y="34"/>
                  </a:lnTo>
                  <a:lnTo>
                    <a:pt x="347" y="32"/>
                  </a:lnTo>
                  <a:lnTo>
                    <a:pt x="350" y="26"/>
                  </a:lnTo>
                  <a:lnTo>
                    <a:pt x="345" y="24"/>
                  </a:lnTo>
                  <a:lnTo>
                    <a:pt x="345" y="5"/>
                  </a:lnTo>
                  <a:lnTo>
                    <a:pt x="350" y="0"/>
                  </a:lnTo>
                  <a:lnTo>
                    <a:pt x="352" y="0"/>
                  </a:lnTo>
                  <a:lnTo>
                    <a:pt x="385" y="21"/>
                  </a:lnTo>
                  <a:lnTo>
                    <a:pt x="390" y="24"/>
                  </a:lnTo>
                  <a:lnTo>
                    <a:pt x="392" y="24"/>
                  </a:lnTo>
                  <a:lnTo>
                    <a:pt x="397" y="5"/>
                  </a:lnTo>
                  <a:lnTo>
                    <a:pt x="402" y="2"/>
                  </a:lnTo>
                  <a:lnTo>
                    <a:pt x="410" y="5"/>
                  </a:lnTo>
                  <a:lnTo>
                    <a:pt x="415" y="8"/>
                  </a:lnTo>
                  <a:lnTo>
                    <a:pt x="410" y="16"/>
                  </a:lnTo>
                  <a:lnTo>
                    <a:pt x="417" y="24"/>
                  </a:lnTo>
                  <a:lnTo>
                    <a:pt x="435" y="24"/>
                  </a:lnTo>
                  <a:lnTo>
                    <a:pt x="440" y="32"/>
                  </a:lnTo>
                  <a:lnTo>
                    <a:pt x="450" y="37"/>
                  </a:lnTo>
                  <a:lnTo>
                    <a:pt x="457" y="45"/>
                  </a:lnTo>
                  <a:lnTo>
                    <a:pt x="455" y="50"/>
                  </a:lnTo>
                  <a:lnTo>
                    <a:pt x="445" y="69"/>
                  </a:lnTo>
                  <a:lnTo>
                    <a:pt x="440" y="82"/>
                  </a:lnTo>
                  <a:lnTo>
                    <a:pt x="440" y="96"/>
                  </a:lnTo>
                  <a:lnTo>
                    <a:pt x="452" y="96"/>
                  </a:lnTo>
                  <a:lnTo>
                    <a:pt x="462" y="88"/>
                  </a:lnTo>
                  <a:lnTo>
                    <a:pt x="470" y="98"/>
                  </a:lnTo>
                  <a:lnTo>
                    <a:pt x="475" y="101"/>
                  </a:lnTo>
                  <a:lnTo>
                    <a:pt x="477" y="101"/>
                  </a:lnTo>
                  <a:lnTo>
                    <a:pt x="482" y="106"/>
                  </a:lnTo>
                  <a:lnTo>
                    <a:pt x="487" y="109"/>
                  </a:lnTo>
                  <a:lnTo>
                    <a:pt x="492" y="106"/>
                  </a:lnTo>
                  <a:lnTo>
                    <a:pt x="495" y="106"/>
                  </a:lnTo>
                  <a:lnTo>
                    <a:pt x="512" y="114"/>
                  </a:lnTo>
                  <a:lnTo>
                    <a:pt x="525" y="120"/>
                  </a:lnTo>
                  <a:lnTo>
                    <a:pt x="530" y="128"/>
                  </a:lnTo>
                  <a:lnTo>
                    <a:pt x="530" y="130"/>
                  </a:lnTo>
                  <a:lnTo>
                    <a:pt x="525" y="136"/>
                  </a:lnTo>
                  <a:lnTo>
                    <a:pt x="527" y="149"/>
                  </a:lnTo>
                  <a:lnTo>
                    <a:pt x="525" y="152"/>
                  </a:lnTo>
                  <a:lnTo>
                    <a:pt x="522" y="154"/>
                  </a:lnTo>
                  <a:lnTo>
                    <a:pt x="535" y="162"/>
                  </a:lnTo>
                  <a:lnTo>
                    <a:pt x="540" y="170"/>
                  </a:lnTo>
                  <a:lnTo>
                    <a:pt x="540" y="176"/>
                  </a:lnTo>
                  <a:lnTo>
                    <a:pt x="537" y="178"/>
                  </a:lnTo>
                  <a:lnTo>
                    <a:pt x="527" y="176"/>
                  </a:lnTo>
                  <a:lnTo>
                    <a:pt x="525" y="181"/>
                  </a:lnTo>
                  <a:lnTo>
                    <a:pt x="530" y="186"/>
                  </a:lnTo>
                  <a:lnTo>
                    <a:pt x="530" y="184"/>
                  </a:lnTo>
                  <a:lnTo>
                    <a:pt x="530" y="189"/>
                  </a:lnTo>
                  <a:lnTo>
                    <a:pt x="525" y="192"/>
                  </a:lnTo>
                  <a:lnTo>
                    <a:pt x="522" y="192"/>
                  </a:lnTo>
                  <a:lnTo>
                    <a:pt x="520" y="192"/>
                  </a:lnTo>
                  <a:lnTo>
                    <a:pt x="525" y="197"/>
                  </a:lnTo>
                  <a:lnTo>
                    <a:pt x="532" y="197"/>
                  </a:lnTo>
                  <a:lnTo>
                    <a:pt x="542" y="202"/>
                  </a:lnTo>
                  <a:lnTo>
                    <a:pt x="545" y="205"/>
                  </a:lnTo>
                  <a:lnTo>
                    <a:pt x="535" y="216"/>
                  </a:lnTo>
                  <a:lnTo>
                    <a:pt x="530" y="216"/>
                  </a:lnTo>
                  <a:lnTo>
                    <a:pt x="520" y="210"/>
                  </a:lnTo>
                  <a:lnTo>
                    <a:pt x="520" y="216"/>
                  </a:lnTo>
                  <a:lnTo>
                    <a:pt x="527" y="221"/>
                  </a:lnTo>
                  <a:lnTo>
                    <a:pt x="535" y="226"/>
                  </a:lnTo>
                  <a:lnTo>
                    <a:pt x="542" y="224"/>
                  </a:lnTo>
                  <a:lnTo>
                    <a:pt x="550" y="216"/>
                  </a:lnTo>
                  <a:lnTo>
                    <a:pt x="557" y="216"/>
                  </a:lnTo>
                  <a:lnTo>
                    <a:pt x="570" y="216"/>
                  </a:lnTo>
                  <a:lnTo>
                    <a:pt x="570" y="218"/>
                  </a:lnTo>
                  <a:lnTo>
                    <a:pt x="580" y="248"/>
                  </a:lnTo>
                  <a:lnTo>
                    <a:pt x="575" y="253"/>
                  </a:lnTo>
                  <a:lnTo>
                    <a:pt x="570" y="253"/>
                  </a:lnTo>
                  <a:lnTo>
                    <a:pt x="572" y="25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412181" y="2790826"/>
              <a:ext cx="501838" cy="258417"/>
            </a:xfrm>
            <a:custGeom>
              <a:avLst/>
              <a:gdLst>
                <a:gd name="T0" fmla="*/ 200 w 347"/>
                <a:gd name="T1" fmla="*/ 14 h 179"/>
                <a:gd name="T2" fmla="*/ 10 w 347"/>
                <a:gd name="T3" fmla="*/ 107 h 179"/>
                <a:gd name="T4" fmla="*/ 17 w 347"/>
                <a:gd name="T5" fmla="*/ 96 h 179"/>
                <a:gd name="T6" fmla="*/ 40 w 347"/>
                <a:gd name="T7" fmla="*/ 78 h 179"/>
                <a:gd name="T8" fmla="*/ 50 w 347"/>
                <a:gd name="T9" fmla="*/ 67 h 179"/>
                <a:gd name="T10" fmla="*/ 60 w 347"/>
                <a:gd name="T11" fmla="*/ 62 h 179"/>
                <a:gd name="T12" fmla="*/ 77 w 347"/>
                <a:gd name="T13" fmla="*/ 59 h 179"/>
                <a:gd name="T14" fmla="*/ 105 w 347"/>
                <a:gd name="T15" fmla="*/ 43 h 179"/>
                <a:gd name="T16" fmla="*/ 115 w 347"/>
                <a:gd name="T17" fmla="*/ 48 h 179"/>
                <a:gd name="T18" fmla="*/ 125 w 347"/>
                <a:gd name="T19" fmla="*/ 54 h 179"/>
                <a:gd name="T20" fmla="*/ 137 w 347"/>
                <a:gd name="T21" fmla="*/ 75 h 179"/>
                <a:gd name="T22" fmla="*/ 142 w 347"/>
                <a:gd name="T23" fmla="*/ 72 h 179"/>
                <a:gd name="T24" fmla="*/ 155 w 347"/>
                <a:gd name="T25" fmla="*/ 78 h 179"/>
                <a:gd name="T26" fmla="*/ 157 w 347"/>
                <a:gd name="T27" fmla="*/ 94 h 179"/>
                <a:gd name="T28" fmla="*/ 180 w 347"/>
                <a:gd name="T29" fmla="*/ 102 h 179"/>
                <a:gd name="T30" fmla="*/ 197 w 347"/>
                <a:gd name="T31" fmla="*/ 115 h 179"/>
                <a:gd name="T32" fmla="*/ 185 w 347"/>
                <a:gd name="T33" fmla="*/ 139 h 179"/>
                <a:gd name="T34" fmla="*/ 180 w 347"/>
                <a:gd name="T35" fmla="*/ 166 h 179"/>
                <a:gd name="T36" fmla="*/ 202 w 347"/>
                <a:gd name="T37" fmla="*/ 158 h 179"/>
                <a:gd name="T38" fmla="*/ 215 w 347"/>
                <a:gd name="T39" fmla="*/ 171 h 179"/>
                <a:gd name="T40" fmla="*/ 222 w 347"/>
                <a:gd name="T41" fmla="*/ 166 h 179"/>
                <a:gd name="T42" fmla="*/ 250 w 347"/>
                <a:gd name="T43" fmla="*/ 171 h 179"/>
                <a:gd name="T44" fmla="*/ 262 w 347"/>
                <a:gd name="T45" fmla="*/ 176 h 179"/>
                <a:gd name="T46" fmla="*/ 257 w 347"/>
                <a:gd name="T47" fmla="*/ 168 h 179"/>
                <a:gd name="T48" fmla="*/ 245 w 347"/>
                <a:gd name="T49" fmla="*/ 155 h 179"/>
                <a:gd name="T50" fmla="*/ 245 w 347"/>
                <a:gd name="T51" fmla="*/ 147 h 179"/>
                <a:gd name="T52" fmla="*/ 250 w 347"/>
                <a:gd name="T53" fmla="*/ 144 h 179"/>
                <a:gd name="T54" fmla="*/ 237 w 347"/>
                <a:gd name="T55" fmla="*/ 131 h 179"/>
                <a:gd name="T56" fmla="*/ 227 w 347"/>
                <a:gd name="T57" fmla="*/ 107 h 179"/>
                <a:gd name="T58" fmla="*/ 230 w 347"/>
                <a:gd name="T59" fmla="*/ 78 h 179"/>
                <a:gd name="T60" fmla="*/ 227 w 347"/>
                <a:gd name="T61" fmla="*/ 70 h 179"/>
                <a:gd name="T62" fmla="*/ 227 w 347"/>
                <a:gd name="T63" fmla="*/ 62 h 179"/>
                <a:gd name="T64" fmla="*/ 232 w 347"/>
                <a:gd name="T65" fmla="*/ 51 h 179"/>
                <a:gd name="T66" fmla="*/ 247 w 347"/>
                <a:gd name="T67" fmla="*/ 38 h 179"/>
                <a:gd name="T68" fmla="*/ 257 w 347"/>
                <a:gd name="T69" fmla="*/ 24 h 179"/>
                <a:gd name="T70" fmla="*/ 255 w 347"/>
                <a:gd name="T71" fmla="*/ 40 h 179"/>
                <a:gd name="T72" fmla="*/ 247 w 347"/>
                <a:gd name="T73" fmla="*/ 54 h 179"/>
                <a:gd name="T74" fmla="*/ 247 w 347"/>
                <a:gd name="T75" fmla="*/ 75 h 179"/>
                <a:gd name="T76" fmla="*/ 257 w 347"/>
                <a:gd name="T77" fmla="*/ 94 h 179"/>
                <a:gd name="T78" fmla="*/ 247 w 347"/>
                <a:gd name="T79" fmla="*/ 104 h 179"/>
                <a:gd name="T80" fmla="*/ 257 w 347"/>
                <a:gd name="T81" fmla="*/ 110 h 179"/>
                <a:gd name="T82" fmla="*/ 257 w 347"/>
                <a:gd name="T83" fmla="*/ 123 h 179"/>
                <a:gd name="T84" fmla="*/ 257 w 347"/>
                <a:gd name="T85" fmla="*/ 134 h 179"/>
                <a:gd name="T86" fmla="*/ 272 w 347"/>
                <a:gd name="T87" fmla="*/ 152 h 179"/>
                <a:gd name="T88" fmla="*/ 282 w 347"/>
                <a:gd name="T89" fmla="*/ 147 h 179"/>
                <a:gd name="T90" fmla="*/ 290 w 347"/>
                <a:gd name="T91" fmla="*/ 152 h 179"/>
                <a:gd name="T92" fmla="*/ 295 w 347"/>
                <a:gd name="T93" fmla="*/ 168 h 179"/>
                <a:gd name="T94" fmla="*/ 297 w 347"/>
                <a:gd name="T95" fmla="*/ 179 h 179"/>
                <a:gd name="T96" fmla="*/ 307 w 347"/>
                <a:gd name="T97" fmla="*/ 179 h 179"/>
                <a:gd name="T98" fmla="*/ 340 w 347"/>
                <a:gd name="T99" fmla="*/ 163 h 179"/>
                <a:gd name="T100" fmla="*/ 342 w 347"/>
                <a:gd name="T101" fmla="*/ 152 h 179"/>
                <a:gd name="T102" fmla="*/ 347 w 347"/>
                <a:gd name="T103" fmla="*/ 115 h 179"/>
                <a:gd name="T104" fmla="*/ 262 w 347"/>
                <a:gd name="T105" fmla="*/ 0 h 1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7"/>
                <a:gd name="T160" fmla="*/ 0 h 179"/>
                <a:gd name="T161" fmla="*/ 347 w 347"/>
                <a:gd name="T162" fmla="*/ 179 h 1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7" h="179">
                  <a:moveTo>
                    <a:pt x="262" y="0"/>
                  </a:moveTo>
                  <a:lnTo>
                    <a:pt x="200" y="14"/>
                  </a:lnTo>
                  <a:lnTo>
                    <a:pt x="0" y="54"/>
                  </a:lnTo>
                  <a:lnTo>
                    <a:pt x="10" y="107"/>
                  </a:lnTo>
                  <a:lnTo>
                    <a:pt x="12" y="102"/>
                  </a:lnTo>
                  <a:lnTo>
                    <a:pt x="17" y="96"/>
                  </a:lnTo>
                  <a:lnTo>
                    <a:pt x="32" y="80"/>
                  </a:lnTo>
                  <a:lnTo>
                    <a:pt x="40" y="78"/>
                  </a:lnTo>
                  <a:lnTo>
                    <a:pt x="45" y="70"/>
                  </a:lnTo>
                  <a:lnTo>
                    <a:pt x="50" y="67"/>
                  </a:lnTo>
                  <a:lnTo>
                    <a:pt x="55" y="56"/>
                  </a:lnTo>
                  <a:lnTo>
                    <a:pt x="60" y="62"/>
                  </a:lnTo>
                  <a:lnTo>
                    <a:pt x="67" y="64"/>
                  </a:lnTo>
                  <a:lnTo>
                    <a:pt x="77" y="59"/>
                  </a:lnTo>
                  <a:lnTo>
                    <a:pt x="80" y="54"/>
                  </a:lnTo>
                  <a:lnTo>
                    <a:pt x="105" y="43"/>
                  </a:lnTo>
                  <a:lnTo>
                    <a:pt x="110" y="46"/>
                  </a:lnTo>
                  <a:lnTo>
                    <a:pt x="115" y="48"/>
                  </a:lnTo>
                  <a:lnTo>
                    <a:pt x="122" y="46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37" y="75"/>
                  </a:lnTo>
                  <a:lnTo>
                    <a:pt x="142" y="72"/>
                  </a:lnTo>
                  <a:lnTo>
                    <a:pt x="150" y="75"/>
                  </a:lnTo>
                  <a:lnTo>
                    <a:pt x="155" y="78"/>
                  </a:lnTo>
                  <a:lnTo>
                    <a:pt x="150" y="86"/>
                  </a:lnTo>
                  <a:lnTo>
                    <a:pt x="157" y="94"/>
                  </a:lnTo>
                  <a:lnTo>
                    <a:pt x="175" y="94"/>
                  </a:lnTo>
                  <a:lnTo>
                    <a:pt x="180" y="102"/>
                  </a:lnTo>
                  <a:lnTo>
                    <a:pt x="190" y="107"/>
                  </a:lnTo>
                  <a:lnTo>
                    <a:pt x="197" y="115"/>
                  </a:lnTo>
                  <a:lnTo>
                    <a:pt x="195" y="120"/>
                  </a:lnTo>
                  <a:lnTo>
                    <a:pt x="185" y="139"/>
                  </a:lnTo>
                  <a:lnTo>
                    <a:pt x="180" y="152"/>
                  </a:lnTo>
                  <a:lnTo>
                    <a:pt x="180" y="166"/>
                  </a:lnTo>
                  <a:lnTo>
                    <a:pt x="192" y="166"/>
                  </a:lnTo>
                  <a:lnTo>
                    <a:pt x="202" y="158"/>
                  </a:lnTo>
                  <a:lnTo>
                    <a:pt x="210" y="168"/>
                  </a:lnTo>
                  <a:lnTo>
                    <a:pt x="215" y="171"/>
                  </a:lnTo>
                  <a:lnTo>
                    <a:pt x="215" y="168"/>
                  </a:lnTo>
                  <a:lnTo>
                    <a:pt x="222" y="166"/>
                  </a:lnTo>
                  <a:lnTo>
                    <a:pt x="235" y="166"/>
                  </a:lnTo>
                  <a:lnTo>
                    <a:pt x="250" y="171"/>
                  </a:lnTo>
                  <a:lnTo>
                    <a:pt x="257" y="176"/>
                  </a:lnTo>
                  <a:lnTo>
                    <a:pt x="262" y="176"/>
                  </a:lnTo>
                  <a:lnTo>
                    <a:pt x="262" y="171"/>
                  </a:lnTo>
                  <a:lnTo>
                    <a:pt x="257" y="168"/>
                  </a:lnTo>
                  <a:lnTo>
                    <a:pt x="250" y="155"/>
                  </a:lnTo>
                  <a:lnTo>
                    <a:pt x="245" y="155"/>
                  </a:lnTo>
                  <a:lnTo>
                    <a:pt x="245" y="152"/>
                  </a:lnTo>
                  <a:lnTo>
                    <a:pt x="245" y="147"/>
                  </a:lnTo>
                  <a:lnTo>
                    <a:pt x="247" y="147"/>
                  </a:lnTo>
                  <a:lnTo>
                    <a:pt x="250" y="144"/>
                  </a:lnTo>
                  <a:lnTo>
                    <a:pt x="242" y="142"/>
                  </a:lnTo>
                  <a:lnTo>
                    <a:pt x="237" y="131"/>
                  </a:lnTo>
                  <a:lnTo>
                    <a:pt x="230" y="115"/>
                  </a:lnTo>
                  <a:lnTo>
                    <a:pt x="227" y="107"/>
                  </a:lnTo>
                  <a:lnTo>
                    <a:pt x="227" y="96"/>
                  </a:lnTo>
                  <a:lnTo>
                    <a:pt x="230" y="78"/>
                  </a:lnTo>
                  <a:lnTo>
                    <a:pt x="230" y="75"/>
                  </a:lnTo>
                  <a:lnTo>
                    <a:pt x="227" y="70"/>
                  </a:lnTo>
                  <a:lnTo>
                    <a:pt x="225" y="64"/>
                  </a:lnTo>
                  <a:lnTo>
                    <a:pt x="227" y="62"/>
                  </a:lnTo>
                  <a:lnTo>
                    <a:pt x="230" y="56"/>
                  </a:lnTo>
                  <a:lnTo>
                    <a:pt x="232" y="51"/>
                  </a:lnTo>
                  <a:lnTo>
                    <a:pt x="245" y="40"/>
                  </a:lnTo>
                  <a:lnTo>
                    <a:pt x="247" y="38"/>
                  </a:lnTo>
                  <a:lnTo>
                    <a:pt x="250" y="24"/>
                  </a:lnTo>
                  <a:lnTo>
                    <a:pt x="257" y="24"/>
                  </a:lnTo>
                  <a:lnTo>
                    <a:pt x="262" y="30"/>
                  </a:lnTo>
                  <a:lnTo>
                    <a:pt x="255" y="40"/>
                  </a:lnTo>
                  <a:lnTo>
                    <a:pt x="250" y="48"/>
                  </a:lnTo>
                  <a:lnTo>
                    <a:pt x="247" y="54"/>
                  </a:lnTo>
                  <a:lnTo>
                    <a:pt x="242" y="64"/>
                  </a:lnTo>
                  <a:lnTo>
                    <a:pt x="247" y="75"/>
                  </a:lnTo>
                  <a:lnTo>
                    <a:pt x="252" y="75"/>
                  </a:lnTo>
                  <a:lnTo>
                    <a:pt x="257" y="94"/>
                  </a:lnTo>
                  <a:lnTo>
                    <a:pt x="257" y="96"/>
                  </a:lnTo>
                  <a:lnTo>
                    <a:pt x="247" y="104"/>
                  </a:lnTo>
                  <a:lnTo>
                    <a:pt x="247" y="107"/>
                  </a:lnTo>
                  <a:lnTo>
                    <a:pt x="257" y="110"/>
                  </a:lnTo>
                  <a:lnTo>
                    <a:pt x="257" y="115"/>
                  </a:lnTo>
                  <a:lnTo>
                    <a:pt x="257" y="123"/>
                  </a:lnTo>
                  <a:lnTo>
                    <a:pt x="257" y="128"/>
                  </a:lnTo>
                  <a:lnTo>
                    <a:pt x="257" y="134"/>
                  </a:lnTo>
                  <a:lnTo>
                    <a:pt x="262" y="144"/>
                  </a:lnTo>
                  <a:lnTo>
                    <a:pt x="272" y="152"/>
                  </a:lnTo>
                  <a:lnTo>
                    <a:pt x="277" y="152"/>
                  </a:lnTo>
                  <a:lnTo>
                    <a:pt x="282" y="147"/>
                  </a:lnTo>
                  <a:lnTo>
                    <a:pt x="287" y="150"/>
                  </a:lnTo>
                  <a:lnTo>
                    <a:pt x="290" y="152"/>
                  </a:lnTo>
                  <a:lnTo>
                    <a:pt x="287" y="158"/>
                  </a:lnTo>
                  <a:lnTo>
                    <a:pt x="295" y="168"/>
                  </a:lnTo>
                  <a:lnTo>
                    <a:pt x="295" y="171"/>
                  </a:lnTo>
                  <a:lnTo>
                    <a:pt x="297" y="179"/>
                  </a:lnTo>
                  <a:lnTo>
                    <a:pt x="307" y="179"/>
                  </a:lnTo>
                  <a:lnTo>
                    <a:pt x="315" y="171"/>
                  </a:lnTo>
                  <a:lnTo>
                    <a:pt x="340" y="163"/>
                  </a:lnTo>
                  <a:lnTo>
                    <a:pt x="340" y="158"/>
                  </a:lnTo>
                  <a:lnTo>
                    <a:pt x="342" y="152"/>
                  </a:lnTo>
                  <a:lnTo>
                    <a:pt x="347" y="118"/>
                  </a:lnTo>
                  <a:lnTo>
                    <a:pt x="347" y="115"/>
                  </a:lnTo>
                  <a:lnTo>
                    <a:pt x="297" y="126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790578" y="2767754"/>
              <a:ext cx="123441" cy="205350"/>
            </a:xfrm>
            <a:custGeom>
              <a:avLst/>
              <a:gdLst>
                <a:gd name="T0" fmla="*/ 85 w 85"/>
                <a:gd name="T1" fmla="*/ 131 h 142"/>
                <a:gd name="T2" fmla="*/ 83 w 85"/>
                <a:gd name="T3" fmla="*/ 123 h 142"/>
                <a:gd name="T4" fmla="*/ 78 w 85"/>
                <a:gd name="T5" fmla="*/ 107 h 142"/>
                <a:gd name="T6" fmla="*/ 68 w 85"/>
                <a:gd name="T7" fmla="*/ 99 h 142"/>
                <a:gd name="T8" fmla="*/ 55 w 85"/>
                <a:gd name="T9" fmla="*/ 88 h 142"/>
                <a:gd name="T10" fmla="*/ 50 w 85"/>
                <a:gd name="T11" fmla="*/ 83 h 142"/>
                <a:gd name="T12" fmla="*/ 48 w 85"/>
                <a:gd name="T13" fmla="*/ 75 h 142"/>
                <a:gd name="T14" fmla="*/ 38 w 85"/>
                <a:gd name="T15" fmla="*/ 56 h 142"/>
                <a:gd name="T16" fmla="*/ 33 w 85"/>
                <a:gd name="T17" fmla="*/ 48 h 142"/>
                <a:gd name="T18" fmla="*/ 25 w 85"/>
                <a:gd name="T19" fmla="*/ 38 h 142"/>
                <a:gd name="T20" fmla="*/ 23 w 85"/>
                <a:gd name="T21" fmla="*/ 32 h 142"/>
                <a:gd name="T22" fmla="*/ 20 w 85"/>
                <a:gd name="T23" fmla="*/ 24 h 142"/>
                <a:gd name="T24" fmla="*/ 20 w 85"/>
                <a:gd name="T25" fmla="*/ 24 h 142"/>
                <a:gd name="T26" fmla="*/ 20 w 85"/>
                <a:gd name="T27" fmla="*/ 22 h 142"/>
                <a:gd name="T28" fmla="*/ 25 w 85"/>
                <a:gd name="T29" fmla="*/ 3 h 142"/>
                <a:gd name="T30" fmla="*/ 20 w 85"/>
                <a:gd name="T31" fmla="*/ 0 h 142"/>
                <a:gd name="T32" fmla="*/ 13 w 85"/>
                <a:gd name="T33" fmla="*/ 3 h 142"/>
                <a:gd name="T34" fmla="*/ 5 w 85"/>
                <a:gd name="T35" fmla="*/ 8 h 142"/>
                <a:gd name="T36" fmla="*/ 5 w 85"/>
                <a:gd name="T37" fmla="*/ 16 h 142"/>
                <a:gd name="T38" fmla="*/ 3 w 85"/>
                <a:gd name="T39" fmla="*/ 16 h 142"/>
                <a:gd name="T40" fmla="*/ 0 w 85"/>
                <a:gd name="T41" fmla="*/ 16 h 142"/>
                <a:gd name="T42" fmla="*/ 35 w 85"/>
                <a:gd name="T43" fmla="*/ 142 h 142"/>
                <a:gd name="T44" fmla="*/ 85 w 85"/>
                <a:gd name="T45" fmla="*/ 131 h 14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5"/>
                <a:gd name="T70" fmla="*/ 0 h 142"/>
                <a:gd name="T71" fmla="*/ 85 w 85"/>
                <a:gd name="T72" fmla="*/ 142 h 14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5" h="142">
                  <a:moveTo>
                    <a:pt x="85" y="131"/>
                  </a:moveTo>
                  <a:lnTo>
                    <a:pt x="83" y="123"/>
                  </a:lnTo>
                  <a:lnTo>
                    <a:pt x="78" y="107"/>
                  </a:lnTo>
                  <a:lnTo>
                    <a:pt x="68" y="99"/>
                  </a:lnTo>
                  <a:lnTo>
                    <a:pt x="55" y="88"/>
                  </a:lnTo>
                  <a:lnTo>
                    <a:pt x="50" y="83"/>
                  </a:lnTo>
                  <a:lnTo>
                    <a:pt x="48" y="75"/>
                  </a:lnTo>
                  <a:lnTo>
                    <a:pt x="38" y="56"/>
                  </a:lnTo>
                  <a:lnTo>
                    <a:pt x="33" y="48"/>
                  </a:lnTo>
                  <a:lnTo>
                    <a:pt x="25" y="38"/>
                  </a:lnTo>
                  <a:lnTo>
                    <a:pt x="23" y="32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5" y="3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5" y="8"/>
                  </a:lnTo>
                  <a:lnTo>
                    <a:pt x="5" y="16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35" y="142"/>
                  </a:lnTo>
                  <a:lnTo>
                    <a:pt x="85" y="13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818266" y="2528949"/>
              <a:ext cx="153436" cy="357631"/>
            </a:xfrm>
            <a:custGeom>
              <a:avLst/>
              <a:gdLst>
                <a:gd name="T0" fmla="*/ 0 w 105"/>
                <a:gd name="T1" fmla="*/ 187 h 248"/>
                <a:gd name="T2" fmla="*/ 5 w 105"/>
                <a:gd name="T3" fmla="*/ 187 h 248"/>
                <a:gd name="T4" fmla="*/ 15 w 105"/>
                <a:gd name="T5" fmla="*/ 205 h 248"/>
                <a:gd name="T6" fmla="*/ 38 w 105"/>
                <a:gd name="T7" fmla="*/ 219 h 248"/>
                <a:gd name="T8" fmla="*/ 55 w 105"/>
                <a:gd name="T9" fmla="*/ 224 h 248"/>
                <a:gd name="T10" fmla="*/ 60 w 105"/>
                <a:gd name="T11" fmla="*/ 237 h 248"/>
                <a:gd name="T12" fmla="*/ 63 w 105"/>
                <a:gd name="T13" fmla="*/ 248 h 248"/>
                <a:gd name="T14" fmla="*/ 73 w 105"/>
                <a:gd name="T15" fmla="*/ 232 h 248"/>
                <a:gd name="T16" fmla="*/ 83 w 105"/>
                <a:gd name="T17" fmla="*/ 205 h 248"/>
                <a:gd name="T18" fmla="*/ 98 w 105"/>
                <a:gd name="T19" fmla="*/ 179 h 248"/>
                <a:gd name="T20" fmla="*/ 105 w 105"/>
                <a:gd name="T21" fmla="*/ 155 h 248"/>
                <a:gd name="T22" fmla="*/ 103 w 105"/>
                <a:gd name="T23" fmla="*/ 112 h 248"/>
                <a:gd name="T24" fmla="*/ 95 w 105"/>
                <a:gd name="T25" fmla="*/ 77 h 248"/>
                <a:gd name="T26" fmla="*/ 80 w 105"/>
                <a:gd name="T27" fmla="*/ 83 h 248"/>
                <a:gd name="T28" fmla="*/ 75 w 105"/>
                <a:gd name="T29" fmla="*/ 80 h 248"/>
                <a:gd name="T30" fmla="*/ 70 w 105"/>
                <a:gd name="T31" fmla="*/ 83 h 248"/>
                <a:gd name="T32" fmla="*/ 75 w 105"/>
                <a:gd name="T33" fmla="*/ 64 h 248"/>
                <a:gd name="T34" fmla="*/ 83 w 105"/>
                <a:gd name="T35" fmla="*/ 61 h 248"/>
                <a:gd name="T36" fmla="*/ 85 w 105"/>
                <a:gd name="T37" fmla="*/ 43 h 248"/>
                <a:gd name="T38" fmla="*/ 93 w 105"/>
                <a:gd name="T39" fmla="*/ 35 h 248"/>
                <a:gd name="T40" fmla="*/ 25 w 105"/>
                <a:gd name="T41" fmla="*/ 0 h 248"/>
                <a:gd name="T42" fmla="*/ 15 w 105"/>
                <a:gd name="T43" fmla="*/ 11 h 248"/>
                <a:gd name="T44" fmla="*/ 13 w 105"/>
                <a:gd name="T45" fmla="*/ 32 h 248"/>
                <a:gd name="T46" fmla="*/ 3 w 105"/>
                <a:gd name="T47" fmla="*/ 43 h 248"/>
                <a:gd name="T48" fmla="*/ 10 w 105"/>
                <a:gd name="T49" fmla="*/ 53 h 248"/>
                <a:gd name="T50" fmla="*/ 5 w 105"/>
                <a:gd name="T51" fmla="*/ 67 h 248"/>
                <a:gd name="T52" fmla="*/ 8 w 105"/>
                <a:gd name="T53" fmla="*/ 85 h 248"/>
                <a:gd name="T54" fmla="*/ 20 w 105"/>
                <a:gd name="T55" fmla="*/ 99 h 248"/>
                <a:gd name="T56" fmla="*/ 33 w 105"/>
                <a:gd name="T57" fmla="*/ 107 h 248"/>
                <a:gd name="T58" fmla="*/ 40 w 105"/>
                <a:gd name="T59" fmla="*/ 112 h 248"/>
                <a:gd name="T60" fmla="*/ 50 w 105"/>
                <a:gd name="T61" fmla="*/ 123 h 248"/>
                <a:gd name="T62" fmla="*/ 28 w 105"/>
                <a:gd name="T63" fmla="*/ 144 h 248"/>
                <a:gd name="T64" fmla="*/ 5 w 105"/>
                <a:gd name="T65" fmla="*/ 168 h 2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5"/>
                <a:gd name="T100" fmla="*/ 0 h 248"/>
                <a:gd name="T101" fmla="*/ 105 w 105"/>
                <a:gd name="T102" fmla="*/ 248 h 2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5" h="248">
                  <a:moveTo>
                    <a:pt x="5" y="168"/>
                  </a:moveTo>
                  <a:lnTo>
                    <a:pt x="0" y="187"/>
                  </a:lnTo>
                  <a:lnTo>
                    <a:pt x="0" y="189"/>
                  </a:lnTo>
                  <a:lnTo>
                    <a:pt x="5" y="187"/>
                  </a:lnTo>
                  <a:lnTo>
                    <a:pt x="10" y="197"/>
                  </a:lnTo>
                  <a:lnTo>
                    <a:pt x="15" y="205"/>
                  </a:lnTo>
                  <a:lnTo>
                    <a:pt x="20" y="211"/>
                  </a:lnTo>
                  <a:lnTo>
                    <a:pt x="38" y="219"/>
                  </a:lnTo>
                  <a:lnTo>
                    <a:pt x="43" y="221"/>
                  </a:lnTo>
                  <a:lnTo>
                    <a:pt x="55" y="224"/>
                  </a:lnTo>
                  <a:lnTo>
                    <a:pt x="60" y="224"/>
                  </a:lnTo>
                  <a:lnTo>
                    <a:pt x="60" y="237"/>
                  </a:lnTo>
                  <a:lnTo>
                    <a:pt x="60" y="245"/>
                  </a:lnTo>
                  <a:lnTo>
                    <a:pt x="63" y="248"/>
                  </a:lnTo>
                  <a:lnTo>
                    <a:pt x="68" y="243"/>
                  </a:lnTo>
                  <a:lnTo>
                    <a:pt x="73" y="232"/>
                  </a:lnTo>
                  <a:lnTo>
                    <a:pt x="73" y="221"/>
                  </a:lnTo>
                  <a:lnTo>
                    <a:pt x="83" y="205"/>
                  </a:lnTo>
                  <a:lnTo>
                    <a:pt x="85" y="195"/>
                  </a:lnTo>
                  <a:lnTo>
                    <a:pt x="98" y="179"/>
                  </a:lnTo>
                  <a:lnTo>
                    <a:pt x="100" y="165"/>
                  </a:lnTo>
                  <a:lnTo>
                    <a:pt x="105" y="155"/>
                  </a:lnTo>
                  <a:lnTo>
                    <a:pt x="105" y="147"/>
                  </a:lnTo>
                  <a:lnTo>
                    <a:pt x="103" y="112"/>
                  </a:lnTo>
                  <a:lnTo>
                    <a:pt x="100" y="85"/>
                  </a:lnTo>
                  <a:lnTo>
                    <a:pt x="95" y="77"/>
                  </a:lnTo>
                  <a:lnTo>
                    <a:pt x="85" y="80"/>
                  </a:lnTo>
                  <a:lnTo>
                    <a:pt x="80" y="83"/>
                  </a:lnTo>
                  <a:lnTo>
                    <a:pt x="78" y="83"/>
                  </a:lnTo>
                  <a:lnTo>
                    <a:pt x="75" y="80"/>
                  </a:lnTo>
                  <a:lnTo>
                    <a:pt x="73" y="83"/>
                  </a:lnTo>
                  <a:lnTo>
                    <a:pt x="70" y="83"/>
                  </a:lnTo>
                  <a:lnTo>
                    <a:pt x="70" y="77"/>
                  </a:lnTo>
                  <a:lnTo>
                    <a:pt x="75" y="64"/>
                  </a:lnTo>
                  <a:lnTo>
                    <a:pt x="80" y="61"/>
                  </a:lnTo>
                  <a:lnTo>
                    <a:pt x="83" y="61"/>
                  </a:lnTo>
                  <a:lnTo>
                    <a:pt x="83" y="51"/>
                  </a:lnTo>
                  <a:lnTo>
                    <a:pt x="85" y="43"/>
                  </a:lnTo>
                  <a:lnTo>
                    <a:pt x="88" y="37"/>
                  </a:lnTo>
                  <a:lnTo>
                    <a:pt x="93" y="35"/>
                  </a:lnTo>
                  <a:lnTo>
                    <a:pt x="88" y="24"/>
                  </a:lnTo>
                  <a:lnTo>
                    <a:pt x="25" y="0"/>
                  </a:lnTo>
                  <a:lnTo>
                    <a:pt x="23" y="3"/>
                  </a:lnTo>
                  <a:lnTo>
                    <a:pt x="15" y="11"/>
                  </a:lnTo>
                  <a:lnTo>
                    <a:pt x="15" y="16"/>
                  </a:lnTo>
                  <a:lnTo>
                    <a:pt x="13" y="32"/>
                  </a:lnTo>
                  <a:lnTo>
                    <a:pt x="5" y="40"/>
                  </a:lnTo>
                  <a:lnTo>
                    <a:pt x="3" y="43"/>
                  </a:lnTo>
                  <a:lnTo>
                    <a:pt x="3" y="45"/>
                  </a:lnTo>
                  <a:lnTo>
                    <a:pt x="10" y="53"/>
                  </a:lnTo>
                  <a:lnTo>
                    <a:pt x="10" y="61"/>
                  </a:lnTo>
                  <a:lnTo>
                    <a:pt x="5" y="67"/>
                  </a:lnTo>
                  <a:lnTo>
                    <a:pt x="5" y="85"/>
                  </a:lnTo>
                  <a:lnTo>
                    <a:pt x="8" y="85"/>
                  </a:lnTo>
                  <a:lnTo>
                    <a:pt x="18" y="88"/>
                  </a:lnTo>
                  <a:lnTo>
                    <a:pt x="20" y="99"/>
                  </a:lnTo>
                  <a:lnTo>
                    <a:pt x="28" y="101"/>
                  </a:lnTo>
                  <a:lnTo>
                    <a:pt x="33" y="107"/>
                  </a:lnTo>
                  <a:lnTo>
                    <a:pt x="35" y="107"/>
                  </a:lnTo>
                  <a:lnTo>
                    <a:pt x="40" y="112"/>
                  </a:lnTo>
                  <a:lnTo>
                    <a:pt x="50" y="120"/>
                  </a:lnTo>
                  <a:lnTo>
                    <a:pt x="50" y="123"/>
                  </a:lnTo>
                  <a:lnTo>
                    <a:pt x="38" y="131"/>
                  </a:lnTo>
                  <a:lnTo>
                    <a:pt x="28" y="144"/>
                  </a:lnTo>
                  <a:lnTo>
                    <a:pt x="25" y="155"/>
                  </a:lnTo>
                  <a:lnTo>
                    <a:pt x="5" y="168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5961318" y="2355901"/>
              <a:ext cx="186891" cy="199581"/>
            </a:xfrm>
            <a:custGeom>
              <a:avLst/>
              <a:gdLst>
                <a:gd name="T0" fmla="*/ 0 w 130"/>
                <a:gd name="T1" fmla="*/ 29 h 139"/>
                <a:gd name="T2" fmla="*/ 42 w 130"/>
                <a:gd name="T3" fmla="*/ 19 h 139"/>
                <a:gd name="T4" fmla="*/ 47 w 130"/>
                <a:gd name="T5" fmla="*/ 24 h 139"/>
                <a:gd name="T6" fmla="*/ 47 w 130"/>
                <a:gd name="T7" fmla="*/ 24 h 139"/>
                <a:gd name="T8" fmla="*/ 50 w 130"/>
                <a:gd name="T9" fmla="*/ 21 h 139"/>
                <a:gd name="T10" fmla="*/ 115 w 130"/>
                <a:gd name="T11" fmla="*/ 0 h 139"/>
                <a:gd name="T12" fmla="*/ 130 w 130"/>
                <a:gd name="T13" fmla="*/ 56 h 139"/>
                <a:gd name="T14" fmla="*/ 127 w 130"/>
                <a:gd name="T15" fmla="*/ 64 h 139"/>
                <a:gd name="T16" fmla="*/ 125 w 130"/>
                <a:gd name="T17" fmla="*/ 67 h 139"/>
                <a:gd name="T18" fmla="*/ 127 w 130"/>
                <a:gd name="T19" fmla="*/ 69 h 139"/>
                <a:gd name="T20" fmla="*/ 127 w 130"/>
                <a:gd name="T21" fmla="*/ 72 h 139"/>
                <a:gd name="T22" fmla="*/ 117 w 130"/>
                <a:gd name="T23" fmla="*/ 72 h 139"/>
                <a:gd name="T24" fmla="*/ 97 w 130"/>
                <a:gd name="T25" fmla="*/ 83 h 139"/>
                <a:gd name="T26" fmla="*/ 90 w 130"/>
                <a:gd name="T27" fmla="*/ 80 h 139"/>
                <a:gd name="T28" fmla="*/ 90 w 130"/>
                <a:gd name="T29" fmla="*/ 85 h 139"/>
                <a:gd name="T30" fmla="*/ 90 w 130"/>
                <a:gd name="T31" fmla="*/ 88 h 139"/>
                <a:gd name="T32" fmla="*/ 87 w 130"/>
                <a:gd name="T33" fmla="*/ 91 h 139"/>
                <a:gd name="T34" fmla="*/ 75 w 130"/>
                <a:gd name="T35" fmla="*/ 91 h 139"/>
                <a:gd name="T36" fmla="*/ 57 w 130"/>
                <a:gd name="T37" fmla="*/ 101 h 139"/>
                <a:gd name="T38" fmla="*/ 55 w 130"/>
                <a:gd name="T39" fmla="*/ 99 h 139"/>
                <a:gd name="T40" fmla="*/ 42 w 130"/>
                <a:gd name="T41" fmla="*/ 109 h 139"/>
                <a:gd name="T42" fmla="*/ 20 w 130"/>
                <a:gd name="T43" fmla="*/ 131 h 139"/>
                <a:gd name="T44" fmla="*/ 10 w 130"/>
                <a:gd name="T45" fmla="*/ 139 h 139"/>
                <a:gd name="T46" fmla="*/ 0 w 130"/>
                <a:gd name="T47" fmla="*/ 128 h 139"/>
                <a:gd name="T48" fmla="*/ 12 w 130"/>
                <a:gd name="T49" fmla="*/ 117 h 139"/>
                <a:gd name="T50" fmla="*/ 12 w 130"/>
                <a:gd name="T51" fmla="*/ 112 h 139"/>
                <a:gd name="T52" fmla="*/ 7 w 130"/>
                <a:gd name="T53" fmla="*/ 107 h 139"/>
                <a:gd name="T54" fmla="*/ 0 w 130"/>
                <a:gd name="T55" fmla="*/ 29 h 13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"/>
                <a:gd name="T85" fmla="*/ 0 h 139"/>
                <a:gd name="T86" fmla="*/ 130 w 130"/>
                <a:gd name="T87" fmla="*/ 139 h 13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" h="139">
                  <a:moveTo>
                    <a:pt x="0" y="29"/>
                  </a:moveTo>
                  <a:lnTo>
                    <a:pt x="42" y="19"/>
                  </a:lnTo>
                  <a:lnTo>
                    <a:pt x="47" y="24"/>
                  </a:lnTo>
                  <a:lnTo>
                    <a:pt x="50" y="21"/>
                  </a:lnTo>
                  <a:lnTo>
                    <a:pt x="115" y="0"/>
                  </a:lnTo>
                  <a:lnTo>
                    <a:pt x="130" y="56"/>
                  </a:lnTo>
                  <a:lnTo>
                    <a:pt x="127" y="64"/>
                  </a:lnTo>
                  <a:lnTo>
                    <a:pt x="125" y="67"/>
                  </a:lnTo>
                  <a:lnTo>
                    <a:pt x="127" y="69"/>
                  </a:lnTo>
                  <a:lnTo>
                    <a:pt x="127" y="72"/>
                  </a:lnTo>
                  <a:lnTo>
                    <a:pt x="117" y="72"/>
                  </a:lnTo>
                  <a:lnTo>
                    <a:pt x="97" y="83"/>
                  </a:lnTo>
                  <a:lnTo>
                    <a:pt x="90" y="80"/>
                  </a:lnTo>
                  <a:lnTo>
                    <a:pt x="90" y="85"/>
                  </a:lnTo>
                  <a:lnTo>
                    <a:pt x="90" y="88"/>
                  </a:lnTo>
                  <a:lnTo>
                    <a:pt x="87" y="91"/>
                  </a:lnTo>
                  <a:lnTo>
                    <a:pt x="75" y="91"/>
                  </a:lnTo>
                  <a:lnTo>
                    <a:pt x="57" y="101"/>
                  </a:lnTo>
                  <a:lnTo>
                    <a:pt x="55" y="99"/>
                  </a:lnTo>
                  <a:lnTo>
                    <a:pt x="42" y="109"/>
                  </a:lnTo>
                  <a:lnTo>
                    <a:pt x="20" y="131"/>
                  </a:lnTo>
                  <a:lnTo>
                    <a:pt x="10" y="139"/>
                  </a:lnTo>
                  <a:lnTo>
                    <a:pt x="0" y="128"/>
                  </a:lnTo>
                  <a:lnTo>
                    <a:pt x="12" y="117"/>
                  </a:lnTo>
                  <a:lnTo>
                    <a:pt x="12" y="112"/>
                  </a:lnTo>
                  <a:lnTo>
                    <a:pt x="7" y="107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5957857" y="2209387"/>
              <a:ext cx="359939" cy="200735"/>
            </a:xfrm>
            <a:custGeom>
              <a:avLst/>
              <a:gdLst>
                <a:gd name="T0" fmla="*/ 50 w 250"/>
                <a:gd name="T1" fmla="*/ 45 h 138"/>
                <a:gd name="T2" fmla="*/ 133 w 250"/>
                <a:gd name="T3" fmla="*/ 24 h 138"/>
                <a:gd name="T4" fmla="*/ 138 w 250"/>
                <a:gd name="T5" fmla="*/ 24 h 138"/>
                <a:gd name="T6" fmla="*/ 138 w 250"/>
                <a:gd name="T7" fmla="*/ 13 h 138"/>
                <a:gd name="T8" fmla="*/ 150 w 250"/>
                <a:gd name="T9" fmla="*/ 2 h 138"/>
                <a:gd name="T10" fmla="*/ 160 w 250"/>
                <a:gd name="T11" fmla="*/ 2 h 138"/>
                <a:gd name="T12" fmla="*/ 173 w 250"/>
                <a:gd name="T13" fmla="*/ 24 h 138"/>
                <a:gd name="T14" fmla="*/ 175 w 250"/>
                <a:gd name="T15" fmla="*/ 29 h 138"/>
                <a:gd name="T16" fmla="*/ 165 w 250"/>
                <a:gd name="T17" fmla="*/ 42 h 138"/>
                <a:gd name="T18" fmla="*/ 163 w 250"/>
                <a:gd name="T19" fmla="*/ 61 h 138"/>
                <a:gd name="T20" fmla="*/ 183 w 250"/>
                <a:gd name="T21" fmla="*/ 64 h 138"/>
                <a:gd name="T22" fmla="*/ 203 w 250"/>
                <a:gd name="T23" fmla="*/ 90 h 138"/>
                <a:gd name="T24" fmla="*/ 225 w 250"/>
                <a:gd name="T25" fmla="*/ 101 h 138"/>
                <a:gd name="T26" fmla="*/ 240 w 250"/>
                <a:gd name="T27" fmla="*/ 85 h 138"/>
                <a:gd name="T28" fmla="*/ 230 w 250"/>
                <a:gd name="T29" fmla="*/ 74 h 138"/>
                <a:gd name="T30" fmla="*/ 223 w 250"/>
                <a:gd name="T31" fmla="*/ 64 h 138"/>
                <a:gd name="T32" fmla="*/ 233 w 250"/>
                <a:gd name="T33" fmla="*/ 66 h 138"/>
                <a:gd name="T34" fmla="*/ 250 w 250"/>
                <a:gd name="T35" fmla="*/ 101 h 138"/>
                <a:gd name="T36" fmla="*/ 243 w 250"/>
                <a:gd name="T37" fmla="*/ 104 h 138"/>
                <a:gd name="T38" fmla="*/ 225 w 250"/>
                <a:gd name="T39" fmla="*/ 114 h 138"/>
                <a:gd name="T40" fmla="*/ 205 w 250"/>
                <a:gd name="T41" fmla="*/ 128 h 138"/>
                <a:gd name="T42" fmla="*/ 205 w 250"/>
                <a:gd name="T43" fmla="*/ 122 h 138"/>
                <a:gd name="T44" fmla="*/ 200 w 250"/>
                <a:gd name="T45" fmla="*/ 112 h 138"/>
                <a:gd name="T46" fmla="*/ 185 w 250"/>
                <a:gd name="T47" fmla="*/ 136 h 138"/>
                <a:gd name="T48" fmla="*/ 178 w 250"/>
                <a:gd name="T49" fmla="*/ 130 h 138"/>
                <a:gd name="T50" fmla="*/ 175 w 250"/>
                <a:gd name="T51" fmla="*/ 128 h 138"/>
                <a:gd name="T52" fmla="*/ 168 w 250"/>
                <a:gd name="T53" fmla="*/ 122 h 138"/>
                <a:gd name="T54" fmla="*/ 155 w 250"/>
                <a:gd name="T55" fmla="*/ 117 h 138"/>
                <a:gd name="T56" fmla="*/ 145 w 250"/>
                <a:gd name="T57" fmla="*/ 104 h 138"/>
                <a:gd name="T58" fmla="*/ 118 w 250"/>
                <a:gd name="T59" fmla="*/ 101 h 138"/>
                <a:gd name="T60" fmla="*/ 50 w 250"/>
                <a:gd name="T61" fmla="*/ 125 h 138"/>
                <a:gd name="T62" fmla="*/ 45 w 250"/>
                <a:gd name="T63" fmla="*/ 120 h 138"/>
                <a:gd name="T64" fmla="*/ 0 w 250"/>
                <a:gd name="T65" fmla="*/ 128 h 1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0"/>
                <a:gd name="T100" fmla="*/ 0 h 138"/>
                <a:gd name="T101" fmla="*/ 250 w 250"/>
                <a:gd name="T102" fmla="*/ 138 h 1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0" h="138">
                  <a:moveTo>
                    <a:pt x="0" y="58"/>
                  </a:moveTo>
                  <a:lnTo>
                    <a:pt x="50" y="45"/>
                  </a:lnTo>
                  <a:lnTo>
                    <a:pt x="133" y="26"/>
                  </a:lnTo>
                  <a:lnTo>
                    <a:pt x="133" y="24"/>
                  </a:lnTo>
                  <a:lnTo>
                    <a:pt x="135" y="21"/>
                  </a:lnTo>
                  <a:lnTo>
                    <a:pt x="138" y="24"/>
                  </a:lnTo>
                  <a:lnTo>
                    <a:pt x="140" y="21"/>
                  </a:lnTo>
                  <a:lnTo>
                    <a:pt x="138" y="13"/>
                  </a:lnTo>
                  <a:lnTo>
                    <a:pt x="145" y="13"/>
                  </a:lnTo>
                  <a:lnTo>
                    <a:pt x="150" y="2"/>
                  </a:lnTo>
                  <a:lnTo>
                    <a:pt x="155" y="0"/>
                  </a:lnTo>
                  <a:lnTo>
                    <a:pt x="160" y="2"/>
                  </a:lnTo>
                  <a:lnTo>
                    <a:pt x="165" y="16"/>
                  </a:lnTo>
                  <a:lnTo>
                    <a:pt x="173" y="24"/>
                  </a:lnTo>
                  <a:lnTo>
                    <a:pt x="175" y="26"/>
                  </a:lnTo>
                  <a:lnTo>
                    <a:pt x="175" y="29"/>
                  </a:lnTo>
                  <a:lnTo>
                    <a:pt x="170" y="34"/>
                  </a:lnTo>
                  <a:lnTo>
                    <a:pt x="165" y="42"/>
                  </a:lnTo>
                  <a:lnTo>
                    <a:pt x="160" y="53"/>
                  </a:lnTo>
                  <a:lnTo>
                    <a:pt x="163" y="61"/>
                  </a:lnTo>
                  <a:lnTo>
                    <a:pt x="173" y="61"/>
                  </a:lnTo>
                  <a:lnTo>
                    <a:pt x="183" y="64"/>
                  </a:lnTo>
                  <a:lnTo>
                    <a:pt x="195" y="80"/>
                  </a:lnTo>
                  <a:lnTo>
                    <a:pt x="203" y="90"/>
                  </a:lnTo>
                  <a:lnTo>
                    <a:pt x="208" y="101"/>
                  </a:lnTo>
                  <a:lnTo>
                    <a:pt x="225" y="101"/>
                  </a:lnTo>
                  <a:lnTo>
                    <a:pt x="235" y="96"/>
                  </a:lnTo>
                  <a:lnTo>
                    <a:pt x="240" y="85"/>
                  </a:lnTo>
                  <a:lnTo>
                    <a:pt x="238" y="80"/>
                  </a:lnTo>
                  <a:lnTo>
                    <a:pt x="230" y="74"/>
                  </a:lnTo>
                  <a:lnTo>
                    <a:pt x="223" y="72"/>
                  </a:lnTo>
                  <a:lnTo>
                    <a:pt x="223" y="64"/>
                  </a:lnTo>
                  <a:lnTo>
                    <a:pt x="230" y="66"/>
                  </a:lnTo>
                  <a:lnTo>
                    <a:pt x="233" y="66"/>
                  </a:lnTo>
                  <a:lnTo>
                    <a:pt x="245" y="85"/>
                  </a:lnTo>
                  <a:lnTo>
                    <a:pt x="250" y="101"/>
                  </a:lnTo>
                  <a:lnTo>
                    <a:pt x="250" y="109"/>
                  </a:lnTo>
                  <a:lnTo>
                    <a:pt x="243" y="104"/>
                  </a:lnTo>
                  <a:lnTo>
                    <a:pt x="235" y="112"/>
                  </a:lnTo>
                  <a:lnTo>
                    <a:pt x="225" y="114"/>
                  </a:lnTo>
                  <a:lnTo>
                    <a:pt x="213" y="128"/>
                  </a:lnTo>
                  <a:lnTo>
                    <a:pt x="205" y="128"/>
                  </a:lnTo>
                  <a:lnTo>
                    <a:pt x="205" y="125"/>
                  </a:lnTo>
                  <a:lnTo>
                    <a:pt x="205" y="122"/>
                  </a:lnTo>
                  <a:lnTo>
                    <a:pt x="203" y="112"/>
                  </a:lnTo>
                  <a:lnTo>
                    <a:pt x="200" y="112"/>
                  </a:lnTo>
                  <a:lnTo>
                    <a:pt x="193" y="125"/>
                  </a:lnTo>
                  <a:lnTo>
                    <a:pt x="185" y="136"/>
                  </a:lnTo>
                  <a:lnTo>
                    <a:pt x="183" y="138"/>
                  </a:lnTo>
                  <a:lnTo>
                    <a:pt x="178" y="130"/>
                  </a:lnTo>
                  <a:lnTo>
                    <a:pt x="175" y="128"/>
                  </a:lnTo>
                  <a:lnTo>
                    <a:pt x="173" y="128"/>
                  </a:lnTo>
                  <a:lnTo>
                    <a:pt x="168" y="122"/>
                  </a:lnTo>
                  <a:lnTo>
                    <a:pt x="155" y="117"/>
                  </a:lnTo>
                  <a:lnTo>
                    <a:pt x="150" y="106"/>
                  </a:lnTo>
                  <a:lnTo>
                    <a:pt x="145" y="104"/>
                  </a:lnTo>
                  <a:lnTo>
                    <a:pt x="143" y="96"/>
                  </a:lnTo>
                  <a:lnTo>
                    <a:pt x="118" y="101"/>
                  </a:lnTo>
                  <a:lnTo>
                    <a:pt x="53" y="122"/>
                  </a:lnTo>
                  <a:lnTo>
                    <a:pt x="50" y="125"/>
                  </a:lnTo>
                  <a:lnTo>
                    <a:pt x="45" y="120"/>
                  </a:lnTo>
                  <a:lnTo>
                    <a:pt x="3" y="130"/>
                  </a:lnTo>
                  <a:lnTo>
                    <a:pt x="0" y="128"/>
                  </a:lnTo>
                  <a:lnTo>
                    <a:pt x="0" y="5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6127444" y="2350132"/>
              <a:ext cx="94599" cy="109597"/>
            </a:xfrm>
            <a:custGeom>
              <a:avLst/>
              <a:gdLst>
                <a:gd name="T0" fmla="*/ 0 w 65"/>
                <a:gd name="T1" fmla="*/ 5 h 77"/>
                <a:gd name="T2" fmla="*/ 15 w 65"/>
                <a:gd name="T3" fmla="*/ 61 h 77"/>
                <a:gd name="T4" fmla="*/ 12 w 65"/>
                <a:gd name="T5" fmla="*/ 69 h 77"/>
                <a:gd name="T6" fmla="*/ 10 w 65"/>
                <a:gd name="T7" fmla="*/ 72 h 77"/>
                <a:gd name="T8" fmla="*/ 12 w 65"/>
                <a:gd name="T9" fmla="*/ 74 h 77"/>
                <a:gd name="T10" fmla="*/ 12 w 65"/>
                <a:gd name="T11" fmla="*/ 77 h 77"/>
                <a:gd name="T12" fmla="*/ 15 w 65"/>
                <a:gd name="T13" fmla="*/ 77 h 77"/>
                <a:gd name="T14" fmla="*/ 30 w 65"/>
                <a:gd name="T15" fmla="*/ 69 h 77"/>
                <a:gd name="T16" fmla="*/ 37 w 65"/>
                <a:gd name="T17" fmla="*/ 61 h 77"/>
                <a:gd name="T18" fmla="*/ 37 w 65"/>
                <a:gd name="T19" fmla="*/ 53 h 77"/>
                <a:gd name="T20" fmla="*/ 35 w 65"/>
                <a:gd name="T21" fmla="*/ 48 h 77"/>
                <a:gd name="T22" fmla="*/ 35 w 65"/>
                <a:gd name="T23" fmla="*/ 40 h 77"/>
                <a:gd name="T24" fmla="*/ 40 w 65"/>
                <a:gd name="T25" fmla="*/ 34 h 77"/>
                <a:gd name="T26" fmla="*/ 42 w 65"/>
                <a:gd name="T27" fmla="*/ 34 h 77"/>
                <a:gd name="T28" fmla="*/ 42 w 65"/>
                <a:gd name="T29" fmla="*/ 42 h 77"/>
                <a:gd name="T30" fmla="*/ 42 w 65"/>
                <a:gd name="T31" fmla="*/ 53 h 77"/>
                <a:gd name="T32" fmla="*/ 47 w 65"/>
                <a:gd name="T33" fmla="*/ 58 h 77"/>
                <a:gd name="T34" fmla="*/ 50 w 65"/>
                <a:gd name="T35" fmla="*/ 56 h 77"/>
                <a:gd name="T36" fmla="*/ 50 w 65"/>
                <a:gd name="T37" fmla="*/ 48 h 77"/>
                <a:gd name="T38" fmla="*/ 52 w 65"/>
                <a:gd name="T39" fmla="*/ 48 h 77"/>
                <a:gd name="T40" fmla="*/ 57 w 65"/>
                <a:gd name="T41" fmla="*/ 45 h 77"/>
                <a:gd name="T42" fmla="*/ 65 w 65"/>
                <a:gd name="T43" fmla="*/ 45 h 77"/>
                <a:gd name="T44" fmla="*/ 65 w 65"/>
                <a:gd name="T45" fmla="*/ 42 h 77"/>
                <a:gd name="T46" fmla="*/ 60 w 65"/>
                <a:gd name="T47" fmla="*/ 34 h 77"/>
                <a:gd name="T48" fmla="*/ 60 w 65"/>
                <a:gd name="T49" fmla="*/ 34 h 77"/>
                <a:gd name="T50" fmla="*/ 57 w 65"/>
                <a:gd name="T51" fmla="*/ 32 h 77"/>
                <a:gd name="T52" fmla="*/ 55 w 65"/>
                <a:gd name="T53" fmla="*/ 32 h 77"/>
                <a:gd name="T54" fmla="*/ 50 w 65"/>
                <a:gd name="T55" fmla="*/ 26 h 77"/>
                <a:gd name="T56" fmla="*/ 50 w 65"/>
                <a:gd name="T57" fmla="*/ 26 h 77"/>
                <a:gd name="T58" fmla="*/ 37 w 65"/>
                <a:gd name="T59" fmla="*/ 21 h 77"/>
                <a:gd name="T60" fmla="*/ 32 w 65"/>
                <a:gd name="T61" fmla="*/ 10 h 77"/>
                <a:gd name="T62" fmla="*/ 27 w 65"/>
                <a:gd name="T63" fmla="*/ 8 h 77"/>
                <a:gd name="T64" fmla="*/ 25 w 65"/>
                <a:gd name="T65" fmla="*/ 0 h 77"/>
                <a:gd name="T66" fmla="*/ 0 w 65"/>
                <a:gd name="T67" fmla="*/ 5 h 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"/>
                <a:gd name="T103" fmla="*/ 0 h 77"/>
                <a:gd name="T104" fmla="*/ 65 w 65"/>
                <a:gd name="T105" fmla="*/ 77 h 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" h="77">
                  <a:moveTo>
                    <a:pt x="0" y="5"/>
                  </a:moveTo>
                  <a:lnTo>
                    <a:pt x="15" y="61"/>
                  </a:lnTo>
                  <a:lnTo>
                    <a:pt x="12" y="69"/>
                  </a:lnTo>
                  <a:lnTo>
                    <a:pt x="10" y="72"/>
                  </a:lnTo>
                  <a:lnTo>
                    <a:pt x="12" y="74"/>
                  </a:lnTo>
                  <a:lnTo>
                    <a:pt x="12" y="77"/>
                  </a:lnTo>
                  <a:lnTo>
                    <a:pt x="15" y="77"/>
                  </a:lnTo>
                  <a:lnTo>
                    <a:pt x="30" y="69"/>
                  </a:lnTo>
                  <a:lnTo>
                    <a:pt x="37" y="61"/>
                  </a:lnTo>
                  <a:lnTo>
                    <a:pt x="37" y="53"/>
                  </a:lnTo>
                  <a:lnTo>
                    <a:pt x="35" y="48"/>
                  </a:lnTo>
                  <a:lnTo>
                    <a:pt x="35" y="40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42"/>
                  </a:lnTo>
                  <a:lnTo>
                    <a:pt x="42" y="53"/>
                  </a:lnTo>
                  <a:lnTo>
                    <a:pt x="47" y="58"/>
                  </a:lnTo>
                  <a:lnTo>
                    <a:pt x="50" y="56"/>
                  </a:lnTo>
                  <a:lnTo>
                    <a:pt x="50" y="48"/>
                  </a:lnTo>
                  <a:lnTo>
                    <a:pt x="52" y="48"/>
                  </a:lnTo>
                  <a:lnTo>
                    <a:pt x="57" y="45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5" y="32"/>
                  </a:lnTo>
                  <a:lnTo>
                    <a:pt x="50" y="26"/>
                  </a:lnTo>
                  <a:lnTo>
                    <a:pt x="37" y="21"/>
                  </a:lnTo>
                  <a:lnTo>
                    <a:pt x="32" y="10"/>
                  </a:lnTo>
                  <a:lnTo>
                    <a:pt x="27" y="8"/>
                  </a:lnTo>
                  <a:lnTo>
                    <a:pt x="25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5870180" y="1924436"/>
              <a:ext cx="188045" cy="369168"/>
            </a:xfrm>
            <a:custGeom>
              <a:avLst/>
              <a:gdLst>
                <a:gd name="T0" fmla="*/ 0 w 130"/>
                <a:gd name="T1" fmla="*/ 32 h 256"/>
                <a:gd name="T2" fmla="*/ 3 w 130"/>
                <a:gd name="T3" fmla="*/ 43 h 256"/>
                <a:gd name="T4" fmla="*/ 3 w 130"/>
                <a:gd name="T5" fmla="*/ 48 h 256"/>
                <a:gd name="T6" fmla="*/ 5 w 130"/>
                <a:gd name="T7" fmla="*/ 51 h 256"/>
                <a:gd name="T8" fmla="*/ 5 w 130"/>
                <a:gd name="T9" fmla="*/ 56 h 256"/>
                <a:gd name="T10" fmla="*/ 18 w 130"/>
                <a:gd name="T11" fmla="*/ 86 h 256"/>
                <a:gd name="T12" fmla="*/ 20 w 130"/>
                <a:gd name="T13" fmla="*/ 107 h 256"/>
                <a:gd name="T14" fmla="*/ 15 w 130"/>
                <a:gd name="T15" fmla="*/ 118 h 256"/>
                <a:gd name="T16" fmla="*/ 18 w 130"/>
                <a:gd name="T17" fmla="*/ 128 h 256"/>
                <a:gd name="T18" fmla="*/ 28 w 130"/>
                <a:gd name="T19" fmla="*/ 158 h 256"/>
                <a:gd name="T20" fmla="*/ 28 w 130"/>
                <a:gd name="T21" fmla="*/ 171 h 256"/>
                <a:gd name="T22" fmla="*/ 30 w 130"/>
                <a:gd name="T23" fmla="*/ 174 h 256"/>
                <a:gd name="T24" fmla="*/ 30 w 130"/>
                <a:gd name="T25" fmla="*/ 174 h 256"/>
                <a:gd name="T26" fmla="*/ 30 w 130"/>
                <a:gd name="T27" fmla="*/ 171 h 256"/>
                <a:gd name="T28" fmla="*/ 35 w 130"/>
                <a:gd name="T29" fmla="*/ 171 h 256"/>
                <a:gd name="T30" fmla="*/ 43 w 130"/>
                <a:gd name="T31" fmla="*/ 184 h 256"/>
                <a:gd name="T32" fmla="*/ 48 w 130"/>
                <a:gd name="T33" fmla="*/ 208 h 256"/>
                <a:gd name="T34" fmla="*/ 48 w 130"/>
                <a:gd name="T35" fmla="*/ 222 h 256"/>
                <a:gd name="T36" fmla="*/ 53 w 130"/>
                <a:gd name="T37" fmla="*/ 240 h 256"/>
                <a:gd name="T38" fmla="*/ 60 w 130"/>
                <a:gd name="T39" fmla="*/ 256 h 256"/>
                <a:gd name="T40" fmla="*/ 110 w 130"/>
                <a:gd name="T41" fmla="*/ 243 h 256"/>
                <a:gd name="T42" fmla="*/ 110 w 130"/>
                <a:gd name="T43" fmla="*/ 238 h 256"/>
                <a:gd name="T44" fmla="*/ 105 w 130"/>
                <a:gd name="T45" fmla="*/ 232 h 256"/>
                <a:gd name="T46" fmla="*/ 105 w 130"/>
                <a:gd name="T47" fmla="*/ 222 h 256"/>
                <a:gd name="T48" fmla="*/ 108 w 130"/>
                <a:gd name="T49" fmla="*/ 219 h 256"/>
                <a:gd name="T50" fmla="*/ 105 w 130"/>
                <a:gd name="T51" fmla="*/ 208 h 256"/>
                <a:gd name="T52" fmla="*/ 100 w 130"/>
                <a:gd name="T53" fmla="*/ 168 h 256"/>
                <a:gd name="T54" fmla="*/ 100 w 130"/>
                <a:gd name="T55" fmla="*/ 152 h 256"/>
                <a:gd name="T56" fmla="*/ 105 w 130"/>
                <a:gd name="T57" fmla="*/ 131 h 256"/>
                <a:gd name="T58" fmla="*/ 108 w 130"/>
                <a:gd name="T59" fmla="*/ 115 h 256"/>
                <a:gd name="T60" fmla="*/ 110 w 130"/>
                <a:gd name="T61" fmla="*/ 102 h 256"/>
                <a:gd name="T62" fmla="*/ 105 w 130"/>
                <a:gd name="T63" fmla="*/ 94 h 256"/>
                <a:gd name="T64" fmla="*/ 105 w 130"/>
                <a:gd name="T65" fmla="*/ 86 h 256"/>
                <a:gd name="T66" fmla="*/ 108 w 130"/>
                <a:gd name="T67" fmla="*/ 80 h 256"/>
                <a:gd name="T68" fmla="*/ 123 w 130"/>
                <a:gd name="T69" fmla="*/ 67 h 256"/>
                <a:gd name="T70" fmla="*/ 130 w 130"/>
                <a:gd name="T71" fmla="*/ 43 h 256"/>
                <a:gd name="T72" fmla="*/ 123 w 130"/>
                <a:gd name="T73" fmla="*/ 30 h 256"/>
                <a:gd name="T74" fmla="*/ 123 w 130"/>
                <a:gd name="T75" fmla="*/ 24 h 256"/>
                <a:gd name="T76" fmla="*/ 125 w 130"/>
                <a:gd name="T77" fmla="*/ 19 h 256"/>
                <a:gd name="T78" fmla="*/ 123 w 130"/>
                <a:gd name="T79" fmla="*/ 16 h 256"/>
                <a:gd name="T80" fmla="*/ 120 w 130"/>
                <a:gd name="T81" fmla="*/ 0 h 256"/>
                <a:gd name="T82" fmla="*/ 0 w 130"/>
                <a:gd name="T83" fmla="*/ 32 h 256"/>
                <a:gd name="T84" fmla="*/ 0 w 130"/>
                <a:gd name="T85" fmla="*/ 32 h 2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256"/>
                <a:gd name="T131" fmla="*/ 130 w 130"/>
                <a:gd name="T132" fmla="*/ 256 h 2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256">
                  <a:moveTo>
                    <a:pt x="0" y="32"/>
                  </a:moveTo>
                  <a:lnTo>
                    <a:pt x="3" y="43"/>
                  </a:lnTo>
                  <a:lnTo>
                    <a:pt x="3" y="48"/>
                  </a:lnTo>
                  <a:lnTo>
                    <a:pt x="5" y="51"/>
                  </a:lnTo>
                  <a:lnTo>
                    <a:pt x="5" y="56"/>
                  </a:lnTo>
                  <a:lnTo>
                    <a:pt x="18" y="86"/>
                  </a:lnTo>
                  <a:lnTo>
                    <a:pt x="20" y="107"/>
                  </a:lnTo>
                  <a:lnTo>
                    <a:pt x="15" y="118"/>
                  </a:lnTo>
                  <a:lnTo>
                    <a:pt x="18" y="128"/>
                  </a:lnTo>
                  <a:lnTo>
                    <a:pt x="28" y="158"/>
                  </a:lnTo>
                  <a:lnTo>
                    <a:pt x="28" y="171"/>
                  </a:lnTo>
                  <a:lnTo>
                    <a:pt x="30" y="174"/>
                  </a:lnTo>
                  <a:lnTo>
                    <a:pt x="30" y="171"/>
                  </a:lnTo>
                  <a:lnTo>
                    <a:pt x="35" y="171"/>
                  </a:lnTo>
                  <a:lnTo>
                    <a:pt x="43" y="184"/>
                  </a:lnTo>
                  <a:lnTo>
                    <a:pt x="48" y="208"/>
                  </a:lnTo>
                  <a:lnTo>
                    <a:pt x="48" y="222"/>
                  </a:lnTo>
                  <a:lnTo>
                    <a:pt x="53" y="240"/>
                  </a:lnTo>
                  <a:lnTo>
                    <a:pt x="60" y="256"/>
                  </a:lnTo>
                  <a:lnTo>
                    <a:pt x="110" y="243"/>
                  </a:lnTo>
                  <a:lnTo>
                    <a:pt x="110" y="238"/>
                  </a:lnTo>
                  <a:lnTo>
                    <a:pt x="105" y="232"/>
                  </a:lnTo>
                  <a:lnTo>
                    <a:pt x="105" y="222"/>
                  </a:lnTo>
                  <a:lnTo>
                    <a:pt x="108" y="219"/>
                  </a:lnTo>
                  <a:lnTo>
                    <a:pt x="105" y="208"/>
                  </a:lnTo>
                  <a:lnTo>
                    <a:pt x="100" y="168"/>
                  </a:lnTo>
                  <a:lnTo>
                    <a:pt x="100" y="152"/>
                  </a:lnTo>
                  <a:lnTo>
                    <a:pt x="105" y="131"/>
                  </a:lnTo>
                  <a:lnTo>
                    <a:pt x="108" y="115"/>
                  </a:lnTo>
                  <a:lnTo>
                    <a:pt x="110" y="102"/>
                  </a:lnTo>
                  <a:lnTo>
                    <a:pt x="105" y="94"/>
                  </a:lnTo>
                  <a:lnTo>
                    <a:pt x="105" y="86"/>
                  </a:lnTo>
                  <a:lnTo>
                    <a:pt x="108" y="80"/>
                  </a:lnTo>
                  <a:lnTo>
                    <a:pt x="123" y="67"/>
                  </a:lnTo>
                  <a:lnTo>
                    <a:pt x="130" y="43"/>
                  </a:lnTo>
                  <a:lnTo>
                    <a:pt x="123" y="30"/>
                  </a:lnTo>
                  <a:lnTo>
                    <a:pt x="123" y="24"/>
                  </a:lnTo>
                  <a:lnTo>
                    <a:pt x="125" y="19"/>
                  </a:lnTo>
                  <a:lnTo>
                    <a:pt x="123" y="16"/>
                  </a:lnTo>
                  <a:lnTo>
                    <a:pt x="12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6015540" y="1871368"/>
              <a:ext cx="171893" cy="403777"/>
            </a:xfrm>
            <a:custGeom>
              <a:avLst/>
              <a:gdLst>
                <a:gd name="T0" fmla="*/ 120 w 120"/>
                <a:gd name="T1" fmla="*/ 237 h 280"/>
                <a:gd name="T2" fmla="*/ 115 w 120"/>
                <a:gd name="T3" fmla="*/ 235 h 280"/>
                <a:gd name="T4" fmla="*/ 110 w 120"/>
                <a:gd name="T5" fmla="*/ 237 h 280"/>
                <a:gd name="T6" fmla="*/ 105 w 120"/>
                <a:gd name="T7" fmla="*/ 248 h 280"/>
                <a:gd name="T8" fmla="*/ 98 w 120"/>
                <a:gd name="T9" fmla="*/ 248 h 280"/>
                <a:gd name="T10" fmla="*/ 100 w 120"/>
                <a:gd name="T11" fmla="*/ 256 h 280"/>
                <a:gd name="T12" fmla="*/ 98 w 120"/>
                <a:gd name="T13" fmla="*/ 259 h 280"/>
                <a:gd name="T14" fmla="*/ 95 w 120"/>
                <a:gd name="T15" fmla="*/ 256 h 280"/>
                <a:gd name="T16" fmla="*/ 93 w 120"/>
                <a:gd name="T17" fmla="*/ 259 h 280"/>
                <a:gd name="T18" fmla="*/ 93 w 120"/>
                <a:gd name="T19" fmla="*/ 261 h 280"/>
                <a:gd name="T20" fmla="*/ 10 w 120"/>
                <a:gd name="T21" fmla="*/ 280 h 280"/>
                <a:gd name="T22" fmla="*/ 10 w 120"/>
                <a:gd name="T23" fmla="*/ 275 h 280"/>
                <a:gd name="T24" fmla="*/ 5 w 120"/>
                <a:gd name="T25" fmla="*/ 269 h 280"/>
                <a:gd name="T26" fmla="*/ 5 w 120"/>
                <a:gd name="T27" fmla="*/ 259 h 280"/>
                <a:gd name="T28" fmla="*/ 8 w 120"/>
                <a:gd name="T29" fmla="*/ 256 h 280"/>
                <a:gd name="T30" fmla="*/ 5 w 120"/>
                <a:gd name="T31" fmla="*/ 245 h 280"/>
                <a:gd name="T32" fmla="*/ 0 w 120"/>
                <a:gd name="T33" fmla="*/ 205 h 280"/>
                <a:gd name="T34" fmla="*/ 0 w 120"/>
                <a:gd name="T35" fmla="*/ 189 h 280"/>
                <a:gd name="T36" fmla="*/ 5 w 120"/>
                <a:gd name="T37" fmla="*/ 168 h 280"/>
                <a:gd name="T38" fmla="*/ 8 w 120"/>
                <a:gd name="T39" fmla="*/ 152 h 280"/>
                <a:gd name="T40" fmla="*/ 10 w 120"/>
                <a:gd name="T41" fmla="*/ 139 h 280"/>
                <a:gd name="T42" fmla="*/ 5 w 120"/>
                <a:gd name="T43" fmla="*/ 131 h 280"/>
                <a:gd name="T44" fmla="*/ 5 w 120"/>
                <a:gd name="T45" fmla="*/ 123 h 280"/>
                <a:gd name="T46" fmla="*/ 8 w 120"/>
                <a:gd name="T47" fmla="*/ 117 h 280"/>
                <a:gd name="T48" fmla="*/ 23 w 120"/>
                <a:gd name="T49" fmla="*/ 104 h 280"/>
                <a:gd name="T50" fmla="*/ 30 w 120"/>
                <a:gd name="T51" fmla="*/ 80 h 280"/>
                <a:gd name="T52" fmla="*/ 23 w 120"/>
                <a:gd name="T53" fmla="*/ 67 h 280"/>
                <a:gd name="T54" fmla="*/ 23 w 120"/>
                <a:gd name="T55" fmla="*/ 61 h 280"/>
                <a:gd name="T56" fmla="*/ 25 w 120"/>
                <a:gd name="T57" fmla="*/ 56 h 280"/>
                <a:gd name="T58" fmla="*/ 23 w 120"/>
                <a:gd name="T59" fmla="*/ 53 h 280"/>
                <a:gd name="T60" fmla="*/ 20 w 120"/>
                <a:gd name="T61" fmla="*/ 37 h 280"/>
                <a:gd name="T62" fmla="*/ 23 w 120"/>
                <a:gd name="T63" fmla="*/ 19 h 280"/>
                <a:gd name="T64" fmla="*/ 20 w 120"/>
                <a:gd name="T65" fmla="*/ 11 h 280"/>
                <a:gd name="T66" fmla="*/ 20 w 120"/>
                <a:gd name="T67" fmla="*/ 11 h 280"/>
                <a:gd name="T68" fmla="*/ 25 w 120"/>
                <a:gd name="T69" fmla="*/ 11 h 280"/>
                <a:gd name="T70" fmla="*/ 30 w 120"/>
                <a:gd name="T71" fmla="*/ 3 h 280"/>
                <a:gd name="T72" fmla="*/ 33 w 120"/>
                <a:gd name="T73" fmla="*/ 5 h 280"/>
                <a:gd name="T74" fmla="*/ 38 w 120"/>
                <a:gd name="T75" fmla="*/ 5 h 280"/>
                <a:gd name="T76" fmla="*/ 43 w 120"/>
                <a:gd name="T77" fmla="*/ 0 h 280"/>
                <a:gd name="T78" fmla="*/ 95 w 120"/>
                <a:gd name="T79" fmla="*/ 173 h 280"/>
                <a:gd name="T80" fmla="*/ 95 w 120"/>
                <a:gd name="T81" fmla="*/ 176 h 280"/>
                <a:gd name="T82" fmla="*/ 95 w 120"/>
                <a:gd name="T83" fmla="*/ 184 h 280"/>
                <a:gd name="T84" fmla="*/ 95 w 120"/>
                <a:gd name="T85" fmla="*/ 187 h 280"/>
                <a:gd name="T86" fmla="*/ 110 w 120"/>
                <a:gd name="T87" fmla="*/ 197 h 280"/>
                <a:gd name="T88" fmla="*/ 113 w 120"/>
                <a:gd name="T89" fmla="*/ 197 h 280"/>
                <a:gd name="T90" fmla="*/ 115 w 120"/>
                <a:gd name="T91" fmla="*/ 205 h 280"/>
                <a:gd name="T92" fmla="*/ 115 w 120"/>
                <a:gd name="T93" fmla="*/ 208 h 280"/>
                <a:gd name="T94" fmla="*/ 120 w 120"/>
                <a:gd name="T95" fmla="*/ 221 h 280"/>
                <a:gd name="T96" fmla="*/ 120 w 120"/>
                <a:gd name="T97" fmla="*/ 224 h 280"/>
                <a:gd name="T98" fmla="*/ 120 w 120"/>
                <a:gd name="T99" fmla="*/ 232 h 280"/>
                <a:gd name="T100" fmla="*/ 120 w 120"/>
                <a:gd name="T101" fmla="*/ 237 h 28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0"/>
                <a:gd name="T154" fmla="*/ 0 h 280"/>
                <a:gd name="T155" fmla="*/ 120 w 120"/>
                <a:gd name="T156" fmla="*/ 280 h 28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0" h="280">
                  <a:moveTo>
                    <a:pt x="120" y="237"/>
                  </a:moveTo>
                  <a:lnTo>
                    <a:pt x="115" y="235"/>
                  </a:lnTo>
                  <a:lnTo>
                    <a:pt x="110" y="237"/>
                  </a:lnTo>
                  <a:lnTo>
                    <a:pt x="105" y="248"/>
                  </a:lnTo>
                  <a:lnTo>
                    <a:pt x="98" y="248"/>
                  </a:lnTo>
                  <a:lnTo>
                    <a:pt x="100" y="256"/>
                  </a:lnTo>
                  <a:lnTo>
                    <a:pt x="98" y="259"/>
                  </a:lnTo>
                  <a:lnTo>
                    <a:pt x="95" y="256"/>
                  </a:lnTo>
                  <a:lnTo>
                    <a:pt x="93" y="259"/>
                  </a:lnTo>
                  <a:lnTo>
                    <a:pt x="93" y="261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5" y="269"/>
                  </a:lnTo>
                  <a:lnTo>
                    <a:pt x="5" y="259"/>
                  </a:lnTo>
                  <a:lnTo>
                    <a:pt x="8" y="256"/>
                  </a:lnTo>
                  <a:lnTo>
                    <a:pt x="5" y="245"/>
                  </a:lnTo>
                  <a:lnTo>
                    <a:pt x="0" y="205"/>
                  </a:lnTo>
                  <a:lnTo>
                    <a:pt x="0" y="189"/>
                  </a:lnTo>
                  <a:lnTo>
                    <a:pt x="5" y="168"/>
                  </a:lnTo>
                  <a:lnTo>
                    <a:pt x="8" y="152"/>
                  </a:lnTo>
                  <a:lnTo>
                    <a:pt x="10" y="139"/>
                  </a:lnTo>
                  <a:lnTo>
                    <a:pt x="5" y="131"/>
                  </a:lnTo>
                  <a:lnTo>
                    <a:pt x="5" y="123"/>
                  </a:lnTo>
                  <a:lnTo>
                    <a:pt x="8" y="117"/>
                  </a:lnTo>
                  <a:lnTo>
                    <a:pt x="23" y="104"/>
                  </a:lnTo>
                  <a:lnTo>
                    <a:pt x="30" y="80"/>
                  </a:lnTo>
                  <a:lnTo>
                    <a:pt x="23" y="67"/>
                  </a:lnTo>
                  <a:lnTo>
                    <a:pt x="23" y="61"/>
                  </a:lnTo>
                  <a:lnTo>
                    <a:pt x="25" y="56"/>
                  </a:lnTo>
                  <a:lnTo>
                    <a:pt x="23" y="53"/>
                  </a:lnTo>
                  <a:lnTo>
                    <a:pt x="20" y="37"/>
                  </a:lnTo>
                  <a:lnTo>
                    <a:pt x="23" y="19"/>
                  </a:lnTo>
                  <a:lnTo>
                    <a:pt x="20" y="11"/>
                  </a:lnTo>
                  <a:lnTo>
                    <a:pt x="25" y="11"/>
                  </a:lnTo>
                  <a:lnTo>
                    <a:pt x="30" y="3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43" y="0"/>
                  </a:lnTo>
                  <a:lnTo>
                    <a:pt x="95" y="173"/>
                  </a:lnTo>
                  <a:lnTo>
                    <a:pt x="95" y="176"/>
                  </a:lnTo>
                  <a:lnTo>
                    <a:pt x="95" y="184"/>
                  </a:lnTo>
                  <a:lnTo>
                    <a:pt x="95" y="187"/>
                  </a:lnTo>
                  <a:lnTo>
                    <a:pt x="110" y="197"/>
                  </a:lnTo>
                  <a:lnTo>
                    <a:pt x="113" y="197"/>
                  </a:lnTo>
                  <a:lnTo>
                    <a:pt x="115" y="205"/>
                  </a:lnTo>
                  <a:lnTo>
                    <a:pt x="115" y="208"/>
                  </a:lnTo>
                  <a:lnTo>
                    <a:pt x="120" y="221"/>
                  </a:lnTo>
                  <a:lnTo>
                    <a:pt x="120" y="224"/>
                  </a:lnTo>
                  <a:lnTo>
                    <a:pt x="120" y="232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6077837" y="1501046"/>
              <a:ext cx="399163" cy="688730"/>
            </a:xfrm>
            <a:custGeom>
              <a:avLst/>
              <a:gdLst>
                <a:gd name="T0" fmla="*/ 52 w 277"/>
                <a:gd name="T1" fmla="*/ 429 h 477"/>
                <a:gd name="T2" fmla="*/ 52 w 277"/>
                <a:gd name="T3" fmla="*/ 440 h 477"/>
                <a:gd name="T4" fmla="*/ 67 w 277"/>
                <a:gd name="T5" fmla="*/ 453 h 477"/>
                <a:gd name="T6" fmla="*/ 72 w 277"/>
                <a:gd name="T7" fmla="*/ 461 h 477"/>
                <a:gd name="T8" fmla="*/ 77 w 277"/>
                <a:gd name="T9" fmla="*/ 477 h 477"/>
                <a:gd name="T10" fmla="*/ 82 w 277"/>
                <a:gd name="T11" fmla="*/ 464 h 477"/>
                <a:gd name="T12" fmla="*/ 90 w 277"/>
                <a:gd name="T13" fmla="*/ 437 h 477"/>
                <a:gd name="T14" fmla="*/ 100 w 277"/>
                <a:gd name="T15" fmla="*/ 411 h 477"/>
                <a:gd name="T16" fmla="*/ 97 w 277"/>
                <a:gd name="T17" fmla="*/ 405 h 477"/>
                <a:gd name="T18" fmla="*/ 112 w 277"/>
                <a:gd name="T19" fmla="*/ 376 h 477"/>
                <a:gd name="T20" fmla="*/ 117 w 277"/>
                <a:gd name="T21" fmla="*/ 387 h 477"/>
                <a:gd name="T22" fmla="*/ 122 w 277"/>
                <a:gd name="T23" fmla="*/ 387 h 477"/>
                <a:gd name="T24" fmla="*/ 122 w 277"/>
                <a:gd name="T25" fmla="*/ 373 h 477"/>
                <a:gd name="T26" fmla="*/ 142 w 277"/>
                <a:gd name="T27" fmla="*/ 365 h 477"/>
                <a:gd name="T28" fmla="*/ 145 w 277"/>
                <a:gd name="T29" fmla="*/ 355 h 477"/>
                <a:gd name="T30" fmla="*/ 157 w 277"/>
                <a:gd name="T31" fmla="*/ 352 h 477"/>
                <a:gd name="T32" fmla="*/ 162 w 277"/>
                <a:gd name="T33" fmla="*/ 336 h 477"/>
                <a:gd name="T34" fmla="*/ 170 w 277"/>
                <a:gd name="T35" fmla="*/ 315 h 477"/>
                <a:gd name="T36" fmla="*/ 172 w 277"/>
                <a:gd name="T37" fmla="*/ 309 h 477"/>
                <a:gd name="T38" fmla="*/ 190 w 277"/>
                <a:gd name="T39" fmla="*/ 309 h 477"/>
                <a:gd name="T40" fmla="*/ 195 w 277"/>
                <a:gd name="T41" fmla="*/ 293 h 477"/>
                <a:gd name="T42" fmla="*/ 205 w 277"/>
                <a:gd name="T43" fmla="*/ 280 h 477"/>
                <a:gd name="T44" fmla="*/ 222 w 277"/>
                <a:gd name="T45" fmla="*/ 291 h 477"/>
                <a:gd name="T46" fmla="*/ 242 w 277"/>
                <a:gd name="T47" fmla="*/ 267 h 477"/>
                <a:gd name="T48" fmla="*/ 260 w 277"/>
                <a:gd name="T49" fmla="*/ 245 h 477"/>
                <a:gd name="T50" fmla="*/ 267 w 277"/>
                <a:gd name="T51" fmla="*/ 243 h 477"/>
                <a:gd name="T52" fmla="*/ 277 w 277"/>
                <a:gd name="T53" fmla="*/ 229 h 477"/>
                <a:gd name="T54" fmla="*/ 270 w 277"/>
                <a:gd name="T55" fmla="*/ 221 h 477"/>
                <a:gd name="T56" fmla="*/ 265 w 277"/>
                <a:gd name="T57" fmla="*/ 221 h 477"/>
                <a:gd name="T58" fmla="*/ 270 w 277"/>
                <a:gd name="T59" fmla="*/ 211 h 477"/>
                <a:gd name="T60" fmla="*/ 262 w 277"/>
                <a:gd name="T61" fmla="*/ 192 h 477"/>
                <a:gd name="T62" fmla="*/ 252 w 277"/>
                <a:gd name="T63" fmla="*/ 189 h 477"/>
                <a:gd name="T64" fmla="*/ 242 w 277"/>
                <a:gd name="T65" fmla="*/ 195 h 477"/>
                <a:gd name="T66" fmla="*/ 230 w 277"/>
                <a:gd name="T67" fmla="*/ 165 h 477"/>
                <a:gd name="T68" fmla="*/ 230 w 277"/>
                <a:gd name="T69" fmla="*/ 157 h 477"/>
                <a:gd name="T70" fmla="*/ 225 w 277"/>
                <a:gd name="T71" fmla="*/ 157 h 477"/>
                <a:gd name="T72" fmla="*/ 212 w 277"/>
                <a:gd name="T73" fmla="*/ 155 h 477"/>
                <a:gd name="T74" fmla="*/ 202 w 277"/>
                <a:gd name="T75" fmla="*/ 152 h 477"/>
                <a:gd name="T76" fmla="*/ 197 w 277"/>
                <a:gd name="T77" fmla="*/ 133 h 477"/>
                <a:gd name="T78" fmla="*/ 135 w 277"/>
                <a:gd name="T79" fmla="*/ 0 h 477"/>
                <a:gd name="T80" fmla="*/ 120 w 277"/>
                <a:gd name="T81" fmla="*/ 0 h 477"/>
                <a:gd name="T82" fmla="*/ 115 w 277"/>
                <a:gd name="T83" fmla="*/ 11 h 477"/>
                <a:gd name="T84" fmla="*/ 102 w 277"/>
                <a:gd name="T85" fmla="*/ 16 h 477"/>
                <a:gd name="T86" fmla="*/ 82 w 277"/>
                <a:gd name="T87" fmla="*/ 32 h 477"/>
                <a:gd name="T88" fmla="*/ 77 w 277"/>
                <a:gd name="T89" fmla="*/ 11 h 477"/>
                <a:gd name="T90" fmla="*/ 70 w 277"/>
                <a:gd name="T91" fmla="*/ 8 h 477"/>
                <a:gd name="T92" fmla="*/ 35 w 277"/>
                <a:gd name="T93" fmla="*/ 99 h 477"/>
                <a:gd name="T94" fmla="*/ 37 w 277"/>
                <a:gd name="T95" fmla="*/ 117 h 477"/>
                <a:gd name="T96" fmla="*/ 35 w 277"/>
                <a:gd name="T97" fmla="*/ 133 h 477"/>
                <a:gd name="T98" fmla="*/ 27 w 277"/>
                <a:gd name="T99" fmla="*/ 147 h 477"/>
                <a:gd name="T100" fmla="*/ 35 w 277"/>
                <a:gd name="T101" fmla="*/ 192 h 477"/>
                <a:gd name="T102" fmla="*/ 22 w 277"/>
                <a:gd name="T103" fmla="*/ 219 h 477"/>
                <a:gd name="T104" fmla="*/ 22 w 277"/>
                <a:gd name="T105" fmla="*/ 237 h 477"/>
                <a:gd name="T106" fmla="*/ 15 w 277"/>
                <a:gd name="T107" fmla="*/ 237 h 477"/>
                <a:gd name="T108" fmla="*/ 15 w 277"/>
                <a:gd name="T109" fmla="*/ 253 h 477"/>
                <a:gd name="T110" fmla="*/ 5 w 277"/>
                <a:gd name="T111" fmla="*/ 251 h 4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7"/>
                <a:gd name="T169" fmla="*/ 0 h 477"/>
                <a:gd name="T170" fmla="*/ 277 w 277"/>
                <a:gd name="T171" fmla="*/ 477 h 4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7" h="477">
                  <a:moveTo>
                    <a:pt x="0" y="256"/>
                  </a:moveTo>
                  <a:lnTo>
                    <a:pt x="52" y="429"/>
                  </a:lnTo>
                  <a:lnTo>
                    <a:pt x="52" y="432"/>
                  </a:lnTo>
                  <a:lnTo>
                    <a:pt x="52" y="440"/>
                  </a:lnTo>
                  <a:lnTo>
                    <a:pt x="52" y="443"/>
                  </a:lnTo>
                  <a:lnTo>
                    <a:pt x="67" y="453"/>
                  </a:lnTo>
                  <a:lnTo>
                    <a:pt x="70" y="453"/>
                  </a:lnTo>
                  <a:lnTo>
                    <a:pt x="72" y="461"/>
                  </a:lnTo>
                  <a:lnTo>
                    <a:pt x="72" y="464"/>
                  </a:lnTo>
                  <a:lnTo>
                    <a:pt x="77" y="477"/>
                  </a:lnTo>
                  <a:lnTo>
                    <a:pt x="82" y="475"/>
                  </a:lnTo>
                  <a:lnTo>
                    <a:pt x="82" y="464"/>
                  </a:lnTo>
                  <a:lnTo>
                    <a:pt x="85" y="451"/>
                  </a:lnTo>
                  <a:lnTo>
                    <a:pt x="90" y="437"/>
                  </a:lnTo>
                  <a:lnTo>
                    <a:pt x="95" y="419"/>
                  </a:lnTo>
                  <a:lnTo>
                    <a:pt x="100" y="411"/>
                  </a:lnTo>
                  <a:lnTo>
                    <a:pt x="100" y="408"/>
                  </a:lnTo>
                  <a:lnTo>
                    <a:pt x="97" y="405"/>
                  </a:lnTo>
                  <a:lnTo>
                    <a:pt x="95" y="395"/>
                  </a:lnTo>
                  <a:lnTo>
                    <a:pt x="112" y="376"/>
                  </a:lnTo>
                  <a:lnTo>
                    <a:pt x="115" y="379"/>
                  </a:lnTo>
                  <a:lnTo>
                    <a:pt x="117" y="387"/>
                  </a:lnTo>
                  <a:lnTo>
                    <a:pt x="120" y="389"/>
                  </a:lnTo>
                  <a:lnTo>
                    <a:pt x="122" y="387"/>
                  </a:lnTo>
                  <a:lnTo>
                    <a:pt x="122" y="379"/>
                  </a:lnTo>
                  <a:lnTo>
                    <a:pt x="122" y="373"/>
                  </a:lnTo>
                  <a:lnTo>
                    <a:pt x="137" y="371"/>
                  </a:lnTo>
                  <a:lnTo>
                    <a:pt x="142" y="365"/>
                  </a:lnTo>
                  <a:lnTo>
                    <a:pt x="142" y="360"/>
                  </a:lnTo>
                  <a:lnTo>
                    <a:pt x="145" y="355"/>
                  </a:lnTo>
                  <a:lnTo>
                    <a:pt x="152" y="355"/>
                  </a:lnTo>
                  <a:lnTo>
                    <a:pt x="157" y="352"/>
                  </a:lnTo>
                  <a:lnTo>
                    <a:pt x="160" y="349"/>
                  </a:lnTo>
                  <a:lnTo>
                    <a:pt x="162" y="336"/>
                  </a:lnTo>
                  <a:lnTo>
                    <a:pt x="162" y="328"/>
                  </a:lnTo>
                  <a:lnTo>
                    <a:pt x="170" y="315"/>
                  </a:lnTo>
                  <a:lnTo>
                    <a:pt x="170" y="309"/>
                  </a:lnTo>
                  <a:lnTo>
                    <a:pt x="172" y="309"/>
                  </a:lnTo>
                  <a:lnTo>
                    <a:pt x="182" y="312"/>
                  </a:lnTo>
                  <a:lnTo>
                    <a:pt x="190" y="309"/>
                  </a:lnTo>
                  <a:lnTo>
                    <a:pt x="192" y="304"/>
                  </a:lnTo>
                  <a:lnTo>
                    <a:pt x="195" y="293"/>
                  </a:lnTo>
                  <a:lnTo>
                    <a:pt x="200" y="293"/>
                  </a:lnTo>
                  <a:lnTo>
                    <a:pt x="205" y="280"/>
                  </a:lnTo>
                  <a:lnTo>
                    <a:pt x="215" y="283"/>
                  </a:lnTo>
                  <a:lnTo>
                    <a:pt x="222" y="291"/>
                  </a:lnTo>
                  <a:lnTo>
                    <a:pt x="235" y="272"/>
                  </a:lnTo>
                  <a:lnTo>
                    <a:pt x="242" y="267"/>
                  </a:lnTo>
                  <a:lnTo>
                    <a:pt x="257" y="251"/>
                  </a:lnTo>
                  <a:lnTo>
                    <a:pt x="260" y="245"/>
                  </a:lnTo>
                  <a:lnTo>
                    <a:pt x="262" y="243"/>
                  </a:lnTo>
                  <a:lnTo>
                    <a:pt x="267" y="243"/>
                  </a:lnTo>
                  <a:lnTo>
                    <a:pt x="275" y="240"/>
                  </a:lnTo>
                  <a:lnTo>
                    <a:pt x="277" y="229"/>
                  </a:lnTo>
                  <a:lnTo>
                    <a:pt x="275" y="224"/>
                  </a:lnTo>
                  <a:lnTo>
                    <a:pt x="270" y="221"/>
                  </a:lnTo>
                  <a:lnTo>
                    <a:pt x="267" y="221"/>
                  </a:lnTo>
                  <a:lnTo>
                    <a:pt x="265" y="221"/>
                  </a:lnTo>
                  <a:lnTo>
                    <a:pt x="267" y="213"/>
                  </a:lnTo>
                  <a:lnTo>
                    <a:pt x="270" y="211"/>
                  </a:lnTo>
                  <a:lnTo>
                    <a:pt x="267" y="205"/>
                  </a:lnTo>
                  <a:lnTo>
                    <a:pt x="262" y="192"/>
                  </a:lnTo>
                  <a:lnTo>
                    <a:pt x="255" y="189"/>
                  </a:lnTo>
                  <a:lnTo>
                    <a:pt x="252" y="189"/>
                  </a:lnTo>
                  <a:lnTo>
                    <a:pt x="250" y="192"/>
                  </a:lnTo>
                  <a:lnTo>
                    <a:pt x="242" y="195"/>
                  </a:lnTo>
                  <a:lnTo>
                    <a:pt x="237" y="192"/>
                  </a:lnTo>
                  <a:lnTo>
                    <a:pt x="230" y="165"/>
                  </a:lnTo>
                  <a:lnTo>
                    <a:pt x="232" y="163"/>
                  </a:lnTo>
                  <a:lnTo>
                    <a:pt x="230" y="157"/>
                  </a:lnTo>
                  <a:lnTo>
                    <a:pt x="225" y="157"/>
                  </a:lnTo>
                  <a:lnTo>
                    <a:pt x="222" y="157"/>
                  </a:lnTo>
                  <a:lnTo>
                    <a:pt x="212" y="155"/>
                  </a:lnTo>
                  <a:lnTo>
                    <a:pt x="205" y="155"/>
                  </a:lnTo>
                  <a:lnTo>
                    <a:pt x="202" y="152"/>
                  </a:lnTo>
                  <a:lnTo>
                    <a:pt x="200" y="136"/>
                  </a:lnTo>
                  <a:lnTo>
                    <a:pt x="197" y="133"/>
                  </a:lnTo>
                  <a:lnTo>
                    <a:pt x="165" y="21"/>
                  </a:lnTo>
                  <a:lnTo>
                    <a:pt x="135" y="0"/>
                  </a:lnTo>
                  <a:lnTo>
                    <a:pt x="127" y="0"/>
                  </a:lnTo>
                  <a:lnTo>
                    <a:pt x="120" y="0"/>
                  </a:lnTo>
                  <a:lnTo>
                    <a:pt x="117" y="5"/>
                  </a:lnTo>
                  <a:lnTo>
                    <a:pt x="115" y="11"/>
                  </a:lnTo>
                  <a:lnTo>
                    <a:pt x="112" y="11"/>
                  </a:lnTo>
                  <a:lnTo>
                    <a:pt x="102" y="16"/>
                  </a:lnTo>
                  <a:lnTo>
                    <a:pt x="87" y="29"/>
                  </a:lnTo>
                  <a:lnTo>
                    <a:pt x="82" y="32"/>
                  </a:lnTo>
                  <a:lnTo>
                    <a:pt x="75" y="21"/>
                  </a:lnTo>
                  <a:lnTo>
                    <a:pt x="77" y="11"/>
                  </a:lnTo>
                  <a:lnTo>
                    <a:pt x="75" y="8"/>
                  </a:lnTo>
                  <a:lnTo>
                    <a:pt x="70" y="8"/>
                  </a:lnTo>
                  <a:lnTo>
                    <a:pt x="60" y="11"/>
                  </a:lnTo>
                  <a:lnTo>
                    <a:pt x="35" y="99"/>
                  </a:lnTo>
                  <a:lnTo>
                    <a:pt x="35" y="112"/>
                  </a:lnTo>
                  <a:lnTo>
                    <a:pt x="37" y="117"/>
                  </a:lnTo>
                  <a:lnTo>
                    <a:pt x="37" y="128"/>
                  </a:lnTo>
                  <a:lnTo>
                    <a:pt x="35" y="133"/>
                  </a:lnTo>
                  <a:lnTo>
                    <a:pt x="30" y="139"/>
                  </a:lnTo>
                  <a:lnTo>
                    <a:pt x="27" y="147"/>
                  </a:lnTo>
                  <a:lnTo>
                    <a:pt x="37" y="181"/>
                  </a:lnTo>
                  <a:lnTo>
                    <a:pt x="35" y="192"/>
                  </a:lnTo>
                  <a:lnTo>
                    <a:pt x="35" y="200"/>
                  </a:lnTo>
                  <a:lnTo>
                    <a:pt x="22" y="219"/>
                  </a:lnTo>
                  <a:lnTo>
                    <a:pt x="17" y="227"/>
                  </a:lnTo>
                  <a:lnTo>
                    <a:pt x="22" y="237"/>
                  </a:lnTo>
                  <a:lnTo>
                    <a:pt x="15" y="237"/>
                  </a:lnTo>
                  <a:lnTo>
                    <a:pt x="17" y="248"/>
                  </a:lnTo>
                  <a:lnTo>
                    <a:pt x="15" y="253"/>
                  </a:lnTo>
                  <a:lnTo>
                    <a:pt x="10" y="251"/>
                  </a:lnTo>
                  <a:lnTo>
                    <a:pt x="5" y="251"/>
                  </a:lnTo>
                  <a:lnTo>
                    <a:pt x="0" y="25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5115693" y="2759678"/>
              <a:ext cx="496069" cy="521449"/>
            </a:xfrm>
            <a:custGeom>
              <a:avLst/>
              <a:gdLst>
                <a:gd name="T0" fmla="*/ 112 w 342"/>
                <a:gd name="T1" fmla="*/ 0 h 360"/>
                <a:gd name="T2" fmla="*/ 112 w 342"/>
                <a:gd name="T3" fmla="*/ 16 h 360"/>
                <a:gd name="T4" fmla="*/ 115 w 342"/>
                <a:gd name="T5" fmla="*/ 32 h 360"/>
                <a:gd name="T6" fmla="*/ 107 w 342"/>
                <a:gd name="T7" fmla="*/ 77 h 360"/>
                <a:gd name="T8" fmla="*/ 107 w 342"/>
                <a:gd name="T9" fmla="*/ 91 h 360"/>
                <a:gd name="T10" fmla="*/ 100 w 342"/>
                <a:gd name="T11" fmla="*/ 112 h 360"/>
                <a:gd name="T12" fmla="*/ 85 w 342"/>
                <a:gd name="T13" fmla="*/ 131 h 360"/>
                <a:gd name="T14" fmla="*/ 75 w 342"/>
                <a:gd name="T15" fmla="*/ 136 h 360"/>
                <a:gd name="T16" fmla="*/ 62 w 342"/>
                <a:gd name="T17" fmla="*/ 141 h 360"/>
                <a:gd name="T18" fmla="*/ 55 w 342"/>
                <a:gd name="T19" fmla="*/ 152 h 360"/>
                <a:gd name="T20" fmla="*/ 50 w 342"/>
                <a:gd name="T21" fmla="*/ 181 h 360"/>
                <a:gd name="T22" fmla="*/ 35 w 342"/>
                <a:gd name="T23" fmla="*/ 181 h 360"/>
                <a:gd name="T24" fmla="*/ 22 w 342"/>
                <a:gd name="T25" fmla="*/ 205 h 360"/>
                <a:gd name="T26" fmla="*/ 22 w 342"/>
                <a:gd name="T27" fmla="*/ 229 h 360"/>
                <a:gd name="T28" fmla="*/ 10 w 342"/>
                <a:gd name="T29" fmla="*/ 248 h 360"/>
                <a:gd name="T30" fmla="*/ 2 w 342"/>
                <a:gd name="T31" fmla="*/ 261 h 360"/>
                <a:gd name="T32" fmla="*/ 2 w 342"/>
                <a:gd name="T33" fmla="*/ 275 h 360"/>
                <a:gd name="T34" fmla="*/ 17 w 342"/>
                <a:gd name="T35" fmla="*/ 304 h 360"/>
                <a:gd name="T36" fmla="*/ 30 w 342"/>
                <a:gd name="T37" fmla="*/ 320 h 360"/>
                <a:gd name="T38" fmla="*/ 42 w 342"/>
                <a:gd name="T39" fmla="*/ 325 h 360"/>
                <a:gd name="T40" fmla="*/ 47 w 342"/>
                <a:gd name="T41" fmla="*/ 328 h 360"/>
                <a:gd name="T42" fmla="*/ 57 w 342"/>
                <a:gd name="T43" fmla="*/ 331 h 360"/>
                <a:gd name="T44" fmla="*/ 57 w 342"/>
                <a:gd name="T45" fmla="*/ 341 h 360"/>
                <a:gd name="T46" fmla="*/ 85 w 342"/>
                <a:gd name="T47" fmla="*/ 360 h 360"/>
                <a:gd name="T48" fmla="*/ 100 w 342"/>
                <a:gd name="T49" fmla="*/ 352 h 360"/>
                <a:gd name="T50" fmla="*/ 107 w 342"/>
                <a:gd name="T51" fmla="*/ 344 h 360"/>
                <a:gd name="T52" fmla="*/ 117 w 342"/>
                <a:gd name="T53" fmla="*/ 352 h 360"/>
                <a:gd name="T54" fmla="*/ 142 w 342"/>
                <a:gd name="T55" fmla="*/ 341 h 360"/>
                <a:gd name="T56" fmla="*/ 147 w 342"/>
                <a:gd name="T57" fmla="*/ 328 h 360"/>
                <a:gd name="T58" fmla="*/ 167 w 342"/>
                <a:gd name="T59" fmla="*/ 317 h 360"/>
                <a:gd name="T60" fmla="*/ 185 w 342"/>
                <a:gd name="T61" fmla="*/ 304 h 360"/>
                <a:gd name="T62" fmla="*/ 182 w 342"/>
                <a:gd name="T63" fmla="*/ 285 h 360"/>
                <a:gd name="T64" fmla="*/ 212 w 342"/>
                <a:gd name="T65" fmla="*/ 192 h 360"/>
                <a:gd name="T66" fmla="*/ 225 w 342"/>
                <a:gd name="T67" fmla="*/ 200 h 360"/>
                <a:gd name="T68" fmla="*/ 230 w 342"/>
                <a:gd name="T69" fmla="*/ 208 h 360"/>
                <a:gd name="T70" fmla="*/ 247 w 342"/>
                <a:gd name="T71" fmla="*/ 195 h 360"/>
                <a:gd name="T72" fmla="*/ 260 w 342"/>
                <a:gd name="T73" fmla="*/ 160 h 360"/>
                <a:gd name="T74" fmla="*/ 272 w 342"/>
                <a:gd name="T75" fmla="*/ 149 h 360"/>
                <a:gd name="T76" fmla="*/ 285 w 342"/>
                <a:gd name="T77" fmla="*/ 139 h 360"/>
                <a:gd name="T78" fmla="*/ 292 w 342"/>
                <a:gd name="T79" fmla="*/ 123 h 360"/>
                <a:gd name="T80" fmla="*/ 290 w 342"/>
                <a:gd name="T81" fmla="*/ 115 h 360"/>
                <a:gd name="T82" fmla="*/ 295 w 342"/>
                <a:gd name="T83" fmla="*/ 91 h 360"/>
                <a:gd name="T84" fmla="*/ 330 w 342"/>
                <a:gd name="T85" fmla="*/ 112 h 360"/>
                <a:gd name="T86" fmla="*/ 337 w 342"/>
                <a:gd name="T87" fmla="*/ 115 h 360"/>
                <a:gd name="T88" fmla="*/ 342 w 342"/>
                <a:gd name="T89" fmla="*/ 96 h 360"/>
                <a:gd name="T90" fmla="*/ 330 w 342"/>
                <a:gd name="T91" fmla="*/ 75 h 360"/>
                <a:gd name="T92" fmla="*/ 320 w 342"/>
                <a:gd name="T93" fmla="*/ 69 h 360"/>
                <a:gd name="T94" fmla="*/ 310 w 342"/>
                <a:gd name="T95" fmla="*/ 64 h 360"/>
                <a:gd name="T96" fmla="*/ 282 w 342"/>
                <a:gd name="T97" fmla="*/ 80 h 360"/>
                <a:gd name="T98" fmla="*/ 265 w 342"/>
                <a:gd name="T99" fmla="*/ 83 h 360"/>
                <a:gd name="T100" fmla="*/ 255 w 342"/>
                <a:gd name="T101" fmla="*/ 88 h 360"/>
                <a:gd name="T102" fmla="*/ 245 w 342"/>
                <a:gd name="T103" fmla="*/ 99 h 360"/>
                <a:gd name="T104" fmla="*/ 222 w 342"/>
                <a:gd name="T105" fmla="*/ 117 h 360"/>
                <a:gd name="T106" fmla="*/ 215 w 342"/>
                <a:gd name="T107" fmla="*/ 128 h 360"/>
                <a:gd name="T108" fmla="*/ 130 w 342"/>
                <a:gd name="T109" fmla="*/ 91 h 36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42"/>
                <a:gd name="T166" fmla="*/ 0 h 360"/>
                <a:gd name="T167" fmla="*/ 342 w 342"/>
                <a:gd name="T168" fmla="*/ 360 h 36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42" h="360">
                  <a:moveTo>
                    <a:pt x="115" y="0"/>
                  </a:moveTo>
                  <a:lnTo>
                    <a:pt x="112" y="0"/>
                  </a:lnTo>
                  <a:lnTo>
                    <a:pt x="107" y="5"/>
                  </a:lnTo>
                  <a:lnTo>
                    <a:pt x="112" y="16"/>
                  </a:lnTo>
                  <a:lnTo>
                    <a:pt x="100" y="24"/>
                  </a:lnTo>
                  <a:lnTo>
                    <a:pt x="115" y="32"/>
                  </a:lnTo>
                  <a:lnTo>
                    <a:pt x="110" y="69"/>
                  </a:lnTo>
                  <a:lnTo>
                    <a:pt x="107" y="77"/>
                  </a:lnTo>
                  <a:lnTo>
                    <a:pt x="107" y="85"/>
                  </a:lnTo>
                  <a:lnTo>
                    <a:pt x="107" y="91"/>
                  </a:lnTo>
                  <a:lnTo>
                    <a:pt x="110" y="104"/>
                  </a:lnTo>
                  <a:lnTo>
                    <a:pt x="100" y="112"/>
                  </a:lnTo>
                  <a:lnTo>
                    <a:pt x="97" y="112"/>
                  </a:lnTo>
                  <a:lnTo>
                    <a:pt x="85" y="131"/>
                  </a:lnTo>
                  <a:lnTo>
                    <a:pt x="82" y="133"/>
                  </a:lnTo>
                  <a:lnTo>
                    <a:pt x="75" y="136"/>
                  </a:lnTo>
                  <a:lnTo>
                    <a:pt x="67" y="136"/>
                  </a:lnTo>
                  <a:lnTo>
                    <a:pt x="62" y="141"/>
                  </a:lnTo>
                  <a:lnTo>
                    <a:pt x="62" y="147"/>
                  </a:lnTo>
                  <a:lnTo>
                    <a:pt x="55" y="152"/>
                  </a:lnTo>
                  <a:lnTo>
                    <a:pt x="47" y="171"/>
                  </a:lnTo>
                  <a:lnTo>
                    <a:pt x="50" y="181"/>
                  </a:lnTo>
                  <a:lnTo>
                    <a:pt x="42" y="192"/>
                  </a:lnTo>
                  <a:lnTo>
                    <a:pt x="35" y="181"/>
                  </a:lnTo>
                  <a:lnTo>
                    <a:pt x="30" y="181"/>
                  </a:lnTo>
                  <a:lnTo>
                    <a:pt x="22" y="205"/>
                  </a:lnTo>
                  <a:lnTo>
                    <a:pt x="22" y="216"/>
                  </a:lnTo>
                  <a:lnTo>
                    <a:pt x="22" y="229"/>
                  </a:lnTo>
                  <a:lnTo>
                    <a:pt x="17" y="232"/>
                  </a:lnTo>
                  <a:lnTo>
                    <a:pt x="10" y="248"/>
                  </a:lnTo>
                  <a:lnTo>
                    <a:pt x="0" y="248"/>
                  </a:lnTo>
                  <a:lnTo>
                    <a:pt x="2" y="261"/>
                  </a:lnTo>
                  <a:lnTo>
                    <a:pt x="2" y="269"/>
                  </a:lnTo>
                  <a:lnTo>
                    <a:pt x="2" y="275"/>
                  </a:lnTo>
                  <a:lnTo>
                    <a:pt x="2" y="283"/>
                  </a:lnTo>
                  <a:lnTo>
                    <a:pt x="17" y="304"/>
                  </a:lnTo>
                  <a:lnTo>
                    <a:pt x="27" y="317"/>
                  </a:lnTo>
                  <a:lnTo>
                    <a:pt x="30" y="320"/>
                  </a:lnTo>
                  <a:lnTo>
                    <a:pt x="35" y="320"/>
                  </a:lnTo>
                  <a:lnTo>
                    <a:pt x="42" y="325"/>
                  </a:lnTo>
                  <a:lnTo>
                    <a:pt x="45" y="325"/>
                  </a:lnTo>
                  <a:lnTo>
                    <a:pt x="47" y="328"/>
                  </a:lnTo>
                  <a:lnTo>
                    <a:pt x="50" y="331"/>
                  </a:lnTo>
                  <a:lnTo>
                    <a:pt x="57" y="331"/>
                  </a:lnTo>
                  <a:lnTo>
                    <a:pt x="60" y="333"/>
                  </a:lnTo>
                  <a:lnTo>
                    <a:pt x="57" y="341"/>
                  </a:lnTo>
                  <a:lnTo>
                    <a:pt x="67" y="352"/>
                  </a:lnTo>
                  <a:lnTo>
                    <a:pt x="85" y="360"/>
                  </a:lnTo>
                  <a:lnTo>
                    <a:pt x="92" y="360"/>
                  </a:lnTo>
                  <a:lnTo>
                    <a:pt x="100" y="352"/>
                  </a:lnTo>
                  <a:lnTo>
                    <a:pt x="102" y="349"/>
                  </a:lnTo>
                  <a:lnTo>
                    <a:pt x="107" y="344"/>
                  </a:lnTo>
                  <a:lnTo>
                    <a:pt x="115" y="349"/>
                  </a:lnTo>
                  <a:lnTo>
                    <a:pt x="117" y="352"/>
                  </a:lnTo>
                  <a:lnTo>
                    <a:pt x="122" y="349"/>
                  </a:lnTo>
                  <a:lnTo>
                    <a:pt x="142" y="341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52" y="333"/>
                  </a:lnTo>
                  <a:lnTo>
                    <a:pt x="167" y="317"/>
                  </a:lnTo>
                  <a:lnTo>
                    <a:pt x="172" y="320"/>
                  </a:lnTo>
                  <a:lnTo>
                    <a:pt x="185" y="304"/>
                  </a:lnTo>
                  <a:lnTo>
                    <a:pt x="182" y="299"/>
                  </a:lnTo>
                  <a:lnTo>
                    <a:pt x="182" y="285"/>
                  </a:lnTo>
                  <a:lnTo>
                    <a:pt x="195" y="261"/>
                  </a:lnTo>
                  <a:lnTo>
                    <a:pt x="212" y="192"/>
                  </a:lnTo>
                  <a:lnTo>
                    <a:pt x="215" y="192"/>
                  </a:lnTo>
                  <a:lnTo>
                    <a:pt x="225" y="200"/>
                  </a:lnTo>
                  <a:lnTo>
                    <a:pt x="225" y="203"/>
                  </a:lnTo>
                  <a:lnTo>
                    <a:pt x="230" y="208"/>
                  </a:lnTo>
                  <a:lnTo>
                    <a:pt x="240" y="205"/>
                  </a:lnTo>
                  <a:lnTo>
                    <a:pt x="247" y="195"/>
                  </a:lnTo>
                  <a:lnTo>
                    <a:pt x="252" y="168"/>
                  </a:lnTo>
                  <a:lnTo>
                    <a:pt x="260" y="160"/>
                  </a:lnTo>
                  <a:lnTo>
                    <a:pt x="267" y="163"/>
                  </a:lnTo>
                  <a:lnTo>
                    <a:pt x="272" y="149"/>
                  </a:lnTo>
                  <a:lnTo>
                    <a:pt x="277" y="147"/>
                  </a:lnTo>
                  <a:lnTo>
                    <a:pt x="285" y="139"/>
                  </a:lnTo>
                  <a:lnTo>
                    <a:pt x="290" y="125"/>
                  </a:lnTo>
                  <a:lnTo>
                    <a:pt x="292" y="123"/>
                  </a:lnTo>
                  <a:lnTo>
                    <a:pt x="295" y="117"/>
                  </a:lnTo>
                  <a:lnTo>
                    <a:pt x="290" y="115"/>
                  </a:lnTo>
                  <a:lnTo>
                    <a:pt x="290" y="96"/>
                  </a:lnTo>
                  <a:lnTo>
                    <a:pt x="295" y="91"/>
                  </a:lnTo>
                  <a:lnTo>
                    <a:pt x="297" y="91"/>
                  </a:lnTo>
                  <a:lnTo>
                    <a:pt x="330" y="112"/>
                  </a:lnTo>
                  <a:lnTo>
                    <a:pt x="335" y="115"/>
                  </a:lnTo>
                  <a:lnTo>
                    <a:pt x="337" y="115"/>
                  </a:lnTo>
                  <a:lnTo>
                    <a:pt x="342" y="96"/>
                  </a:lnTo>
                  <a:lnTo>
                    <a:pt x="332" y="75"/>
                  </a:lnTo>
                  <a:lnTo>
                    <a:pt x="330" y="75"/>
                  </a:lnTo>
                  <a:lnTo>
                    <a:pt x="327" y="67"/>
                  </a:lnTo>
                  <a:lnTo>
                    <a:pt x="320" y="69"/>
                  </a:lnTo>
                  <a:lnTo>
                    <a:pt x="315" y="67"/>
                  </a:lnTo>
                  <a:lnTo>
                    <a:pt x="310" y="64"/>
                  </a:lnTo>
                  <a:lnTo>
                    <a:pt x="285" y="75"/>
                  </a:lnTo>
                  <a:lnTo>
                    <a:pt x="282" y="80"/>
                  </a:lnTo>
                  <a:lnTo>
                    <a:pt x="272" y="85"/>
                  </a:lnTo>
                  <a:lnTo>
                    <a:pt x="265" y="83"/>
                  </a:lnTo>
                  <a:lnTo>
                    <a:pt x="260" y="77"/>
                  </a:lnTo>
                  <a:lnTo>
                    <a:pt x="255" y="88"/>
                  </a:lnTo>
                  <a:lnTo>
                    <a:pt x="250" y="91"/>
                  </a:lnTo>
                  <a:lnTo>
                    <a:pt x="245" y="99"/>
                  </a:lnTo>
                  <a:lnTo>
                    <a:pt x="237" y="101"/>
                  </a:lnTo>
                  <a:lnTo>
                    <a:pt x="222" y="117"/>
                  </a:lnTo>
                  <a:lnTo>
                    <a:pt x="217" y="123"/>
                  </a:lnTo>
                  <a:lnTo>
                    <a:pt x="215" y="128"/>
                  </a:lnTo>
                  <a:lnTo>
                    <a:pt x="205" y="75"/>
                  </a:lnTo>
                  <a:lnTo>
                    <a:pt x="130" y="91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2121971" y="2130938"/>
              <a:ext cx="764870" cy="680653"/>
            </a:xfrm>
            <a:custGeom>
              <a:avLst/>
              <a:gdLst>
                <a:gd name="T0" fmla="*/ 497 w 530"/>
                <a:gd name="T1" fmla="*/ 470 h 470"/>
                <a:gd name="T2" fmla="*/ 515 w 530"/>
                <a:gd name="T3" fmla="*/ 264 h 470"/>
                <a:gd name="T4" fmla="*/ 530 w 530"/>
                <a:gd name="T5" fmla="*/ 64 h 470"/>
                <a:gd name="T6" fmla="*/ 57 w 530"/>
                <a:gd name="T7" fmla="*/ 0 h 470"/>
                <a:gd name="T8" fmla="*/ 50 w 530"/>
                <a:gd name="T9" fmla="*/ 51 h 470"/>
                <a:gd name="T10" fmla="*/ 15 w 530"/>
                <a:gd name="T11" fmla="*/ 304 h 470"/>
                <a:gd name="T12" fmla="*/ 15 w 530"/>
                <a:gd name="T13" fmla="*/ 304 h 470"/>
                <a:gd name="T14" fmla="*/ 0 w 530"/>
                <a:gd name="T15" fmla="*/ 403 h 470"/>
                <a:gd name="T16" fmla="*/ 140 w 530"/>
                <a:gd name="T17" fmla="*/ 427 h 470"/>
                <a:gd name="T18" fmla="*/ 497 w 530"/>
                <a:gd name="T19" fmla="*/ 470 h 470"/>
                <a:gd name="T20" fmla="*/ 497 w 530"/>
                <a:gd name="T21" fmla="*/ 470 h 4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0"/>
                <a:gd name="T34" fmla="*/ 0 h 470"/>
                <a:gd name="T35" fmla="*/ 530 w 530"/>
                <a:gd name="T36" fmla="*/ 470 h 47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0" h="470">
                  <a:moveTo>
                    <a:pt x="497" y="470"/>
                  </a:moveTo>
                  <a:lnTo>
                    <a:pt x="515" y="264"/>
                  </a:lnTo>
                  <a:lnTo>
                    <a:pt x="530" y="64"/>
                  </a:lnTo>
                  <a:lnTo>
                    <a:pt x="57" y="0"/>
                  </a:lnTo>
                  <a:lnTo>
                    <a:pt x="50" y="51"/>
                  </a:lnTo>
                  <a:lnTo>
                    <a:pt x="15" y="304"/>
                  </a:lnTo>
                  <a:lnTo>
                    <a:pt x="0" y="403"/>
                  </a:lnTo>
                  <a:lnTo>
                    <a:pt x="140" y="427"/>
                  </a:lnTo>
                  <a:lnTo>
                    <a:pt x="497" y="47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252334" y="2749296"/>
              <a:ext cx="794864" cy="674886"/>
            </a:xfrm>
            <a:custGeom>
              <a:avLst/>
              <a:gdLst>
                <a:gd name="T0" fmla="*/ 0 w 550"/>
                <a:gd name="T1" fmla="*/ 408 h 467"/>
                <a:gd name="T2" fmla="*/ 50 w 550"/>
                <a:gd name="T3" fmla="*/ 0 h 467"/>
                <a:gd name="T4" fmla="*/ 407 w 550"/>
                <a:gd name="T5" fmla="*/ 43 h 467"/>
                <a:gd name="T6" fmla="*/ 550 w 550"/>
                <a:gd name="T7" fmla="*/ 56 h 467"/>
                <a:gd name="T8" fmla="*/ 545 w 550"/>
                <a:gd name="T9" fmla="*/ 157 h 467"/>
                <a:gd name="T10" fmla="*/ 527 w 550"/>
                <a:gd name="T11" fmla="*/ 467 h 467"/>
                <a:gd name="T12" fmla="*/ 455 w 550"/>
                <a:gd name="T13" fmla="*/ 461 h 467"/>
                <a:gd name="T14" fmla="*/ 0 w 550"/>
                <a:gd name="T15" fmla="*/ 408 h 4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0"/>
                <a:gd name="T25" fmla="*/ 0 h 467"/>
                <a:gd name="T26" fmla="*/ 550 w 550"/>
                <a:gd name="T27" fmla="*/ 467 h 4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0" h="467">
                  <a:moveTo>
                    <a:pt x="0" y="408"/>
                  </a:moveTo>
                  <a:lnTo>
                    <a:pt x="50" y="0"/>
                  </a:lnTo>
                  <a:lnTo>
                    <a:pt x="407" y="43"/>
                  </a:lnTo>
                  <a:lnTo>
                    <a:pt x="550" y="56"/>
                  </a:lnTo>
                  <a:lnTo>
                    <a:pt x="545" y="157"/>
                  </a:lnTo>
                  <a:lnTo>
                    <a:pt x="527" y="467"/>
                  </a:lnTo>
                  <a:lnTo>
                    <a:pt x="455" y="461"/>
                  </a:lnTo>
                  <a:lnTo>
                    <a:pt x="0" y="40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2898378" y="1633716"/>
              <a:ext cx="721031" cy="479919"/>
            </a:xfrm>
            <a:custGeom>
              <a:avLst/>
              <a:gdLst>
                <a:gd name="T0" fmla="*/ 0 w 500"/>
                <a:gd name="T1" fmla="*/ 309 h 333"/>
                <a:gd name="T2" fmla="*/ 25 w 500"/>
                <a:gd name="T3" fmla="*/ 0 h 333"/>
                <a:gd name="T4" fmla="*/ 245 w 500"/>
                <a:gd name="T5" fmla="*/ 16 h 333"/>
                <a:gd name="T6" fmla="*/ 458 w 500"/>
                <a:gd name="T7" fmla="*/ 24 h 333"/>
                <a:gd name="T8" fmla="*/ 458 w 500"/>
                <a:gd name="T9" fmla="*/ 32 h 333"/>
                <a:gd name="T10" fmla="*/ 465 w 500"/>
                <a:gd name="T11" fmla="*/ 56 h 333"/>
                <a:gd name="T12" fmla="*/ 463 w 500"/>
                <a:gd name="T13" fmla="*/ 61 h 333"/>
                <a:gd name="T14" fmla="*/ 460 w 500"/>
                <a:gd name="T15" fmla="*/ 80 h 333"/>
                <a:gd name="T16" fmla="*/ 463 w 500"/>
                <a:gd name="T17" fmla="*/ 109 h 333"/>
                <a:gd name="T18" fmla="*/ 468 w 500"/>
                <a:gd name="T19" fmla="*/ 141 h 333"/>
                <a:gd name="T20" fmla="*/ 478 w 500"/>
                <a:gd name="T21" fmla="*/ 149 h 333"/>
                <a:gd name="T22" fmla="*/ 483 w 500"/>
                <a:gd name="T23" fmla="*/ 181 h 333"/>
                <a:gd name="T24" fmla="*/ 483 w 500"/>
                <a:gd name="T25" fmla="*/ 232 h 333"/>
                <a:gd name="T26" fmla="*/ 485 w 500"/>
                <a:gd name="T27" fmla="*/ 240 h 333"/>
                <a:gd name="T28" fmla="*/ 485 w 500"/>
                <a:gd name="T29" fmla="*/ 258 h 333"/>
                <a:gd name="T30" fmla="*/ 488 w 500"/>
                <a:gd name="T31" fmla="*/ 266 h 333"/>
                <a:gd name="T32" fmla="*/ 500 w 500"/>
                <a:gd name="T33" fmla="*/ 304 h 333"/>
                <a:gd name="T34" fmla="*/ 495 w 500"/>
                <a:gd name="T35" fmla="*/ 317 h 333"/>
                <a:gd name="T36" fmla="*/ 498 w 500"/>
                <a:gd name="T37" fmla="*/ 333 h 333"/>
                <a:gd name="T38" fmla="*/ 0 w 500"/>
                <a:gd name="T39" fmla="*/ 309 h 33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0"/>
                <a:gd name="T61" fmla="*/ 0 h 333"/>
                <a:gd name="T62" fmla="*/ 500 w 500"/>
                <a:gd name="T63" fmla="*/ 333 h 33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0" h="333">
                  <a:moveTo>
                    <a:pt x="0" y="309"/>
                  </a:moveTo>
                  <a:lnTo>
                    <a:pt x="25" y="0"/>
                  </a:lnTo>
                  <a:lnTo>
                    <a:pt x="245" y="16"/>
                  </a:lnTo>
                  <a:lnTo>
                    <a:pt x="458" y="24"/>
                  </a:lnTo>
                  <a:lnTo>
                    <a:pt x="458" y="32"/>
                  </a:lnTo>
                  <a:lnTo>
                    <a:pt x="465" y="56"/>
                  </a:lnTo>
                  <a:lnTo>
                    <a:pt x="463" y="61"/>
                  </a:lnTo>
                  <a:lnTo>
                    <a:pt x="460" y="80"/>
                  </a:lnTo>
                  <a:lnTo>
                    <a:pt x="463" y="109"/>
                  </a:lnTo>
                  <a:lnTo>
                    <a:pt x="468" y="141"/>
                  </a:lnTo>
                  <a:lnTo>
                    <a:pt x="478" y="149"/>
                  </a:lnTo>
                  <a:lnTo>
                    <a:pt x="483" y="181"/>
                  </a:lnTo>
                  <a:lnTo>
                    <a:pt x="483" y="232"/>
                  </a:lnTo>
                  <a:lnTo>
                    <a:pt x="485" y="240"/>
                  </a:lnTo>
                  <a:lnTo>
                    <a:pt x="485" y="258"/>
                  </a:lnTo>
                  <a:lnTo>
                    <a:pt x="488" y="266"/>
                  </a:lnTo>
                  <a:lnTo>
                    <a:pt x="500" y="304"/>
                  </a:lnTo>
                  <a:lnTo>
                    <a:pt x="495" y="317"/>
                  </a:lnTo>
                  <a:lnTo>
                    <a:pt x="498" y="333"/>
                  </a:lnTo>
                  <a:lnTo>
                    <a:pt x="0" y="30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2864922" y="2079025"/>
              <a:ext cx="762563" cy="550291"/>
            </a:xfrm>
            <a:custGeom>
              <a:avLst/>
              <a:gdLst>
                <a:gd name="T0" fmla="*/ 0 w 527"/>
                <a:gd name="T1" fmla="*/ 301 h 381"/>
                <a:gd name="T2" fmla="*/ 15 w 527"/>
                <a:gd name="T3" fmla="*/ 101 h 381"/>
                <a:gd name="T4" fmla="*/ 22 w 527"/>
                <a:gd name="T5" fmla="*/ 0 h 381"/>
                <a:gd name="T6" fmla="*/ 520 w 527"/>
                <a:gd name="T7" fmla="*/ 24 h 381"/>
                <a:gd name="T8" fmla="*/ 520 w 527"/>
                <a:gd name="T9" fmla="*/ 32 h 381"/>
                <a:gd name="T10" fmla="*/ 515 w 527"/>
                <a:gd name="T11" fmla="*/ 43 h 381"/>
                <a:gd name="T12" fmla="*/ 502 w 527"/>
                <a:gd name="T13" fmla="*/ 56 h 381"/>
                <a:gd name="T14" fmla="*/ 505 w 527"/>
                <a:gd name="T15" fmla="*/ 64 h 381"/>
                <a:gd name="T16" fmla="*/ 527 w 527"/>
                <a:gd name="T17" fmla="*/ 88 h 381"/>
                <a:gd name="T18" fmla="*/ 527 w 527"/>
                <a:gd name="T19" fmla="*/ 275 h 381"/>
                <a:gd name="T20" fmla="*/ 525 w 527"/>
                <a:gd name="T21" fmla="*/ 275 h 381"/>
                <a:gd name="T22" fmla="*/ 517 w 527"/>
                <a:gd name="T23" fmla="*/ 277 h 381"/>
                <a:gd name="T24" fmla="*/ 522 w 527"/>
                <a:gd name="T25" fmla="*/ 283 h 381"/>
                <a:gd name="T26" fmla="*/ 525 w 527"/>
                <a:gd name="T27" fmla="*/ 288 h 381"/>
                <a:gd name="T28" fmla="*/ 522 w 527"/>
                <a:gd name="T29" fmla="*/ 299 h 381"/>
                <a:gd name="T30" fmla="*/ 525 w 527"/>
                <a:gd name="T31" fmla="*/ 304 h 381"/>
                <a:gd name="T32" fmla="*/ 527 w 527"/>
                <a:gd name="T33" fmla="*/ 317 h 381"/>
                <a:gd name="T34" fmla="*/ 522 w 527"/>
                <a:gd name="T35" fmla="*/ 323 h 381"/>
                <a:gd name="T36" fmla="*/ 525 w 527"/>
                <a:gd name="T37" fmla="*/ 333 h 381"/>
                <a:gd name="T38" fmla="*/ 517 w 527"/>
                <a:gd name="T39" fmla="*/ 349 h 381"/>
                <a:gd name="T40" fmla="*/ 525 w 527"/>
                <a:gd name="T41" fmla="*/ 371 h 381"/>
                <a:gd name="T42" fmla="*/ 527 w 527"/>
                <a:gd name="T43" fmla="*/ 379 h 381"/>
                <a:gd name="T44" fmla="*/ 525 w 527"/>
                <a:gd name="T45" fmla="*/ 381 h 381"/>
                <a:gd name="T46" fmla="*/ 512 w 527"/>
                <a:gd name="T47" fmla="*/ 371 h 381"/>
                <a:gd name="T48" fmla="*/ 480 w 527"/>
                <a:gd name="T49" fmla="*/ 349 h 381"/>
                <a:gd name="T50" fmla="*/ 475 w 527"/>
                <a:gd name="T51" fmla="*/ 347 h 381"/>
                <a:gd name="T52" fmla="*/ 460 w 527"/>
                <a:gd name="T53" fmla="*/ 347 h 381"/>
                <a:gd name="T54" fmla="*/ 450 w 527"/>
                <a:gd name="T55" fmla="*/ 355 h 381"/>
                <a:gd name="T56" fmla="*/ 440 w 527"/>
                <a:gd name="T57" fmla="*/ 357 h 381"/>
                <a:gd name="T58" fmla="*/ 430 w 527"/>
                <a:gd name="T59" fmla="*/ 355 h 381"/>
                <a:gd name="T60" fmla="*/ 425 w 527"/>
                <a:gd name="T61" fmla="*/ 341 h 381"/>
                <a:gd name="T62" fmla="*/ 417 w 527"/>
                <a:gd name="T63" fmla="*/ 336 h 381"/>
                <a:gd name="T64" fmla="*/ 407 w 527"/>
                <a:gd name="T65" fmla="*/ 339 h 381"/>
                <a:gd name="T66" fmla="*/ 395 w 527"/>
                <a:gd name="T67" fmla="*/ 339 h 381"/>
                <a:gd name="T68" fmla="*/ 385 w 527"/>
                <a:gd name="T69" fmla="*/ 323 h 381"/>
                <a:gd name="T70" fmla="*/ 0 w 527"/>
                <a:gd name="T71" fmla="*/ 301 h 3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7"/>
                <a:gd name="T109" fmla="*/ 0 h 381"/>
                <a:gd name="T110" fmla="*/ 527 w 527"/>
                <a:gd name="T111" fmla="*/ 381 h 3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7" h="381">
                  <a:moveTo>
                    <a:pt x="0" y="301"/>
                  </a:moveTo>
                  <a:lnTo>
                    <a:pt x="15" y="101"/>
                  </a:lnTo>
                  <a:lnTo>
                    <a:pt x="22" y="0"/>
                  </a:lnTo>
                  <a:lnTo>
                    <a:pt x="520" y="24"/>
                  </a:lnTo>
                  <a:lnTo>
                    <a:pt x="520" y="32"/>
                  </a:lnTo>
                  <a:lnTo>
                    <a:pt x="515" y="43"/>
                  </a:lnTo>
                  <a:lnTo>
                    <a:pt x="502" y="56"/>
                  </a:lnTo>
                  <a:lnTo>
                    <a:pt x="505" y="64"/>
                  </a:lnTo>
                  <a:lnTo>
                    <a:pt x="527" y="88"/>
                  </a:lnTo>
                  <a:lnTo>
                    <a:pt x="527" y="275"/>
                  </a:lnTo>
                  <a:lnTo>
                    <a:pt x="525" y="275"/>
                  </a:lnTo>
                  <a:lnTo>
                    <a:pt x="517" y="277"/>
                  </a:lnTo>
                  <a:lnTo>
                    <a:pt x="522" y="283"/>
                  </a:lnTo>
                  <a:lnTo>
                    <a:pt x="525" y="288"/>
                  </a:lnTo>
                  <a:lnTo>
                    <a:pt x="522" y="299"/>
                  </a:lnTo>
                  <a:lnTo>
                    <a:pt x="525" y="304"/>
                  </a:lnTo>
                  <a:lnTo>
                    <a:pt x="527" y="317"/>
                  </a:lnTo>
                  <a:lnTo>
                    <a:pt x="522" y="323"/>
                  </a:lnTo>
                  <a:lnTo>
                    <a:pt x="525" y="333"/>
                  </a:lnTo>
                  <a:lnTo>
                    <a:pt x="517" y="349"/>
                  </a:lnTo>
                  <a:lnTo>
                    <a:pt x="525" y="371"/>
                  </a:lnTo>
                  <a:lnTo>
                    <a:pt x="527" y="379"/>
                  </a:lnTo>
                  <a:lnTo>
                    <a:pt x="525" y="381"/>
                  </a:lnTo>
                  <a:lnTo>
                    <a:pt x="512" y="371"/>
                  </a:lnTo>
                  <a:lnTo>
                    <a:pt x="480" y="349"/>
                  </a:lnTo>
                  <a:lnTo>
                    <a:pt x="475" y="347"/>
                  </a:lnTo>
                  <a:lnTo>
                    <a:pt x="460" y="347"/>
                  </a:lnTo>
                  <a:lnTo>
                    <a:pt x="450" y="355"/>
                  </a:lnTo>
                  <a:lnTo>
                    <a:pt x="440" y="357"/>
                  </a:lnTo>
                  <a:lnTo>
                    <a:pt x="430" y="355"/>
                  </a:lnTo>
                  <a:lnTo>
                    <a:pt x="425" y="341"/>
                  </a:lnTo>
                  <a:lnTo>
                    <a:pt x="417" y="336"/>
                  </a:lnTo>
                  <a:lnTo>
                    <a:pt x="407" y="339"/>
                  </a:lnTo>
                  <a:lnTo>
                    <a:pt x="395" y="339"/>
                  </a:lnTo>
                  <a:lnTo>
                    <a:pt x="385" y="323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2839541" y="2512798"/>
              <a:ext cx="902154" cy="478765"/>
            </a:xfrm>
            <a:custGeom>
              <a:avLst/>
              <a:gdLst>
                <a:gd name="T0" fmla="*/ 0 w 625"/>
                <a:gd name="T1" fmla="*/ 206 h 331"/>
                <a:gd name="T2" fmla="*/ 18 w 625"/>
                <a:gd name="T3" fmla="*/ 0 h 331"/>
                <a:gd name="T4" fmla="*/ 403 w 625"/>
                <a:gd name="T5" fmla="*/ 22 h 331"/>
                <a:gd name="T6" fmla="*/ 413 w 625"/>
                <a:gd name="T7" fmla="*/ 38 h 331"/>
                <a:gd name="T8" fmla="*/ 425 w 625"/>
                <a:gd name="T9" fmla="*/ 38 h 331"/>
                <a:gd name="T10" fmla="*/ 435 w 625"/>
                <a:gd name="T11" fmla="*/ 35 h 331"/>
                <a:gd name="T12" fmla="*/ 443 w 625"/>
                <a:gd name="T13" fmla="*/ 40 h 331"/>
                <a:gd name="T14" fmla="*/ 448 w 625"/>
                <a:gd name="T15" fmla="*/ 54 h 331"/>
                <a:gd name="T16" fmla="*/ 458 w 625"/>
                <a:gd name="T17" fmla="*/ 56 h 331"/>
                <a:gd name="T18" fmla="*/ 468 w 625"/>
                <a:gd name="T19" fmla="*/ 54 h 331"/>
                <a:gd name="T20" fmla="*/ 478 w 625"/>
                <a:gd name="T21" fmla="*/ 46 h 331"/>
                <a:gd name="T22" fmla="*/ 493 w 625"/>
                <a:gd name="T23" fmla="*/ 46 h 331"/>
                <a:gd name="T24" fmla="*/ 498 w 625"/>
                <a:gd name="T25" fmla="*/ 48 h 331"/>
                <a:gd name="T26" fmla="*/ 530 w 625"/>
                <a:gd name="T27" fmla="*/ 70 h 331"/>
                <a:gd name="T28" fmla="*/ 543 w 625"/>
                <a:gd name="T29" fmla="*/ 80 h 331"/>
                <a:gd name="T30" fmla="*/ 545 w 625"/>
                <a:gd name="T31" fmla="*/ 94 h 331"/>
                <a:gd name="T32" fmla="*/ 555 w 625"/>
                <a:gd name="T33" fmla="*/ 99 h 331"/>
                <a:gd name="T34" fmla="*/ 555 w 625"/>
                <a:gd name="T35" fmla="*/ 107 h 331"/>
                <a:gd name="T36" fmla="*/ 550 w 625"/>
                <a:gd name="T37" fmla="*/ 120 h 331"/>
                <a:gd name="T38" fmla="*/ 558 w 625"/>
                <a:gd name="T39" fmla="*/ 128 h 331"/>
                <a:gd name="T40" fmla="*/ 563 w 625"/>
                <a:gd name="T41" fmla="*/ 144 h 331"/>
                <a:gd name="T42" fmla="*/ 570 w 625"/>
                <a:gd name="T43" fmla="*/ 152 h 331"/>
                <a:gd name="T44" fmla="*/ 568 w 625"/>
                <a:gd name="T45" fmla="*/ 160 h 331"/>
                <a:gd name="T46" fmla="*/ 570 w 625"/>
                <a:gd name="T47" fmla="*/ 168 h 331"/>
                <a:gd name="T48" fmla="*/ 580 w 625"/>
                <a:gd name="T49" fmla="*/ 176 h 331"/>
                <a:gd name="T50" fmla="*/ 583 w 625"/>
                <a:gd name="T51" fmla="*/ 184 h 331"/>
                <a:gd name="T52" fmla="*/ 580 w 625"/>
                <a:gd name="T53" fmla="*/ 192 h 331"/>
                <a:gd name="T54" fmla="*/ 578 w 625"/>
                <a:gd name="T55" fmla="*/ 208 h 331"/>
                <a:gd name="T56" fmla="*/ 588 w 625"/>
                <a:gd name="T57" fmla="*/ 216 h 331"/>
                <a:gd name="T58" fmla="*/ 590 w 625"/>
                <a:gd name="T59" fmla="*/ 222 h 331"/>
                <a:gd name="T60" fmla="*/ 585 w 625"/>
                <a:gd name="T61" fmla="*/ 230 h 331"/>
                <a:gd name="T62" fmla="*/ 588 w 625"/>
                <a:gd name="T63" fmla="*/ 238 h 331"/>
                <a:gd name="T64" fmla="*/ 593 w 625"/>
                <a:gd name="T65" fmla="*/ 246 h 331"/>
                <a:gd name="T66" fmla="*/ 590 w 625"/>
                <a:gd name="T67" fmla="*/ 256 h 331"/>
                <a:gd name="T68" fmla="*/ 593 w 625"/>
                <a:gd name="T69" fmla="*/ 267 h 331"/>
                <a:gd name="T70" fmla="*/ 595 w 625"/>
                <a:gd name="T71" fmla="*/ 270 h 331"/>
                <a:gd name="T72" fmla="*/ 600 w 625"/>
                <a:gd name="T73" fmla="*/ 280 h 331"/>
                <a:gd name="T74" fmla="*/ 608 w 625"/>
                <a:gd name="T75" fmla="*/ 288 h 331"/>
                <a:gd name="T76" fmla="*/ 610 w 625"/>
                <a:gd name="T77" fmla="*/ 302 h 331"/>
                <a:gd name="T78" fmla="*/ 623 w 625"/>
                <a:gd name="T79" fmla="*/ 315 h 331"/>
                <a:gd name="T80" fmla="*/ 625 w 625"/>
                <a:gd name="T81" fmla="*/ 318 h 331"/>
                <a:gd name="T82" fmla="*/ 625 w 625"/>
                <a:gd name="T83" fmla="*/ 331 h 331"/>
                <a:gd name="T84" fmla="*/ 625 w 625"/>
                <a:gd name="T85" fmla="*/ 331 h 331"/>
                <a:gd name="T86" fmla="*/ 138 w 625"/>
                <a:gd name="T87" fmla="*/ 320 h 331"/>
                <a:gd name="T88" fmla="*/ 143 w 625"/>
                <a:gd name="T89" fmla="*/ 219 h 331"/>
                <a:gd name="T90" fmla="*/ 0 w 625"/>
                <a:gd name="T91" fmla="*/ 206 h 331"/>
                <a:gd name="T92" fmla="*/ 0 w 625"/>
                <a:gd name="T93" fmla="*/ 206 h 3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25"/>
                <a:gd name="T142" fmla="*/ 0 h 331"/>
                <a:gd name="T143" fmla="*/ 625 w 625"/>
                <a:gd name="T144" fmla="*/ 331 h 33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25" h="331">
                  <a:moveTo>
                    <a:pt x="0" y="206"/>
                  </a:moveTo>
                  <a:lnTo>
                    <a:pt x="18" y="0"/>
                  </a:lnTo>
                  <a:lnTo>
                    <a:pt x="403" y="22"/>
                  </a:lnTo>
                  <a:lnTo>
                    <a:pt x="413" y="38"/>
                  </a:lnTo>
                  <a:lnTo>
                    <a:pt x="425" y="38"/>
                  </a:lnTo>
                  <a:lnTo>
                    <a:pt x="435" y="35"/>
                  </a:lnTo>
                  <a:lnTo>
                    <a:pt x="443" y="40"/>
                  </a:lnTo>
                  <a:lnTo>
                    <a:pt x="448" y="54"/>
                  </a:lnTo>
                  <a:lnTo>
                    <a:pt x="458" y="56"/>
                  </a:lnTo>
                  <a:lnTo>
                    <a:pt x="468" y="54"/>
                  </a:lnTo>
                  <a:lnTo>
                    <a:pt x="478" y="46"/>
                  </a:lnTo>
                  <a:lnTo>
                    <a:pt x="493" y="46"/>
                  </a:lnTo>
                  <a:lnTo>
                    <a:pt x="498" y="48"/>
                  </a:lnTo>
                  <a:lnTo>
                    <a:pt x="530" y="70"/>
                  </a:lnTo>
                  <a:lnTo>
                    <a:pt x="543" y="80"/>
                  </a:lnTo>
                  <a:lnTo>
                    <a:pt x="545" y="94"/>
                  </a:lnTo>
                  <a:lnTo>
                    <a:pt x="555" y="99"/>
                  </a:lnTo>
                  <a:lnTo>
                    <a:pt x="555" y="107"/>
                  </a:lnTo>
                  <a:lnTo>
                    <a:pt x="550" y="120"/>
                  </a:lnTo>
                  <a:lnTo>
                    <a:pt x="558" y="128"/>
                  </a:lnTo>
                  <a:lnTo>
                    <a:pt x="563" y="144"/>
                  </a:lnTo>
                  <a:lnTo>
                    <a:pt x="570" y="152"/>
                  </a:lnTo>
                  <a:lnTo>
                    <a:pt x="568" y="160"/>
                  </a:lnTo>
                  <a:lnTo>
                    <a:pt x="570" y="168"/>
                  </a:lnTo>
                  <a:lnTo>
                    <a:pt x="580" y="176"/>
                  </a:lnTo>
                  <a:lnTo>
                    <a:pt x="583" y="184"/>
                  </a:lnTo>
                  <a:lnTo>
                    <a:pt x="580" y="192"/>
                  </a:lnTo>
                  <a:lnTo>
                    <a:pt x="578" y="208"/>
                  </a:lnTo>
                  <a:lnTo>
                    <a:pt x="588" y="216"/>
                  </a:lnTo>
                  <a:lnTo>
                    <a:pt x="590" y="222"/>
                  </a:lnTo>
                  <a:lnTo>
                    <a:pt x="585" y="230"/>
                  </a:lnTo>
                  <a:lnTo>
                    <a:pt x="588" y="238"/>
                  </a:lnTo>
                  <a:lnTo>
                    <a:pt x="593" y="246"/>
                  </a:lnTo>
                  <a:lnTo>
                    <a:pt x="590" y="256"/>
                  </a:lnTo>
                  <a:lnTo>
                    <a:pt x="593" y="267"/>
                  </a:lnTo>
                  <a:lnTo>
                    <a:pt x="595" y="270"/>
                  </a:lnTo>
                  <a:lnTo>
                    <a:pt x="600" y="280"/>
                  </a:lnTo>
                  <a:lnTo>
                    <a:pt x="608" y="288"/>
                  </a:lnTo>
                  <a:lnTo>
                    <a:pt x="610" y="302"/>
                  </a:lnTo>
                  <a:lnTo>
                    <a:pt x="623" y="315"/>
                  </a:lnTo>
                  <a:lnTo>
                    <a:pt x="625" y="318"/>
                  </a:lnTo>
                  <a:lnTo>
                    <a:pt x="625" y="331"/>
                  </a:lnTo>
                  <a:lnTo>
                    <a:pt x="138" y="320"/>
                  </a:lnTo>
                  <a:lnTo>
                    <a:pt x="143" y="219"/>
                  </a:lnTo>
                  <a:lnTo>
                    <a:pt x="0" y="20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3012589" y="2975411"/>
              <a:ext cx="813323" cy="462614"/>
            </a:xfrm>
            <a:custGeom>
              <a:avLst/>
              <a:gdLst>
                <a:gd name="T0" fmla="*/ 18 w 563"/>
                <a:gd name="T1" fmla="*/ 0 h 320"/>
                <a:gd name="T2" fmla="*/ 505 w 563"/>
                <a:gd name="T3" fmla="*/ 11 h 320"/>
                <a:gd name="T4" fmla="*/ 535 w 563"/>
                <a:gd name="T5" fmla="*/ 38 h 320"/>
                <a:gd name="T6" fmla="*/ 528 w 563"/>
                <a:gd name="T7" fmla="*/ 51 h 320"/>
                <a:gd name="T8" fmla="*/ 525 w 563"/>
                <a:gd name="T9" fmla="*/ 62 h 320"/>
                <a:gd name="T10" fmla="*/ 530 w 563"/>
                <a:gd name="T11" fmla="*/ 70 h 320"/>
                <a:gd name="T12" fmla="*/ 538 w 563"/>
                <a:gd name="T13" fmla="*/ 72 h 320"/>
                <a:gd name="T14" fmla="*/ 543 w 563"/>
                <a:gd name="T15" fmla="*/ 91 h 320"/>
                <a:gd name="T16" fmla="*/ 550 w 563"/>
                <a:gd name="T17" fmla="*/ 96 h 320"/>
                <a:gd name="T18" fmla="*/ 558 w 563"/>
                <a:gd name="T19" fmla="*/ 99 h 320"/>
                <a:gd name="T20" fmla="*/ 560 w 563"/>
                <a:gd name="T21" fmla="*/ 102 h 320"/>
                <a:gd name="T22" fmla="*/ 563 w 563"/>
                <a:gd name="T23" fmla="*/ 320 h 320"/>
                <a:gd name="T24" fmla="*/ 0 w 563"/>
                <a:gd name="T25" fmla="*/ 310 h 320"/>
                <a:gd name="T26" fmla="*/ 18 w 563"/>
                <a:gd name="T27" fmla="*/ 0 h 3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3"/>
                <a:gd name="T43" fmla="*/ 0 h 320"/>
                <a:gd name="T44" fmla="*/ 563 w 563"/>
                <a:gd name="T45" fmla="*/ 320 h 3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3" h="320">
                  <a:moveTo>
                    <a:pt x="18" y="0"/>
                  </a:moveTo>
                  <a:lnTo>
                    <a:pt x="505" y="11"/>
                  </a:lnTo>
                  <a:lnTo>
                    <a:pt x="535" y="38"/>
                  </a:lnTo>
                  <a:lnTo>
                    <a:pt x="528" y="51"/>
                  </a:lnTo>
                  <a:lnTo>
                    <a:pt x="525" y="62"/>
                  </a:lnTo>
                  <a:lnTo>
                    <a:pt x="530" y="70"/>
                  </a:lnTo>
                  <a:lnTo>
                    <a:pt x="538" y="72"/>
                  </a:lnTo>
                  <a:lnTo>
                    <a:pt x="543" y="91"/>
                  </a:lnTo>
                  <a:lnTo>
                    <a:pt x="550" y="96"/>
                  </a:lnTo>
                  <a:lnTo>
                    <a:pt x="558" y="99"/>
                  </a:lnTo>
                  <a:lnTo>
                    <a:pt x="560" y="102"/>
                  </a:lnTo>
                  <a:lnTo>
                    <a:pt x="563" y="320"/>
                  </a:lnTo>
                  <a:lnTo>
                    <a:pt x="0" y="3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3559419" y="1609489"/>
              <a:ext cx="722185" cy="865238"/>
            </a:xfrm>
            <a:custGeom>
              <a:avLst/>
              <a:gdLst>
                <a:gd name="T0" fmla="*/ 47 w 500"/>
                <a:gd name="T1" fmla="*/ 413 h 600"/>
                <a:gd name="T2" fmla="*/ 22 w 500"/>
                <a:gd name="T3" fmla="*/ 381 h 600"/>
                <a:gd name="T4" fmla="*/ 40 w 500"/>
                <a:gd name="T5" fmla="*/ 357 h 600"/>
                <a:gd name="T6" fmla="*/ 37 w 500"/>
                <a:gd name="T7" fmla="*/ 333 h 600"/>
                <a:gd name="T8" fmla="*/ 30 w 500"/>
                <a:gd name="T9" fmla="*/ 282 h 600"/>
                <a:gd name="T10" fmla="*/ 27 w 500"/>
                <a:gd name="T11" fmla="*/ 256 h 600"/>
                <a:gd name="T12" fmla="*/ 25 w 500"/>
                <a:gd name="T13" fmla="*/ 197 h 600"/>
                <a:gd name="T14" fmla="*/ 10 w 500"/>
                <a:gd name="T15" fmla="*/ 157 h 600"/>
                <a:gd name="T16" fmla="*/ 2 w 500"/>
                <a:gd name="T17" fmla="*/ 96 h 600"/>
                <a:gd name="T18" fmla="*/ 7 w 500"/>
                <a:gd name="T19" fmla="*/ 72 h 600"/>
                <a:gd name="T20" fmla="*/ 0 w 500"/>
                <a:gd name="T21" fmla="*/ 40 h 600"/>
                <a:gd name="T22" fmla="*/ 130 w 500"/>
                <a:gd name="T23" fmla="*/ 16 h 600"/>
                <a:gd name="T24" fmla="*/ 142 w 500"/>
                <a:gd name="T25" fmla="*/ 0 h 600"/>
                <a:gd name="T26" fmla="*/ 157 w 500"/>
                <a:gd name="T27" fmla="*/ 29 h 600"/>
                <a:gd name="T28" fmla="*/ 160 w 500"/>
                <a:gd name="T29" fmla="*/ 58 h 600"/>
                <a:gd name="T30" fmla="*/ 180 w 500"/>
                <a:gd name="T31" fmla="*/ 66 h 600"/>
                <a:gd name="T32" fmla="*/ 195 w 500"/>
                <a:gd name="T33" fmla="*/ 74 h 600"/>
                <a:gd name="T34" fmla="*/ 218 w 500"/>
                <a:gd name="T35" fmla="*/ 74 h 600"/>
                <a:gd name="T36" fmla="*/ 220 w 500"/>
                <a:gd name="T37" fmla="*/ 85 h 600"/>
                <a:gd name="T38" fmla="*/ 245 w 500"/>
                <a:gd name="T39" fmla="*/ 77 h 600"/>
                <a:gd name="T40" fmla="*/ 290 w 500"/>
                <a:gd name="T41" fmla="*/ 80 h 600"/>
                <a:gd name="T42" fmla="*/ 293 w 500"/>
                <a:gd name="T43" fmla="*/ 85 h 600"/>
                <a:gd name="T44" fmla="*/ 300 w 500"/>
                <a:gd name="T45" fmla="*/ 90 h 600"/>
                <a:gd name="T46" fmla="*/ 308 w 500"/>
                <a:gd name="T47" fmla="*/ 106 h 600"/>
                <a:gd name="T48" fmla="*/ 320 w 500"/>
                <a:gd name="T49" fmla="*/ 101 h 600"/>
                <a:gd name="T50" fmla="*/ 333 w 500"/>
                <a:gd name="T51" fmla="*/ 101 h 600"/>
                <a:gd name="T52" fmla="*/ 353 w 500"/>
                <a:gd name="T53" fmla="*/ 114 h 600"/>
                <a:gd name="T54" fmla="*/ 363 w 500"/>
                <a:gd name="T55" fmla="*/ 125 h 600"/>
                <a:gd name="T56" fmla="*/ 383 w 500"/>
                <a:gd name="T57" fmla="*/ 122 h 600"/>
                <a:gd name="T58" fmla="*/ 413 w 500"/>
                <a:gd name="T59" fmla="*/ 109 h 600"/>
                <a:gd name="T60" fmla="*/ 455 w 500"/>
                <a:gd name="T61" fmla="*/ 114 h 600"/>
                <a:gd name="T62" fmla="*/ 465 w 500"/>
                <a:gd name="T63" fmla="*/ 120 h 600"/>
                <a:gd name="T64" fmla="*/ 483 w 500"/>
                <a:gd name="T65" fmla="*/ 122 h 600"/>
                <a:gd name="T66" fmla="*/ 490 w 500"/>
                <a:gd name="T67" fmla="*/ 133 h 600"/>
                <a:gd name="T68" fmla="*/ 458 w 500"/>
                <a:gd name="T69" fmla="*/ 149 h 600"/>
                <a:gd name="T70" fmla="*/ 438 w 500"/>
                <a:gd name="T71" fmla="*/ 162 h 600"/>
                <a:gd name="T72" fmla="*/ 410 w 500"/>
                <a:gd name="T73" fmla="*/ 178 h 600"/>
                <a:gd name="T74" fmla="*/ 333 w 500"/>
                <a:gd name="T75" fmla="*/ 261 h 600"/>
                <a:gd name="T76" fmla="*/ 325 w 500"/>
                <a:gd name="T77" fmla="*/ 272 h 600"/>
                <a:gd name="T78" fmla="*/ 320 w 500"/>
                <a:gd name="T79" fmla="*/ 333 h 600"/>
                <a:gd name="T80" fmla="*/ 295 w 500"/>
                <a:gd name="T81" fmla="*/ 354 h 600"/>
                <a:gd name="T82" fmla="*/ 293 w 500"/>
                <a:gd name="T83" fmla="*/ 365 h 600"/>
                <a:gd name="T84" fmla="*/ 298 w 500"/>
                <a:gd name="T85" fmla="*/ 386 h 600"/>
                <a:gd name="T86" fmla="*/ 298 w 500"/>
                <a:gd name="T87" fmla="*/ 410 h 600"/>
                <a:gd name="T88" fmla="*/ 298 w 500"/>
                <a:gd name="T89" fmla="*/ 437 h 600"/>
                <a:gd name="T90" fmla="*/ 300 w 500"/>
                <a:gd name="T91" fmla="*/ 469 h 600"/>
                <a:gd name="T92" fmla="*/ 310 w 500"/>
                <a:gd name="T93" fmla="*/ 480 h 600"/>
                <a:gd name="T94" fmla="*/ 330 w 500"/>
                <a:gd name="T95" fmla="*/ 488 h 600"/>
                <a:gd name="T96" fmla="*/ 335 w 500"/>
                <a:gd name="T97" fmla="*/ 493 h 600"/>
                <a:gd name="T98" fmla="*/ 365 w 500"/>
                <a:gd name="T99" fmla="*/ 520 h 600"/>
                <a:gd name="T100" fmla="*/ 405 w 500"/>
                <a:gd name="T101" fmla="*/ 552 h 600"/>
                <a:gd name="T102" fmla="*/ 408 w 500"/>
                <a:gd name="T103" fmla="*/ 570 h 600"/>
                <a:gd name="T104" fmla="*/ 47 w 500"/>
                <a:gd name="T105" fmla="*/ 600 h 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0"/>
                <a:gd name="T160" fmla="*/ 0 h 600"/>
                <a:gd name="T161" fmla="*/ 500 w 500"/>
                <a:gd name="T162" fmla="*/ 600 h 60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0" h="600">
                  <a:moveTo>
                    <a:pt x="47" y="600"/>
                  </a:moveTo>
                  <a:lnTo>
                    <a:pt x="47" y="413"/>
                  </a:lnTo>
                  <a:lnTo>
                    <a:pt x="25" y="389"/>
                  </a:lnTo>
                  <a:lnTo>
                    <a:pt x="22" y="381"/>
                  </a:lnTo>
                  <a:lnTo>
                    <a:pt x="35" y="368"/>
                  </a:lnTo>
                  <a:lnTo>
                    <a:pt x="40" y="357"/>
                  </a:lnTo>
                  <a:lnTo>
                    <a:pt x="40" y="349"/>
                  </a:lnTo>
                  <a:lnTo>
                    <a:pt x="37" y="333"/>
                  </a:lnTo>
                  <a:lnTo>
                    <a:pt x="42" y="320"/>
                  </a:lnTo>
                  <a:lnTo>
                    <a:pt x="30" y="282"/>
                  </a:lnTo>
                  <a:lnTo>
                    <a:pt x="27" y="274"/>
                  </a:lnTo>
                  <a:lnTo>
                    <a:pt x="27" y="256"/>
                  </a:lnTo>
                  <a:lnTo>
                    <a:pt x="25" y="248"/>
                  </a:lnTo>
                  <a:lnTo>
                    <a:pt x="25" y="197"/>
                  </a:lnTo>
                  <a:lnTo>
                    <a:pt x="20" y="165"/>
                  </a:lnTo>
                  <a:lnTo>
                    <a:pt x="10" y="157"/>
                  </a:lnTo>
                  <a:lnTo>
                    <a:pt x="5" y="125"/>
                  </a:lnTo>
                  <a:lnTo>
                    <a:pt x="2" y="96"/>
                  </a:lnTo>
                  <a:lnTo>
                    <a:pt x="5" y="77"/>
                  </a:lnTo>
                  <a:lnTo>
                    <a:pt x="7" y="72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130" y="40"/>
                  </a:lnTo>
                  <a:lnTo>
                    <a:pt x="130" y="16"/>
                  </a:lnTo>
                  <a:lnTo>
                    <a:pt x="132" y="0"/>
                  </a:lnTo>
                  <a:lnTo>
                    <a:pt x="142" y="0"/>
                  </a:lnTo>
                  <a:lnTo>
                    <a:pt x="155" y="8"/>
                  </a:lnTo>
                  <a:lnTo>
                    <a:pt x="157" y="29"/>
                  </a:lnTo>
                  <a:lnTo>
                    <a:pt x="162" y="45"/>
                  </a:lnTo>
                  <a:lnTo>
                    <a:pt x="160" y="58"/>
                  </a:lnTo>
                  <a:lnTo>
                    <a:pt x="175" y="69"/>
                  </a:lnTo>
                  <a:lnTo>
                    <a:pt x="180" y="66"/>
                  </a:lnTo>
                  <a:lnTo>
                    <a:pt x="190" y="69"/>
                  </a:lnTo>
                  <a:lnTo>
                    <a:pt x="195" y="74"/>
                  </a:lnTo>
                  <a:lnTo>
                    <a:pt x="205" y="74"/>
                  </a:lnTo>
                  <a:lnTo>
                    <a:pt x="218" y="74"/>
                  </a:lnTo>
                  <a:lnTo>
                    <a:pt x="220" y="82"/>
                  </a:lnTo>
                  <a:lnTo>
                    <a:pt x="220" y="85"/>
                  </a:lnTo>
                  <a:lnTo>
                    <a:pt x="238" y="82"/>
                  </a:lnTo>
                  <a:lnTo>
                    <a:pt x="245" y="77"/>
                  </a:lnTo>
                  <a:lnTo>
                    <a:pt x="273" y="74"/>
                  </a:lnTo>
                  <a:lnTo>
                    <a:pt x="290" y="80"/>
                  </a:lnTo>
                  <a:lnTo>
                    <a:pt x="295" y="80"/>
                  </a:lnTo>
                  <a:lnTo>
                    <a:pt x="293" y="85"/>
                  </a:lnTo>
                  <a:lnTo>
                    <a:pt x="298" y="90"/>
                  </a:lnTo>
                  <a:lnTo>
                    <a:pt x="300" y="90"/>
                  </a:lnTo>
                  <a:lnTo>
                    <a:pt x="305" y="93"/>
                  </a:lnTo>
                  <a:lnTo>
                    <a:pt x="308" y="106"/>
                  </a:lnTo>
                  <a:lnTo>
                    <a:pt x="315" y="109"/>
                  </a:lnTo>
                  <a:lnTo>
                    <a:pt x="320" y="101"/>
                  </a:lnTo>
                  <a:lnTo>
                    <a:pt x="325" y="98"/>
                  </a:lnTo>
                  <a:lnTo>
                    <a:pt x="333" y="101"/>
                  </a:lnTo>
                  <a:lnTo>
                    <a:pt x="338" y="109"/>
                  </a:lnTo>
                  <a:lnTo>
                    <a:pt x="353" y="114"/>
                  </a:lnTo>
                  <a:lnTo>
                    <a:pt x="355" y="120"/>
                  </a:lnTo>
                  <a:lnTo>
                    <a:pt x="363" y="125"/>
                  </a:lnTo>
                  <a:lnTo>
                    <a:pt x="373" y="125"/>
                  </a:lnTo>
                  <a:lnTo>
                    <a:pt x="383" y="122"/>
                  </a:lnTo>
                  <a:lnTo>
                    <a:pt x="408" y="104"/>
                  </a:lnTo>
                  <a:lnTo>
                    <a:pt x="413" y="109"/>
                  </a:lnTo>
                  <a:lnTo>
                    <a:pt x="418" y="117"/>
                  </a:lnTo>
                  <a:lnTo>
                    <a:pt x="455" y="114"/>
                  </a:lnTo>
                  <a:lnTo>
                    <a:pt x="460" y="117"/>
                  </a:lnTo>
                  <a:lnTo>
                    <a:pt x="465" y="120"/>
                  </a:lnTo>
                  <a:lnTo>
                    <a:pt x="475" y="128"/>
                  </a:lnTo>
                  <a:lnTo>
                    <a:pt x="483" y="122"/>
                  </a:lnTo>
                  <a:lnTo>
                    <a:pt x="500" y="122"/>
                  </a:lnTo>
                  <a:lnTo>
                    <a:pt x="490" y="133"/>
                  </a:lnTo>
                  <a:lnTo>
                    <a:pt x="470" y="146"/>
                  </a:lnTo>
                  <a:lnTo>
                    <a:pt x="458" y="149"/>
                  </a:lnTo>
                  <a:lnTo>
                    <a:pt x="448" y="152"/>
                  </a:lnTo>
                  <a:lnTo>
                    <a:pt x="438" y="162"/>
                  </a:lnTo>
                  <a:lnTo>
                    <a:pt x="420" y="173"/>
                  </a:lnTo>
                  <a:lnTo>
                    <a:pt x="410" y="178"/>
                  </a:lnTo>
                  <a:lnTo>
                    <a:pt x="380" y="216"/>
                  </a:lnTo>
                  <a:lnTo>
                    <a:pt x="333" y="261"/>
                  </a:lnTo>
                  <a:lnTo>
                    <a:pt x="330" y="266"/>
                  </a:lnTo>
                  <a:lnTo>
                    <a:pt x="325" y="272"/>
                  </a:lnTo>
                  <a:lnTo>
                    <a:pt x="328" y="328"/>
                  </a:lnTo>
                  <a:lnTo>
                    <a:pt x="320" y="333"/>
                  </a:lnTo>
                  <a:lnTo>
                    <a:pt x="315" y="336"/>
                  </a:lnTo>
                  <a:lnTo>
                    <a:pt x="295" y="354"/>
                  </a:lnTo>
                  <a:lnTo>
                    <a:pt x="295" y="362"/>
                  </a:lnTo>
                  <a:lnTo>
                    <a:pt x="293" y="365"/>
                  </a:lnTo>
                  <a:lnTo>
                    <a:pt x="288" y="381"/>
                  </a:lnTo>
                  <a:lnTo>
                    <a:pt x="298" y="386"/>
                  </a:lnTo>
                  <a:lnTo>
                    <a:pt x="305" y="400"/>
                  </a:lnTo>
                  <a:lnTo>
                    <a:pt x="298" y="410"/>
                  </a:lnTo>
                  <a:lnTo>
                    <a:pt x="300" y="418"/>
                  </a:lnTo>
                  <a:lnTo>
                    <a:pt x="298" y="437"/>
                  </a:lnTo>
                  <a:lnTo>
                    <a:pt x="298" y="464"/>
                  </a:lnTo>
                  <a:lnTo>
                    <a:pt x="300" y="469"/>
                  </a:lnTo>
                  <a:lnTo>
                    <a:pt x="308" y="477"/>
                  </a:lnTo>
                  <a:lnTo>
                    <a:pt x="310" y="480"/>
                  </a:lnTo>
                  <a:lnTo>
                    <a:pt x="328" y="482"/>
                  </a:lnTo>
                  <a:lnTo>
                    <a:pt x="330" y="488"/>
                  </a:lnTo>
                  <a:lnTo>
                    <a:pt x="333" y="490"/>
                  </a:lnTo>
                  <a:lnTo>
                    <a:pt x="335" y="493"/>
                  </a:lnTo>
                  <a:lnTo>
                    <a:pt x="358" y="504"/>
                  </a:lnTo>
                  <a:lnTo>
                    <a:pt x="365" y="520"/>
                  </a:lnTo>
                  <a:lnTo>
                    <a:pt x="383" y="533"/>
                  </a:lnTo>
                  <a:lnTo>
                    <a:pt x="405" y="552"/>
                  </a:lnTo>
                  <a:lnTo>
                    <a:pt x="408" y="557"/>
                  </a:lnTo>
                  <a:lnTo>
                    <a:pt x="408" y="570"/>
                  </a:lnTo>
                  <a:lnTo>
                    <a:pt x="410" y="589"/>
                  </a:lnTo>
                  <a:lnTo>
                    <a:pt x="47" y="60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613641" y="2459729"/>
              <a:ext cx="661041" cy="461460"/>
            </a:xfrm>
            <a:custGeom>
              <a:avLst/>
              <a:gdLst>
                <a:gd name="T0" fmla="*/ 373 w 458"/>
                <a:gd name="T1" fmla="*/ 0 h 320"/>
                <a:gd name="T2" fmla="*/ 386 w 458"/>
                <a:gd name="T3" fmla="*/ 19 h 320"/>
                <a:gd name="T4" fmla="*/ 378 w 458"/>
                <a:gd name="T5" fmla="*/ 35 h 320"/>
                <a:gd name="T6" fmla="*/ 388 w 458"/>
                <a:gd name="T7" fmla="*/ 77 h 320"/>
                <a:gd name="T8" fmla="*/ 416 w 458"/>
                <a:gd name="T9" fmla="*/ 91 h 320"/>
                <a:gd name="T10" fmla="*/ 423 w 458"/>
                <a:gd name="T11" fmla="*/ 107 h 320"/>
                <a:gd name="T12" fmla="*/ 438 w 458"/>
                <a:gd name="T13" fmla="*/ 125 h 320"/>
                <a:gd name="T14" fmla="*/ 458 w 458"/>
                <a:gd name="T15" fmla="*/ 152 h 320"/>
                <a:gd name="T16" fmla="*/ 451 w 458"/>
                <a:gd name="T17" fmla="*/ 171 h 320"/>
                <a:gd name="T18" fmla="*/ 448 w 458"/>
                <a:gd name="T19" fmla="*/ 184 h 320"/>
                <a:gd name="T20" fmla="*/ 423 w 458"/>
                <a:gd name="T21" fmla="*/ 205 h 320"/>
                <a:gd name="T22" fmla="*/ 403 w 458"/>
                <a:gd name="T23" fmla="*/ 208 h 320"/>
                <a:gd name="T24" fmla="*/ 393 w 458"/>
                <a:gd name="T25" fmla="*/ 224 h 320"/>
                <a:gd name="T26" fmla="*/ 403 w 458"/>
                <a:gd name="T27" fmla="*/ 243 h 320"/>
                <a:gd name="T28" fmla="*/ 403 w 458"/>
                <a:gd name="T29" fmla="*/ 264 h 320"/>
                <a:gd name="T30" fmla="*/ 381 w 458"/>
                <a:gd name="T31" fmla="*/ 296 h 320"/>
                <a:gd name="T32" fmla="*/ 378 w 458"/>
                <a:gd name="T33" fmla="*/ 312 h 320"/>
                <a:gd name="T34" fmla="*/ 351 w 458"/>
                <a:gd name="T35" fmla="*/ 299 h 320"/>
                <a:gd name="T36" fmla="*/ 58 w 458"/>
                <a:gd name="T37" fmla="*/ 304 h 320"/>
                <a:gd name="T38" fmla="*/ 58 w 458"/>
                <a:gd name="T39" fmla="*/ 283 h 320"/>
                <a:gd name="T40" fmla="*/ 50 w 458"/>
                <a:gd name="T41" fmla="*/ 267 h 320"/>
                <a:gd name="T42" fmla="*/ 53 w 458"/>
                <a:gd name="T43" fmla="*/ 253 h 320"/>
                <a:gd name="T44" fmla="*/ 45 w 458"/>
                <a:gd name="T45" fmla="*/ 229 h 320"/>
                <a:gd name="T46" fmla="*/ 45 w 458"/>
                <a:gd name="T47" fmla="*/ 213 h 320"/>
                <a:gd name="T48" fmla="*/ 33 w 458"/>
                <a:gd name="T49" fmla="*/ 197 h 320"/>
                <a:gd name="T50" fmla="*/ 28 w 458"/>
                <a:gd name="T51" fmla="*/ 181 h 320"/>
                <a:gd name="T52" fmla="*/ 15 w 458"/>
                <a:gd name="T53" fmla="*/ 157 h 320"/>
                <a:gd name="T54" fmla="*/ 20 w 458"/>
                <a:gd name="T55" fmla="*/ 136 h 320"/>
                <a:gd name="T56" fmla="*/ 8 w 458"/>
                <a:gd name="T57" fmla="*/ 117 h 320"/>
                <a:gd name="T58" fmla="*/ 8 w 458"/>
                <a:gd name="T59" fmla="*/ 107 h 320"/>
                <a:gd name="T60" fmla="*/ 8 w 458"/>
                <a:gd name="T61" fmla="*/ 69 h 320"/>
                <a:gd name="T62" fmla="*/ 10 w 458"/>
                <a:gd name="T63" fmla="*/ 53 h 320"/>
                <a:gd name="T64" fmla="*/ 5 w 458"/>
                <a:gd name="T65" fmla="*/ 35 h 320"/>
                <a:gd name="T66" fmla="*/ 5 w 458"/>
                <a:gd name="T67" fmla="*/ 19 h 320"/>
                <a:gd name="T68" fmla="*/ 8 w 458"/>
                <a:gd name="T69" fmla="*/ 11 h 3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8"/>
                <a:gd name="T106" fmla="*/ 0 h 320"/>
                <a:gd name="T107" fmla="*/ 458 w 458"/>
                <a:gd name="T108" fmla="*/ 320 h 3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8" h="320">
                  <a:moveTo>
                    <a:pt x="10" y="11"/>
                  </a:moveTo>
                  <a:lnTo>
                    <a:pt x="373" y="0"/>
                  </a:lnTo>
                  <a:lnTo>
                    <a:pt x="376" y="11"/>
                  </a:lnTo>
                  <a:lnTo>
                    <a:pt x="386" y="19"/>
                  </a:lnTo>
                  <a:lnTo>
                    <a:pt x="383" y="27"/>
                  </a:lnTo>
                  <a:lnTo>
                    <a:pt x="378" y="35"/>
                  </a:lnTo>
                  <a:lnTo>
                    <a:pt x="381" y="48"/>
                  </a:lnTo>
                  <a:lnTo>
                    <a:pt x="388" y="77"/>
                  </a:lnTo>
                  <a:lnTo>
                    <a:pt x="411" y="85"/>
                  </a:lnTo>
                  <a:lnTo>
                    <a:pt x="416" y="91"/>
                  </a:lnTo>
                  <a:lnTo>
                    <a:pt x="421" y="101"/>
                  </a:lnTo>
                  <a:lnTo>
                    <a:pt x="423" y="107"/>
                  </a:lnTo>
                  <a:lnTo>
                    <a:pt x="438" y="117"/>
                  </a:lnTo>
                  <a:lnTo>
                    <a:pt x="438" y="125"/>
                  </a:lnTo>
                  <a:lnTo>
                    <a:pt x="451" y="133"/>
                  </a:lnTo>
                  <a:lnTo>
                    <a:pt x="458" y="152"/>
                  </a:lnTo>
                  <a:lnTo>
                    <a:pt x="458" y="160"/>
                  </a:lnTo>
                  <a:lnTo>
                    <a:pt x="451" y="171"/>
                  </a:lnTo>
                  <a:lnTo>
                    <a:pt x="448" y="176"/>
                  </a:lnTo>
                  <a:lnTo>
                    <a:pt x="448" y="184"/>
                  </a:lnTo>
                  <a:lnTo>
                    <a:pt x="436" y="200"/>
                  </a:lnTo>
                  <a:lnTo>
                    <a:pt x="423" y="205"/>
                  </a:lnTo>
                  <a:lnTo>
                    <a:pt x="421" y="208"/>
                  </a:lnTo>
                  <a:lnTo>
                    <a:pt x="403" y="208"/>
                  </a:lnTo>
                  <a:lnTo>
                    <a:pt x="398" y="213"/>
                  </a:lnTo>
                  <a:lnTo>
                    <a:pt x="393" y="224"/>
                  </a:lnTo>
                  <a:lnTo>
                    <a:pt x="393" y="232"/>
                  </a:lnTo>
                  <a:lnTo>
                    <a:pt x="403" y="243"/>
                  </a:lnTo>
                  <a:lnTo>
                    <a:pt x="406" y="248"/>
                  </a:lnTo>
                  <a:lnTo>
                    <a:pt x="403" y="264"/>
                  </a:lnTo>
                  <a:lnTo>
                    <a:pt x="391" y="288"/>
                  </a:lnTo>
                  <a:lnTo>
                    <a:pt x="381" y="296"/>
                  </a:lnTo>
                  <a:lnTo>
                    <a:pt x="378" y="304"/>
                  </a:lnTo>
                  <a:lnTo>
                    <a:pt x="378" y="312"/>
                  </a:lnTo>
                  <a:lnTo>
                    <a:pt x="373" y="320"/>
                  </a:lnTo>
                  <a:lnTo>
                    <a:pt x="351" y="299"/>
                  </a:lnTo>
                  <a:lnTo>
                    <a:pt x="60" y="307"/>
                  </a:lnTo>
                  <a:lnTo>
                    <a:pt x="58" y="304"/>
                  </a:lnTo>
                  <a:lnTo>
                    <a:pt x="55" y="293"/>
                  </a:lnTo>
                  <a:lnTo>
                    <a:pt x="58" y="283"/>
                  </a:lnTo>
                  <a:lnTo>
                    <a:pt x="53" y="275"/>
                  </a:lnTo>
                  <a:lnTo>
                    <a:pt x="50" y="267"/>
                  </a:lnTo>
                  <a:lnTo>
                    <a:pt x="55" y="259"/>
                  </a:lnTo>
                  <a:lnTo>
                    <a:pt x="53" y="253"/>
                  </a:lnTo>
                  <a:lnTo>
                    <a:pt x="43" y="245"/>
                  </a:lnTo>
                  <a:lnTo>
                    <a:pt x="45" y="229"/>
                  </a:lnTo>
                  <a:lnTo>
                    <a:pt x="48" y="221"/>
                  </a:lnTo>
                  <a:lnTo>
                    <a:pt x="45" y="213"/>
                  </a:lnTo>
                  <a:lnTo>
                    <a:pt x="35" y="205"/>
                  </a:lnTo>
                  <a:lnTo>
                    <a:pt x="33" y="197"/>
                  </a:lnTo>
                  <a:lnTo>
                    <a:pt x="35" y="189"/>
                  </a:lnTo>
                  <a:lnTo>
                    <a:pt x="28" y="181"/>
                  </a:lnTo>
                  <a:lnTo>
                    <a:pt x="23" y="165"/>
                  </a:lnTo>
                  <a:lnTo>
                    <a:pt x="15" y="157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10" y="131"/>
                  </a:lnTo>
                  <a:lnTo>
                    <a:pt x="8" y="117"/>
                  </a:lnTo>
                  <a:lnTo>
                    <a:pt x="10" y="115"/>
                  </a:lnTo>
                  <a:lnTo>
                    <a:pt x="8" y="107"/>
                  </a:lnTo>
                  <a:lnTo>
                    <a:pt x="0" y="85"/>
                  </a:lnTo>
                  <a:lnTo>
                    <a:pt x="8" y="69"/>
                  </a:lnTo>
                  <a:lnTo>
                    <a:pt x="5" y="59"/>
                  </a:lnTo>
                  <a:lnTo>
                    <a:pt x="10" y="53"/>
                  </a:lnTo>
                  <a:lnTo>
                    <a:pt x="8" y="40"/>
                  </a:lnTo>
                  <a:lnTo>
                    <a:pt x="5" y="35"/>
                  </a:lnTo>
                  <a:lnTo>
                    <a:pt x="8" y="24"/>
                  </a:lnTo>
                  <a:lnTo>
                    <a:pt x="5" y="19"/>
                  </a:lnTo>
                  <a:lnTo>
                    <a:pt x="0" y="13"/>
                  </a:lnTo>
                  <a:lnTo>
                    <a:pt x="8" y="11"/>
                  </a:lnTo>
                  <a:lnTo>
                    <a:pt x="10" y="1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3699011" y="2892348"/>
              <a:ext cx="738336" cy="677193"/>
            </a:xfrm>
            <a:custGeom>
              <a:avLst/>
              <a:gdLst>
                <a:gd name="T0" fmla="*/ 428 w 511"/>
                <a:gd name="T1" fmla="*/ 416 h 469"/>
                <a:gd name="T2" fmla="*/ 436 w 511"/>
                <a:gd name="T3" fmla="*/ 424 h 469"/>
                <a:gd name="T4" fmla="*/ 436 w 511"/>
                <a:gd name="T5" fmla="*/ 440 h 469"/>
                <a:gd name="T6" fmla="*/ 416 w 511"/>
                <a:gd name="T7" fmla="*/ 461 h 469"/>
                <a:gd name="T8" fmla="*/ 468 w 511"/>
                <a:gd name="T9" fmla="*/ 464 h 469"/>
                <a:gd name="T10" fmla="*/ 471 w 511"/>
                <a:gd name="T11" fmla="*/ 442 h 469"/>
                <a:gd name="T12" fmla="*/ 481 w 511"/>
                <a:gd name="T13" fmla="*/ 413 h 469"/>
                <a:gd name="T14" fmla="*/ 493 w 511"/>
                <a:gd name="T15" fmla="*/ 400 h 469"/>
                <a:gd name="T16" fmla="*/ 503 w 511"/>
                <a:gd name="T17" fmla="*/ 400 h 469"/>
                <a:gd name="T18" fmla="*/ 508 w 511"/>
                <a:gd name="T19" fmla="*/ 362 h 469"/>
                <a:gd name="T20" fmla="*/ 501 w 511"/>
                <a:gd name="T21" fmla="*/ 360 h 469"/>
                <a:gd name="T22" fmla="*/ 498 w 511"/>
                <a:gd name="T23" fmla="*/ 354 h 469"/>
                <a:gd name="T24" fmla="*/ 493 w 511"/>
                <a:gd name="T25" fmla="*/ 360 h 469"/>
                <a:gd name="T26" fmla="*/ 473 w 511"/>
                <a:gd name="T27" fmla="*/ 333 h 469"/>
                <a:gd name="T28" fmla="*/ 481 w 511"/>
                <a:gd name="T29" fmla="*/ 322 h 469"/>
                <a:gd name="T30" fmla="*/ 473 w 511"/>
                <a:gd name="T31" fmla="*/ 309 h 469"/>
                <a:gd name="T32" fmla="*/ 448 w 511"/>
                <a:gd name="T33" fmla="*/ 272 h 469"/>
                <a:gd name="T34" fmla="*/ 416 w 511"/>
                <a:gd name="T35" fmla="*/ 253 h 469"/>
                <a:gd name="T36" fmla="*/ 398 w 511"/>
                <a:gd name="T37" fmla="*/ 229 h 469"/>
                <a:gd name="T38" fmla="*/ 416 w 511"/>
                <a:gd name="T39" fmla="*/ 205 h 469"/>
                <a:gd name="T40" fmla="*/ 416 w 511"/>
                <a:gd name="T41" fmla="*/ 178 h 469"/>
                <a:gd name="T42" fmla="*/ 396 w 511"/>
                <a:gd name="T43" fmla="*/ 162 h 469"/>
                <a:gd name="T44" fmla="*/ 383 w 511"/>
                <a:gd name="T45" fmla="*/ 173 h 469"/>
                <a:gd name="T46" fmla="*/ 366 w 511"/>
                <a:gd name="T47" fmla="*/ 133 h 469"/>
                <a:gd name="T48" fmla="*/ 341 w 511"/>
                <a:gd name="T49" fmla="*/ 109 h 469"/>
                <a:gd name="T50" fmla="*/ 316 w 511"/>
                <a:gd name="T51" fmla="*/ 74 h 469"/>
                <a:gd name="T52" fmla="*/ 308 w 511"/>
                <a:gd name="T53" fmla="*/ 37 h 469"/>
                <a:gd name="T54" fmla="*/ 313 w 511"/>
                <a:gd name="T55" fmla="*/ 21 h 469"/>
                <a:gd name="T56" fmla="*/ 0 w 511"/>
                <a:gd name="T57" fmla="*/ 8 h 469"/>
                <a:gd name="T58" fmla="*/ 13 w 511"/>
                <a:gd name="T59" fmla="*/ 26 h 469"/>
                <a:gd name="T60" fmla="*/ 28 w 511"/>
                <a:gd name="T61" fmla="*/ 53 h 469"/>
                <a:gd name="T62" fmla="*/ 30 w 511"/>
                <a:gd name="T63" fmla="*/ 69 h 469"/>
                <a:gd name="T64" fmla="*/ 60 w 511"/>
                <a:gd name="T65" fmla="*/ 96 h 469"/>
                <a:gd name="T66" fmla="*/ 50 w 511"/>
                <a:gd name="T67" fmla="*/ 120 h 469"/>
                <a:gd name="T68" fmla="*/ 63 w 511"/>
                <a:gd name="T69" fmla="*/ 130 h 469"/>
                <a:gd name="T70" fmla="*/ 75 w 511"/>
                <a:gd name="T71" fmla="*/ 154 h 469"/>
                <a:gd name="T72" fmla="*/ 85 w 511"/>
                <a:gd name="T73" fmla="*/ 160 h 469"/>
                <a:gd name="T74" fmla="*/ 88 w 511"/>
                <a:gd name="T75" fmla="*/ 429 h 4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11"/>
                <a:gd name="T115" fmla="*/ 0 h 469"/>
                <a:gd name="T116" fmla="*/ 511 w 511"/>
                <a:gd name="T117" fmla="*/ 469 h 4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11" h="469">
                  <a:moveTo>
                    <a:pt x="88" y="429"/>
                  </a:moveTo>
                  <a:lnTo>
                    <a:pt x="428" y="416"/>
                  </a:lnTo>
                  <a:lnTo>
                    <a:pt x="428" y="418"/>
                  </a:lnTo>
                  <a:lnTo>
                    <a:pt x="436" y="424"/>
                  </a:lnTo>
                  <a:lnTo>
                    <a:pt x="438" y="432"/>
                  </a:lnTo>
                  <a:lnTo>
                    <a:pt x="436" y="440"/>
                  </a:lnTo>
                  <a:lnTo>
                    <a:pt x="426" y="450"/>
                  </a:lnTo>
                  <a:lnTo>
                    <a:pt x="416" y="461"/>
                  </a:lnTo>
                  <a:lnTo>
                    <a:pt x="416" y="469"/>
                  </a:lnTo>
                  <a:lnTo>
                    <a:pt x="468" y="464"/>
                  </a:lnTo>
                  <a:lnTo>
                    <a:pt x="471" y="450"/>
                  </a:lnTo>
                  <a:lnTo>
                    <a:pt x="471" y="442"/>
                  </a:lnTo>
                  <a:lnTo>
                    <a:pt x="473" y="426"/>
                  </a:lnTo>
                  <a:lnTo>
                    <a:pt x="481" y="413"/>
                  </a:lnTo>
                  <a:lnTo>
                    <a:pt x="483" y="402"/>
                  </a:lnTo>
                  <a:lnTo>
                    <a:pt x="493" y="400"/>
                  </a:lnTo>
                  <a:lnTo>
                    <a:pt x="498" y="402"/>
                  </a:lnTo>
                  <a:lnTo>
                    <a:pt x="503" y="400"/>
                  </a:lnTo>
                  <a:lnTo>
                    <a:pt x="511" y="373"/>
                  </a:lnTo>
                  <a:lnTo>
                    <a:pt x="508" y="362"/>
                  </a:lnTo>
                  <a:lnTo>
                    <a:pt x="503" y="360"/>
                  </a:lnTo>
                  <a:lnTo>
                    <a:pt x="501" y="360"/>
                  </a:lnTo>
                  <a:lnTo>
                    <a:pt x="498" y="357"/>
                  </a:lnTo>
                  <a:lnTo>
                    <a:pt x="498" y="354"/>
                  </a:lnTo>
                  <a:lnTo>
                    <a:pt x="493" y="354"/>
                  </a:lnTo>
                  <a:lnTo>
                    <a:pt x="493" y="360"/>
                  </a:lnTo>
                  <a:lnTo>
                    <a:pt x="488" y="360"/>
                  </a:lnTo>
                  <a:lnTo>
                    <a:pt x="473" y="333"/>
                  </a:lnTo>
                  <a:lnTo>
                    <a:pt x="473" y="328"/>
                  </a:lnTo>
                  <a:lnTo>
                    <a:pt x="481" y="322"/>
                  </a:lnTo>
                  <a:lnTo>
                    <a:pt x="481" y="317"/>
                  </a:lnTo>
                  <a:lnTo>
                    <a:pt x="473" y="309"/>
                  </a:lnTo>
                  <a:lnTo>
                    <a:pt x="468" y="290"/>
                  </a:lnTo>
                  <a:lnTo>
                    <a:pt x="448" y="272"/>
                  </a:lnTo>
                  <a:lnTo>
                    <a:pt x="436" y="266"/>
                  </a:lnTo>
                  <a:lnTo>
                    <a:pt x="416" y="253"/>
                  </a:lnTo>
                  <a:lnTo>
                    <a:pt x="403" y="240"/>
                  </a:lnTo>
                  <a:lnTo>
                    <a:pt x="398" y="229"/>
                  </a:lnTo>
                  <a:lnTo>
                    <a:pt x="401" y="224"/>
                  </a:lnTo>
                  <a:lnTo>
                    <a:pt x="416" y="205"/>
                  </a:lnTo>
                  <a:lnTo>
                    <a:pt x="413" y="192"/>
                  </a:lnTo>
                  <a:lnTo>
                    <a:pt x="416" y="178"/>
                  </a:lnTo>
                  <a:lnTo>
                    <a:pt x="413" y="173"/>
                  </a:lnTo>
                  <a:lnTo>
                    <a:pt x="396" y="162"/>
                  </a:lnTo>
                  <a:lnTo>
                    <a:pt x="391" y="165"/>
                  </a:lnTo>
                  <a:lnTo>
                    <a:pt x="383" y="173"/>
                  </a:lnTo>
                  <a:lnTo>
                    <a:pt x="378" y="170"/>
                  </a:lnTo>
                  <a:lnTo>
                    <a:pt x="366" y="133"/>
                  </a:lnTo>
                  <a:lnTo>
                    <a:pt x="361" y="125"/>
                  </a:lnTo>
                  <a:lnTo>
                    <a:pt x="341" y="109"/>
                  </a:lnTo>
                  <a:lnTo>
                    <a:pt x="318" y="82"/>
                  </a:lnTo>
                  <a:lnTo>
                    <a:pt x="316" y="74"/>
                  </a:lnTo>
                  <a:lnTo>
                    <a:pt x="311" y="56"/>
                  </a:lnTo>
                  <a:lnTo>
                    <a:pt x="308" y="37"/>
                  </a:lnTo>
                  <a:lnTo>
                    <a:pt x="313" y="26"/>
                  </a:lnTo>
                  <a:lnTo>
                    <a:pt x="313" y="21"/>
                  </a:lnTo>
                  <a:lnTo>
                    <a:pt x="291" y="0"/>
                  </a:lnTo>
                  <a:lnTo>
                    <a:pt x="0" y="8"/>
                  </a:lnTo>
                  <a:lnTo>
                    <a:pt x="5" y="18"/>
                  </a:lnTo>
                  <a:lnTo>
                    <a:pt x="13" y="26"/>
                  </a:lnTo>
                  <a:lnTo>
                    <a:pt x="15" y="40"/>
                  </a:lnTo>
                  <a:lnTo>
                    <a:pt x="28" y="53"/>
                  </a:lnTo>
                  <a:lnTo>
                    <a:pt x="30" y="56"/>
                  </a:lnTo>
                  <a:lnTo>
                    <a:pt x="30" y="69"/>
                  </a:lnTo>
                  <a:lnTo>
                    <a:pt x="60" y="96"/>
                  </a:lnTo>
                  <a:lnTo>
                    <a:pt x="53" y="109"/>
                  </a:lnTo>
                  <a:lnTo>
                    <a:pt x="50" y="120"/>
                  </a:lnTo>
                  <a:lnTo>
                    <a:pt x="55" y="128"/>
                  </a:lnTo>
                  <a:lnTo>
                    <a:pt x="63" y="130"/>
                  </a:lnTo>
                  <a:lnTo>
                    <a:pt x="68" y="149"/>
                  </a:lnTo>
                  <a:lnTo>
                    <a:pt x="75" y="154"/>
                  </a:lnTo>
                  <a:lnTo>
                    <a:pt x="83" y="157"/>
                  </a:lnTo>
                  <a:lnTo>
                    <a:pt x="85" y="160"/>
                  </a:lnTo>
                  <a:lnTo>
                    <a:pt x="88" y="378"/>
                  </a:lnTo>
                  <a:lnTo>
                    <a:pt x="88" y="42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974733" y="1946355"/>
              <a:ext cx="579133" cy="659888"/>
            </a:xfrm>
            <a:custGeom>
              <a:avLst/>
              <a:gdLst>
                <a:gd name="T0" fmla="*/ 165 w 400"/>
                <a:gd name="T1" fmla="*/ 446 h 456"/>
                <a:gd name="T2" fmla="*/ 137 w 400"/>
                <a:gd name="T3" fmla="*/ 432 h 456"/>
                <a:gd name="T4" fmla="*/ 127 w 400"/>
                <a:gd name="T5" fmla="*/ 390 h 456"/>
                <a:gd name="T6" fmla="*/ 135 w 400"/>
                <a:gd name="T7" fmla="*/ 374 h 456"/>
                <a:gd name="T8" fmla="*/ 122 w 400"/>
                <a:gd name="T9" fmla="*/ 355 h 456"/>
                <a:gd name="T10" fmla="*/ 120 w 400"/>
                <a:gd name="T11" fmla="*/ 323 h 456"/>
                <a:gd name="T12" fmla="*/ 95 w 400"/>
                <a:gd name="T13" fmla="*/ 299 h 456"/>
                <a:gd name="T14" fmla="*/ 70 w 400"/>
                <a:gd name="T15" fmla="*/ 270 h 456"/>
                <a:gd name="T16" fmla="*/ 45 w 400"/>
                <a:gd name="T17" fmla="*/ 256 h 456"/>
                <a:gd name="T18" fmla="*/ 40 w 400"/>
                <a:gd name="T19" fmla="*/ 248 h 456"/>
                <a:gd name="T20" fmla="*/ 20 w 400"/>
                <a:gd name="T21" fmla="*/ 243 h 456"/>
                <a:gd name="T22" fmla="*/ 10 w 400"/>
                <a:gd name="T23" fmla="*/ 230 h 456"/>
                <a:gd name="T24" fmla="*/ 12 w 400"/>
                <a:gd name="T25" fmla="*/ 184 h 456"/>
                <a:gd name="T26" fmla="*/ 17 w 400"/>
                <a:gd name="T27" fmla="*/ 166 h 456"/>
                <a:gd name="T28" fmla="*/ 0 w 400"/>
                <a:gd name="T29" fmla="*/ 147 h 456"/>
                <a:gd name="T30" fmla="*/ 7 w 400"/>
                <a:gd name="T31" fmla="*/ 128 h 456"/>
                <a:gd name="T32" fmla="*/ 27 w 400"/>
                <a:gd name="T33" fmla="*/ 102 h 456"/>
                <a:gd name="T34" fmla="*/ 40 w 400"/>
                <a:gd name="T35" fmla="*/ 94 h 456"/>
                <a:gd name="T36" fmla="*/ 42 w 400"/>
                <a:gd name="T37" fmla="*/ 32 h 456"/>
                <a:gd name="T38" fmla="*/ 52 w 400"/>
                <a:gd name="T39" fmla="*/ 30 h 456"/>
                <a:gd name="T40" fmla="*/ 75 w 400"/>
                <a:gd name="T41" fmla="*/ 30 h 456"/>
                <a:gd name="T42" fmla="*/ 125 w 400"/>
                <a:gd name="T43" fmla="*/ 3 h 456"/>
                <a:gd name="T44" fmla="*/ 135 w 400"/>
                <a:gd name="T45" fmla="*/ 3 h 456"/>
                <a:gd name="T46" fmla="*/ 130 w 400"/>
                <a:gd name="T47" fmla="*/ 19 h 456"/>
                <a:gd name="T48" fmla="*/ 127 w 400"/>
                <a:gd name="T49" fmla="*/ 35 h 456"/>
                <a:gd name="T50" fmla="*/ 147 w 400"/>
                <a:gd name="T51" fmla="*/ 30 h 456"/>
                <a:gd name="T52" fmla="*/ 162 w 400"/>
                <a:gd name="T53" fmla="*/ 35 h 456"/>
                <a:gd name="T54" fmla="*/ 175 w 400"/>
                <a:gd name="T55" fmla="*/ 43 h 456"/>
                <a:gd name="T56" fmla="*/ 182 w 400"/>
                <a:gd name="T57" fmla="*/ 59 h 456"/>
                <a:gd name="T58" fmla="*/ 250 w 400"/>
                <a:gd name="T59" fmla="*/ 75 h 456"/>
                <a:gd name="T60" fmla="*/ 270 w 400"/>
                <a:gd name="T61" fmla="*/ 86 h 456"/>
                <a:gd name="T62" fmla="*/ 282 w 400"/>
                <a:gd name="T63" fmla="*/ 91 h 456"/>
                <a:gd name="T64" fmla="*/ 292 w 400"/>
                <a:gd name="T65" fmla="*/ 86 h 456"/>
                <a:gd name="T66" fmla="*/ 315 w 400"/>
                <a:gd name="T67" fmla="*/ 94 h 456"/>
                <a:gd name="T68" fmla="*/ 317 w 400"/>
                <a:gd name="T69" fmla="*/ 102 h 456"/>
                <a:gd name="T70" fmla="*/ 327 w 400"/>
                <a:gd name="T71" fmla="*/ 107 h 456"/>
                <a:gd name="T72" fmla="*/ 342 w 400"/>
                <a:gd name="T73" fmla="*/ 123 h 456"/>
                <a:gd name="T74" fmla="*/ 340 w 400"/>
                <a:gd name="T75" fmla="*/ 150 h 456"/>
                <a:gd name="T76" fmla="*/ 352 w 400"/>
                <a:gd name="T77" fmla="*/ 147 h 456"/>
                <a:gd name="T78" fmla="*/ 350 w 400"/>
                <a:gd name="T79" fmla="*/ 158 h 456"/>
                <a:gd name="T80" fmla="*/ 362 w 400"/>
                <a:gd name="T81" fmla="*/ 176 h 456"/>
                <a:gd name="T82" fmla="*/ 345 w 400"/>
                <a:gd name="T83" fmla="*/ 192 h 456"/>
                <a:gd name="T84" fmla="*/ 332 w 400"/>
                <a:gd name="T85" fmla="*/ 227 h 456"/>
                <a:gd name="T86" fmla="*/ 337 w 400"/>
                <a:gd name="T87" fmla="*/ 235 h 456"/>
                <a:gd name="T88" fmla="*/ 357 w 400"/>
                <a:gd name="T89" fmla="*/ 206 h 456"/>
                <a:gd name="T90" fmla="*/ 375 w 400"/>
                <a:gd name="T91" fmla="*/ 192 h 456"/>
                <a:gd name="T92" fmla="*/ 382 w 400"/>
                <a:gd name="T93" fmla="*/ 182 h 456"/>
                <a:gd name="T94" fmla="*/ 385 w 400"/>
                <a:gd name="T95" fmla="*/ 168 h 456"/>
                <a:gd name="T96" fmla="*/ 387 w 400"/>
                <a:gd name="T97" fmla="*/ 160 h 456"/>
                <a:gd name="T98" fmla="*/ 392 w 400"/>
                <a:gd name="T99" fmla="*/ 152 h 456"/>
                <a:gd name="T100" fmla="*/ 400 w 400"/>
                <a:gd name="T101" fmla="*/ 155 h 456"/>
                <a:gd name="T102" fmla="*/ 390 w 400"/>
                <a:gd name="T103" fmla="*/ 192 h 456"/>
                <a:gd name="T104" fmla="*/ 380 w 400"/>
                <a:gd name="T105" fmla="*/ 208 h 456"/>
                <a:gd name="T106" fmla="*/ 372 w 400"/>
                <a:gd name="T107" fmla="*/ 235 h 456"/>
                <a:gd name="T108" fmla="*/ 372 w 400"/>
                <a:gd name="T109" fmla="*/ 267 h 456"/>
                <a:gd name="T110" fmla="*/ 362 w 400"/>
                <a:gd name="T111" fmla="*/ 283 h 456"/>
                <a:gd name="T112" fmla="*/ 365 w 400"/>
                <a:gd name="T113" fmla="*/ 323 h 456"/>
                <a:gd name="T114" fmla="*/ 352 w 400"/>
                <a:gd name="T115" fmla="*/ 352 h 456"/>
                <a:gd name="T116" fmla="*/ 367 w 400"/>
                <a:gd name="T117" fmla="*/ 416 h 456"/>
                <a:gd name="T118" fmla="*/ 367 w 400"/>
                <a:gd name="T119" fmla="*/ 424 h 456"/>
                <a:gd name="T120" fmla="*/ 367 w 400"/>
                <a:gd name="T121" fmla="*/ 440 h 4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00"/>
                <a:gd name="T184" fmla="*/ 0 h 456"/>
                <a:gd name="T185" fmla="*/ 400 w 400"/>
                <a:gd name="T186" fmla="*/ 456 h 45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00" h="456">
                  <a:moveTo>
                    <a:pt x="170" y="456"/>
                  </a:moveTo>
                  <a:lnTo>
                    <a:pt x="165" y="446"/>
                  </a:lnTo>
                  <a:lnTo>
                    <a:pt x="160" y="440"/>
                  </a:lnTo>
                  <a:lnTo>
                    <a:pt x="137" y="432"/>
                  </a:lnTo>
                  <a:lnTo>
                    <a:pt x="130" y="403"/>
                  </a:lnTo>
                  <a:lnTo>
                    <a:pt x="127" y="390"/>
                  </a:lnTo>
                  <a:lnTo>
                    <a:pt x="132" y="382"/>
                  </a:lnTo>
                  <a:lnTo>
                    <a:pt x="135" y="374"/>
                  </a:lnTo>
                  <a:lnTo>
                    <a:pt x="125" y="366"/>
                  </a:lnTo>
                  <a:lnTo>
                    <a:pt x="122" y="355"/>
                  </a:lnTo>
                  <a:lnTo>
                    <a:pt x="120" y="336"/>
                  </a:lnTo>
                  <a:lnTo>
                    <a:pt x="120" y="323"/>
                  </a:lnTo>
                  <a:lnTo>
                    <a:pt x="117" y="318"/>
                  </a:lnTo>
                  <a:lnTo>
                    <a:pt x="95" y="299"/>
                  </a:lnTo>
                  <a:lnTo>
                    <a:pt x="77" y="286"/>
                  </a:lnTo>
                  <a:lnTo>
                    <a:pt x="70" y="270"/>
                  </a:lnTo>
                  <a:lnTo>
                    <a:pt x="47" y="259"/>
                  </a:lnTo>
                  <a:lnTo>
                    <a:pt x="45" y="256"/>
                  </a:lnTo>
                  <a:lnTo>
                    <a:pt x="42" y="254"/>
                  </a:lnTo>
                  <a:lnTo>
                    <a:pt x="40" y="248"/>
                  </a:lnTo>
                  <a:lnTo>
                    <a:pt x="22" y="246"/>
                  </a:lnTo>
                  <a:lnTo>
                    <a:pt x="20" y="243"/>
                  </a:lnTo>
                  <a:lnTo>
                    <a:pt x="12" y="235"/>
                  </a:lnTo>
                  <a:lnTo>
                    <a:pt x="10" y="230"/>
                  </a:lnTo>
                  <a:lnTo>
                    <a:pt x="10" y="203"/>
                  </a:lnTo>
                  <a:lnTo>
                    <a:pt x="12" y="184"/>
                  </a:lnTo>
                  <a:lnTo>
                    <a:pt x="10" y="176"/>
                  </a:lnTo>
                  <a:lnTo>
                    <a:pt x="17" y="166"/>
                  </a:lnTo>
                  <a:lnTo>
                    <a:pt x="10" y="152"/>
                  </a:lnTo>
                  <a:lnTo>
                    <a:pt x="0" y="147"/>
                  </a:lnTo>
                  <a:lnTo>
                    <a:pt x="5" y="131"/>
                  </a:lnTo>
                  <a:lnTo>
                    <a:pt x="7" y="128"/>
                  </a:lnTo>
                  <a:lnTo>
                    <a:pt x="7" y="120"/>
                  </a:lnTo>
                  <a:lnTo>
                    <a:pt x="27" y="102"/>
                  </a:lnTo>
                  <a:lnTo>
                    <a:pt x="32" y="99"/>
                  </a:lnTo>
                  <a:lnTo>
                    <a:pt x="40" y="94"/>
                  </a:lnTo>
                  <a:lnTo>
                    <a:pt x="37" y="38"/>
                  </a:lnTo>
                  <a:lnTo>
                    <a:pt x="42" y="32"/>
                  </a:lnTo>
                  <a:lnTo>
                    <a:pt x="45" y="27"/>
                  </a:lnTo>
                  <a:lnTo>
                    <a:pt x="52" y="30"/>
                  </a:lnTo>
                  <a:lnTo>
                    <a:pt x="62" y="32"/>
                  </a:lnTo>
                  <a:lnTo>
                    <a:pt x="75" y="30"/>
                  </a:lnTo>
                  <a:lnTo>
                    <a:pt x="92" y="19"/>
                  </a:lnTo>
                  <a:lnTo>
                    <a:pt x="125" y="3"/>
                  </a:lnTo>
                  <a:lnTo>
                    <a:pt x="130" y="0"/>
                  </a:lnTo>
                  <a:lnTo>
                    <a:pt x="135" y="3"/>
                  </a:lnTo>
                  <a:lnTo>
                    <a:pt x="135" y="14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27" y="35"/>
                  </a:lnTo>
                  <a:lnTo>
                    <a:pt x="140" y="30"/>
                  </a:lnTo>
                  <a:lnTo>
                    <a:pt x="147" y="30"/>
                  </a:lnTo>
                  <a:lnTo>
                    <a:pt x="152" y="38"/>
                  </a:lnTo>
                  <a:lnTo>
                    <a:pt x="162" y="35"/>
                  </a:lnTo>
                  <a:lnTo>
                    <a:pt x="165" y="43"/>
                  </a:lnTo>
                  <a:lnTo>
                    <a:pt x="175" y="43"/>
                  </a:lnTo>
                  <a:lnTo>
                    <a:pt x="180" y="48"/>
                  </a:lnTo>
                  <a:lnTo>
                    <a:pt x="182" y="59"/>
                  </a:lnTo>
                  <a:lnTo>
                    <a:pt x="187" y="62"/>
                  </a:lnTo>
                  <a:lnTo>
                    <a:pt x="250" y="75"/>
                  </a:lnTo>
                  <a:lnTo>
                    <a:pt x="257" y="75"/>
                  </a:lnTo>
                  <a:lnTo>
                    <a:pt x="270" y="86"/>
                  </a:lnTo>
                  <a:lnTo>
                    <a:pt x="280" y="86"/>
                  </a:lnTo>
                  <a:lnTo>
                    <a:pt x="282" y="91"/>
                  </a:lnTo>
                  <a:lnTo>
                    <a:pt x="285" y="88"/>
                  </a:lnTo>
                  <a:lnTo>
                    <a:pt x="292" y="86"/>
                  </a:lnTo>
                  <a:lnTo>
                    <a:pt x="305" y="91"/>
                  </a:lnTo>
                  <a:lnTo>
                    <a:pt x="315" y="94"/>
                  </a:lnTo>
                  <a:lnTo>
                    <a:pt x="320" y="96"/>
                  </a:lnTo>
                  <a:lnTo>
                    <a:pt x="317" y="102"/>
                  </a:lnTo>
                  <a:lnTo>
                    <a:pt x="317" y="104"/>
                  </a:lnTo>
                  <a:lnTo>
                    <a:pt x="327" y="107"/>
                  </a:lnTo>
                  <a:lnTo>
                    <a:pt x="340" y="115"/>
                  </a:lnTo>
                  <a:lnTo>
                    <a:pt x="342" y="123"/>
                  </a:lnTo>
                  <a:lnTo>
                    <a:pt x="337" y="147"/>
                  </a:lnTo>
                  <a:lnTo>
                    <a:pt x="340" y="150"/>
                  </a:lnTo>
                  <a:lnTo>
                    <a:pt x="352" y="147"/>
                  </a:lnTo>
                  <a:lnTo>
                    <a:pt x="352" y="155"/>
                  </a:lnTo>
                  <a:lnTo>
                    <a:pt x="350" y="158"/>
                  </a:lnTo>
                  <a:lnTo>
                    <a:pt x="352" y="168"/>
                  </a:lnTo>
                  <a:lnTo>
                    <a:pt x="362" y="176"/>
                  </a:lnTo>
                  <a:lnTo>
                    <a:pt x="360" y="179"/>
                  </a:lnTo>
                  <a:lnTo>
                    <a:pt x="345" y="192"/>
                  </a:lnTo>
                  <a:lnTo>
                    <a:pt x="337" y="214"/>
                  </a:lnTo>
                  <a:lnTo>
                    <a:pt x="332" y="227"/>
                  </a:lnTo>
                  <a:lnTo>
                    <a:pt x="332" y="232"/>
                  </a:lnTo>
                  <a:lnTo>
                    <a:pt x="337" y="235"/>
                  </a:lnTo>
                  <a:lnTo>
                    <a:pt x="345" y="230"/>
                  </a:lnTo>
                  <a:lnTo>
                    <a:pt x="357" y="206"/>
                  </a:lnTo>
                  <a:lnTo>
                    <a:pt x="367" y="195"/>
                  </a:lnTo>
                  <a:lnTo>
                    <a:pt x="375" y="192"/>
                  </a:lnTo>
                  <a:lnTo>
                    <a:pt x="377" y="187"/>
                  </a:lnTo>
                  <a:lnTo>
                    <a:pt x="382" y="182"/>
                  </a:lnTo>
                  <a:lnTo>
                    <a:pt x="385" y="176"/>
                  </a:lnTo>
                  <a:lnTo>
                    <a:pt x="385" y="168"/>
                  </a:lnTo>
                  <a:lnTo>
                    <a:pt x="385" y="163"/>
                  </a:lnTo>
                  <a:lnTo>
                    <a:pt x="387" y="160"/>
                  </a:lnTo>
                  <a:lnTo>
                    <a:pt x="390" y="155"/>
                  </a:lnTo>
                  <a:lnTo>
                    <a:pt x="392" y="152"/>
                  </a:lnTo>
                  <a:lnTo>
                    <a:pt x="397" y="152"/>
                  </a:lnTo>
                  <a:lnTo>
                    <a:pt x="400" y="155"/>
                  </a:lnTo>
                  <a:lnTo>
                    <a:pt x="400" y="168"/>
                  </a:lnTo>
                  <a:lnTo>
                    <a:pt x="390" y="192"/>
                  </a:lnTo>
                  <a:lnTo>
                    <a:pt x="385" y="200"/>
                  </a:lnTo>
                  <a:lnTo>
                    <a:pt x="380" y="208"/>
                  </a:lnTo>
                  <a:lnTo>
                    <a:pt x="382" y="214"/>
                  </a:lnTo>
                  <a:lnTo>
                    <a:pt x="372" y="235"/>
                  </a:lnTo>
                  <a:lnTo>
                    <a:pt x="372" y="254"/>
                  </a:lnTo>
                  <a:lnTo>
                    <a:pt x="372" y="267"/>
                  </a:lnTo>
                  <a:lnTo>
                    <a:pt x="362" y="278"/>
                  </a:lnTo>
                  <a:lnTo>
                    <a:pt x="362" y="283"/>
                  </a:lnTo>
                  <a:lnTo>
                    <a:pt x="365" y="296"/>
                  </a:lnTo>
                  <a:lnTo>
                    <a:pt x="365" y="323"/>
                  </a:lnTo>
                  <a:lnTo>
                    <a:pt x="362" y="326"/>
                  </a:lnTo>
                  <a:lnTo>
                    <a:pt x="352" y="352"/>
                  </a:lnTo>
                  <a:lnTo>
                    <a:pt x="360" y="390"/>
                  </a:lnTo>
                  <a:lnTo>
                    <a:pt x="367" y="416"/>
                  </a:lnTo>
                  <a:lnTo>
                    <a:pt x="365" y="422"/>
                  </a:lnTo>
                  <a:lnTo>
                    <a:pt x="367" y="424"/>
                  </a:lnTo>
                  <a:lnTo>
                    <a:pt x="365" y="430"/>
                  </a:lnTo>
                  <a:lnTo>
                    <a:pt x="367" y="440"/>
                  </a:lnTo>
                  <a:lnTo>
                    <a:pt x="170" y="456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4144319" y="2582016"/>
              <a:ext cx="437233" cy="829474"/>
            </a:xfrm>
            <a:custGeom>
              <a:avLst/>
              <a:gdLst>
                <a:gd name="T0" fmla="*/ 53 w 303"/>
                <a:gd name="T1" fmla="*/ 16 h 574"/>
                <a:gd name="T2" fmla="*/ 70 w 303"/>
                <a:gd name="T3" fmla="*/ 32 h 574"/>
                <a:gd name="T4" fmla="*/ 83 w 303"/>
                <a:gd name="T5" fmla="*/ 48 h 574"/>
                <a:gd name="T6" fmla="*/ 90 w 303"/>
                <a:gd name="T7" fmla="*/ 75 h 574"/>
                <a:gd name="T8" fmla="*/ 80 w 303"/>
                <a:gd name="T9" fmla="*/ 91 h 574"/>
                <a:gd name="T10" fmla="*/ 68 w 303"/>
                <a:gd name="T11" fmla="*/ 115 h 574"/>
                <a:gd name="T12" fmla="*/ 53 w 303"/>
                <a:gd name="T13" fmla="*/ 123 h 574"/>
                <a:gd name="T14" fmla="*/ 30 w 303"/>
                <a:gd name="T15" fmla="*/ 128 h 574"/>
                <a:gd name="T16" fmla="*/ 25 w 303"/>
                <a:gd name="T17" fmla="*/ 147 h 574"/>
                <a:gd name="T18" fmla="*/ 38 w 303"/>
                <a:gd name="T19" fmla="*/ 163 h 574"/>
                <a:gd name="T20" fmla="*/ 23 w 303"/>
                <a:gd name="T21" fmla="*/ 203 h 574"/>
                <a:gd name="T22" fmla="*/ 10 w 303"/>
                <a:gd name="T23" fmla="*/ 219 h 574"/>
                <a:gd name="T24" fmla="*/ 5 w 303"/>
                <a:gd name="T25" fmla="*/ 235 h 574"/>
                <a:gd name="T26" fmla="*/ 0 w 303"/>
                <a:gd name="T27" fmla="*/ 251 h 574"/>
                <a:gd name="T28" fmla="*/ 8 w 303"/>
                <a:gd name="T29" fmla="*/ 288 h 574"/>
                <a:gd name="T30" fmla="*/ 33 w 303"/>
                <a:gd name="T31" fmla="*/ 323 h 574"/>
                <a:gd name="T32" fmla="*/ 58 w 303"/>
                <a:gd name="T33" fmla="*/ 347 h 574"/>
                <a:gd name="T34" fmla="*/ 75 w 303"/>
                <a:gd name="T35" fmla="*/ 387 h 574"/>
                <a:gd name="T36" fmla="*/ 88 w 303"/>
                <a:gd name="T37" fmla="*/ 376 h 574"/>
                <a:gd name="T38" fmla="*/ 108 w 303"/>
                <a:gd name="T39" fmla="*/ 392 h 574"/>
                <a:gd name="T40" fmla="*/ 108 w 303"/>
                <a:gd name="T41" fmla="*/ 419 h 574"/>
                <a:gd name="T42" fmla="*/ 90 w 303"/>
                <a:gd name="T43" fmla="*/ 443 h 574"/>
                <a:gd name="T44" fmla="*/ 108 w 303"/>
                <a:gd name="T45" fmla="*/ 467 h 574"/>
                <a:gd name="T46" fmla="*/ 140 w 303"/>
                <a:gd name="T47" fmla="*/ 486 h 574"/>
                <a:gd name="T48" fmla="*/ 165 w 303"/>
                <a:gd name="T49" fmla="*/ 523 h 574"/>
                <a:gd name="T50" fmla="*/ 173 w 303"/>
                <a:gd name="T51" fmla="*/ 536 h 574"/>
                <a:gd name="T52" fmla="*/ 165 w 303"/>
                <a:gd name="T53" fmla="*/ 547 h 574"/>
                <a:gd name="T54" fmla="*/ 185 w 303"/>
                <a:gd name="T55" fmla="*/ 574 h 574"/>
                <a:gd name="T56" fmla="*/ 190 w 303"/>
                <a:gd name="T57" fmla="*/ 568 h 574"/>
                <a:gd name="T58" fmla="*/ 195 w 303"/>
                <a:gd name="T59" fmla="*/ 552 h 574"/>
                <a:gd name="T60" fmla="*/ 218 w 303"/>
                <a:gd name="T61" fmla="*/ 550 h 574"/>
                <a:gd name="T62" fmla="*/ 235 w 303"/>
                <a:gd name="T63" fmla="*/ 563 h 574"/>
                <a:gd name="T64" fmla="*/ 243 w 303"/>
                <a:gd name="T65" fmla="*/ 539 h 574"/>
                <a:gd name="T66" fmla="*/ 248 w 303"/>
                <a:gd name="T67" fmla="*/ 523 h 574"/>
                <a:gd name="T68" fmla="*/ 273 w 303"/>
                <a:gd name="T69" fmla="*/ 512 h 574"/>
                <a:gd name="T70" fmla="*/ 265 w 303"/>
                <a:gd name="T71" fmla="*/ 499 h 574"/>
                <a:gd name="T72" fmla="*/ 270 w 303"/>
                <a:gd name="T73" fmla="*/ 488 h 574"/>
                <a:gd name="T74" fmla="*/ 270 w 303"/>
                <a:gd name="T75" fmla="*/ 483 h 574"/>
                <a:gd name="T76" fmla="*/ 270 w 303"/>
                <a:gd name="T77" fmla="*/ 475 h 574"/>
                <a:gd name="T78" fmla="*/ 273 w 303"/>
                <a:gd name="T79" fmla="*/ 440 h 574"/>
                <a:gd name="T80" fmla="*/ 293 w 303"/>
                <a:gd name="T81" fmla="*/ 414 h 574"/>
                <a:gd name="T82" fmla="*/ 303 w 303"/>
                <a:gd name="T83" fmla="*/ 387 h 574"/>
                <a:gd name="T84" fmla="*/ 293 w 303"/>
                <a:gd name="T85" fmla="*/ 347 h 574"/>
                <a:gd name="T86" fmla="*/ 293 w 303"/>
                <a:gd name="T87" fmla="*/ 326 h 574"/>
                <a:gd name="T88" fmla="*/ 275 w 303"/>
                <a:gd name="T89" fmla="*/ 78 h 574"/>
                <a:gd name="T90" fmla="*/ 270 w 303"/>
                <a:gd name="T91" fmla="*/ 70 h 574"/>
                <a:gd name="T92" fmla="*/ 263 w 303"/>
                <a:gd name="T93" fmla="*/ 40 h 574"/>
                <a:gd name="T94" fmla="*/ 250 w 303"/>
                <a:gd name="T95" fmla="*/ 19 h 57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3"/>
                <a:gd name="T145" fmla="*/ 0 h 574"/>
                <a:gd name="T146" fmla="*/ 303 w 303"/>
                <a:gd name="T147" fmla="*/ 574 h 57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3" h="574">
                  <a:moveTo>
                    <a:pt x="250" y="0"/>
                  </a:moveTo>
                  <a:lnTo>
                    <a:pt x="53" y="16"/>
                  </a:lnTo>
                  <a:lnTo>
                    <a:pt x="55" y="22"/>
                  </a:lnTo>
                  <a:lnTo>
                    <a:pt x="70" y="32"/>
                  </a:lnTo>
                  <a:lnTo>
                    <a:pt x="70" y="40"/>
                  </a:lnTo>
                  <a:lnTo>
                    <a:pt x="83" y="48"/>
                  </a:lnTo>
                  <a:lnTo>
                    <a:pt x="90" y="67"/>
                  </a:lnTo>
                  <a:lnTo>
                    <a:pt x="90" y="75"/>
                  </a:lnTo>
                  <a:lnTo>
                    <a:pt x="83" y="86"/>
                  </a:lnTo>
                  <a:lnTo>
                    <a:pt x="80" y="91"/>
                  </a:lnTo>
                  <a:lnTo>
                    <a:pt x="80" y="99"/>
                  </a:lnTo>
                  <a:lnTo>
                    <a:pt x="68" y="115"/>
                  </a:lnTo>
                  <a:lnTo>
                    <a:pt x="55" y="120"/>
                  </a:lnTo>
                  <a:lnTo>
                    <a:pt x="53" y="123"/>
                  </a:lnTo>
                  <a:lnTo>
                    <a:pt x="35" y="123"/>
                  </a:lnTo>
                  <a:lnTo>
                    <a:pt x="30" y="128"/>
                  </a:lnTo>
                  <a:lnTo>
                    <a:pt x="25" y="139"/>
                  </a:lnTo>
                  <a:lnTo>
                    <a:pt x="25" y="147"/>
                  </a:lnTo>
                  <a:lnTo>
                    <a:pt x="35" y="158"/>
                  </a:lnTo>
                  <a:lnTo>
                    <a:pt x="38" y="163"/>
                  </a:lnTo>
                  <a:lnTo>
                    <a:pt x="35" y="179"/>
                  </a:lnTo>
                  <a:lnTo>
                    <a:pt x="23" y="203"/>
                  </a:lnTo>
                  <a:lnTo>
                    <a:pt x="13" y="211"/>
                  </a:lnTo>
                  <a:lnTo>
                    <a:pt x="10" y="219"/>
                  </a:lnTo>
                  <a:lnTo>
                    <a:pt x="10" y="227"/>
                  </a:lnTo>
                  <a:lnTo>
                    <a:pt x="5" y="235"/>
                  </a:lnTo>
                  <a:lnTo>
                    <a:pt x="5" y="240"/>
                  </a:lnTo>
                  <a:lnTo>
                    <a:pt x="0" y="251"/>
                  </a:lnTo>
                  <a:lnTo>
                    <a:pt x="3" y="270"/>
                  </a:lnTo>
                  <a:lnTo>
                    <a:pt x="8" y="288"/>
                  </a:lnTo>
                  <a:lnTo>
                    <a:pt x="10" y="296"/>
                  </a:lnTo>
                  <a:lnTo>
                    <a:pt x="33" y="323"/>
                  </a:lnTo>
                  <a:lnTo>
                    <a:pt x="53" y="339"/>
                  </a:lnTo>
                  <a:lnTo>
                    <a:pt x="58" y="347"/>
                  </a:lnTo>
                  <a:lnTo>
                    <a:pt x="70" y="384"/>
                  </a:lnTo>
                  <a:lnTo>
                    <a:pt x="75" y="387"/>
                  </a:lnTo>
                  <a:lnTo>
                    <a:pt x="83" y="379"/>
                  </a:lnTo>
                  <a:lnTo>
                    <a:pt x="88" y="376"/>
                  </a:lnTo>
                  <a:lnTo>
                    <a:pt x="105" y="387"/>
                  </a:lnTo>
                  <a:lnTo>
                    <a:pt x="108" y="392"/>
                  </a:lnTo>
                  <a:lnTo>
                    <a:pt x="105" y="406"/>
                  </a:lnTo>
                  <a:lnTo>
                    <a:pt x="108" y="419"/>
                  </a:lnTo>
                  <a:lnTo>
                    <a:pt x="93" y="438"/>
                  </a:lnTo>
                  <a:lnTo>
                    <a:pt x="90" y="443"/>
                  </a:lnTo>
                  <a:lnTo>
                    <a:pt x="95" y="454"/>
                  </a:lnTo>
                  <a:lnTo>
                    <a:pt x="108" y="467"/>
                  </a:lnTo>
                  <a:lnTo>
                    <a:pt x="128" y="480"/>
                  </a:lnTo>
                  <a:lnTo>
                    <a:pt x="140" y="486"/>
                  </a:lnTo>
                  <a:lnTo>
                    <a:pt x="160" y="504"/>
                  </a:lnTo>
                  <a:lnTo>
                    <a:pt x="165" y="523"/>
                  </a:lnTo>
                  <a:lnTo>
                    <a:pt x="173" y="531"/>
                  </a:lnTo>
                  <a:lnTo>
                    <a:pt x="173" y="536"/>
                  </a:lnTo>
                  <a:lnTo>
                    <a:pt x="165" y="542"/>
                  </a:lnTo>
                  <a:lnTo>
                    <a:pt x="165" y="547"/>
                  </a:lnTo>
                  <a:lnTo>
                    <a:pt x="180" y="574"/>
                  </a:lnTo>
                  <a:lnTo>
                    <a:pt x="185" y="574"/>
                  </a:lnTo>
                  <a:lnTo>
                    <a:pt x="185" y="568"/>
                  </a:lnTo>
                  <a:lnTo>
                    <a:pt x="190" y="568"/>
                  </a:lnTo>
                  <a:lnTo>
                    <a:pt x="190" y="571"/>
                  </a:lnTo>
                  <a:lnTo>
                    <a:pt x="195" y="552"/>
                  </a:lnTo>
                  <a:lnTo>
                    <a:pt x="205" y="550"/>
                  </a:lnTo>
                  <a:lnTo>
                    <a:pt x="218" y="550"/>
                  </a:lnTo>
                  <a:lnTo>
                    <a:pt x="228" y="555"/>
                  </a:lnTo>
                  <a:lnTo>
                    <a:pt x="235" y="563"/>
                  </a:lnTo>
                  <a:lnTo>
                    <a:pt x="248" y="558"/>
                  </a:lnTo>
                  <a:lnTo>
                    <a:pt x="243" y="539"/>
                  </a:lnTo>
                  <a:lnTo>
                    <a:pt x="243" y="526"/>
                  </a:lnTo>
                  <a:lnTo>
                    <a:pt x="248" y="523"/>
                  </a:lnTo>
                  <a:lnTo>
                    <a:pt x="270" y="515"/>
                  </a:lnTo>
                  <a:lnTo>
                    <a:pt x="273" y="512"/>
                  </a:lnTo>
                  <a:lnTo>
                    <a:pt x="265" y="504"/>
                  </a:lnTo>
                  <a:lnTo>
                    <a:pt x="265" y="499"/>
                  </a:lnTo>
                  <a:lnTo>
                    <a:pt x="268" y="499"/>
                  </a:lnTo>
                  <a:lnTo>
                    <a:pt x="270" y="488"/>
                  </a:lnTo>
                  <a:lnTo>
                    <a:pt x="273" y="486"/>
                  </a:lnTo>
                  <a:lnTo>
                    <a:pt x="270" y="483"/>
                  </a:lnTo>
                  <a:lnTo>
                    <a:pt x="270" y="480"/>
                  </a:lnTo>
                  <a:lnTo>
                    <a:pt x="270" y="475"/>
                  </a:lnTo>
                  <a:lnTo>
                    <a:pt x="273" y="456"/>
                  </a:lnTo>
                  <a:lnTo>
                    <a:pt x="273" y="440"/>
                  </a:lnTo>
                  <a:lnTo>
                    <a:pt x="285" y="430"/>
                  </a:lnTo>
                  <a:lnTo>
                    <a:pt x="293" y="414"/>
                  </a:lnTo>
                  <a:lnTo>
                    <a:pt x="293" y="406"/>
                  </a:lnTo>
                  <a:lnTo>
                    <a:pt x="303" y="387"/>
                  </a:lnTo>
                  <a:lnTo>
                    <a:pt x="300" y="366"/>
                  </a:lnTo>
                  <a:lnTo>
                    <a:pt x="293" y="347"/>
                  </a:lnTo>
                  <a:lnTo>
                    <a:pt x="295" y="334"/>
                  </a:lnTo>
                  <a:lnTo>
                    <a:pt x="293" y="326"/>
                  </a:lnTo>
                  <a:lnTo>
                    <a:pt x="295" y="320"/>
                  </a:lnTo>
                  <a:lnTo>
                    <a:pt x="275" y="78"/>
                  </a:lnTo>
                  <a:lnTo>
                    <a:pt x="273" y="75"/>
                  </a:lnTo>
                  <a:lnTo>
                    <a:pt x="270" y="70"/>
                  </a:lnTo>
                  <a:lnTo>
                    <a:pt x="268" y="48"/>
                  </a:lnTo>
                  <a:lnTo>
                    <a:pt x="263" y="40"/>
                  </a:lnTo>
                  <a:lnTo>
                    <a:pt x="258" y="35"/>
                  </a:lnTo>
                  <a:lnTo>
                    <a:pt x="250" y="19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4611548" y="2062874"/>
              <a:ext cx="425697" cy="624124"/>
            </a:xfrm>
            <a:custGeom>
              <a:avLst/>
              <a:gdLst>
                <a:gd name="T0" fmla="*/ 147 w 295"/>
                <a:gd name="T1" fmla="*/ 411 h 432"/>
                <a:gd name="T2" fmla="*/ 240 w 295"/>
                <a:gd name="T3" fmla="*/ 403 h 432"/>
                <a:gd name="T4" fmla="*/ 252 w 295"/>
                <a:gd name="T5" fmla="*/ 376 h 432"/>
                <a:gd name="T6" fmla="*/ 255 w 295"/>
                <a:gd name="T7" fmla="*/ 352 h 432"/>
                <a:gd name="T8" fmla="*/ 272 w 295"/>
                <a:gd name="T9" fmla="*/ 328 h 432"/>
                <a:gd name="T10" fmla="*/ 272 w 295"/>
                <a:gd name="T11" fmla="*/ 315 h 432"/>
                <a:gd name="T12" fmla="*/ 282 w 295"/>
                <a:gd name="T13" fmla="*/ 302 h 432"/>
                <a:gd name="T14" fmla="*/ 287 w 295"/>
                <a:gd name="T15" fmla="*/ 307 h 432"/>
                <a:gd name="T16" fmla="*/ 292 w 295"/>
                <a:gd name="T17" fmla="*/ 302 h 432"/>
                <a:gd name="T18" fmla="*/ 292 w 295"/>
                <a:gd name="T19" fmla="*/ 280 h 432"/>
                <a:gd name="T20" fmla="*/ 290 w 295"/>
                <a:gd name="T21" fmla="*/ 251 h 432"/>
                <a:gd name="T22" fmla="*/ 265 w 295"/>
                <a:gd name="T23" fmla="*/ 168 h 432"/>
                <a:gd name="T24" fmla="*/ 237 w 295"/>
                <a:gd name="T25" fmla="*/ 168 h 432"/>
                <a:gd name="T26" fmla="*/ 202 w 295"/>
                <a:gd name="T27" fmla="*/ 216 h 432"/>
                <a:gd name="T28" fmla="*/ 197 w 295"/>
                <a:gd name="T29" fmla="*/ 216 h 432"/>
                <a:gd name="T30" fmla="*/ 185 w 295"/>
                <a:gd name="T31" fmla="*/ 208 h 432"/>
                <a:gd name="T32" fmla="*/ 185 w 295"/>
                <a:gd name="T33" fmla="*/ 182 h 432"/>
                <a:gd name="T34" fmla="*/ 200 w 295"/>
                <a:gd name="T35" fmla="*/ 168 h 432"/>
                <a:gd name="T36" fmla="*/ 205 w 295"/>
                <a:gd name="T37" fmla="*/ 155 h 432"/>
                <a:gd name="T38" fmla="*/ 210 w 295"/>
                <a:gd name="T39" fmla="*/ 144 h 432"/>
                <a:gd name="T40" fmla="*/ 217 w 295"/>
                <a:gd name="T41" fmla="*/ 107 h 432"/>
                <a:gd name="T42" fmla="*/ 210 w 295"/>
                <a:gd name="T43" fmla="*/ 88 h 432"/>
                <a:gd name="T44" fmla="*/ 200 w 295"/>
                <a:gd name="T45" fmla="*/ 72 h 432"/>
                <a:gd name="T46" fmla="*/ 210 w 295"/>
                <a:gd name="T47" fmla="*/ 64 h 432"/>
                <a:gd name="T48" fmla="*/ 200 w 295"/>
                <a:gd name="T49" fmla="*/ 40 h 432"/>
                <a:gd name="T50" fmla="*/ 170 w 295"/>
                <a:gd name="T51" fmla="*/ 27 h 432"/>
                <a:gd name="T52" fmla="*/ 142 w 295"/>
                <a:gd name="T53" fmla="*/ 16 h 432"/>
                <a:gd name="T54" fmla="*/ 117 w 295"/>
                <a:gd name="T55" fmla="*/ 8 h 432"/>
                <a:gd name="T56" fmla="*/ 102 w 295"/>
                <a:gd name="T57" fmla="*/ 6 h 432"/>
                <a:gd name="T58" fmla="*/ 87 w 295"/>
                <a:gd name="T59" fmla="*/ 24 h 432"/>
                <a:gd name="T60" fmla="*/ 87 w 295"/>
                <a:gd name="T61" fmla="*/ 40 h 432"/>
                <a:gd name="T62" fmla="*/ 92 w 295"/>
                <a:gd name="T63" fmla="*/ 43 h 432"/>
                <a:gd name="T64" fmla="*/ 82 w 295"/>
                <a:gd name="T65" fmla="*/ 48 h 432"/>
                <a:gd name="T66" fmla="*/ 72 w 295"/>
                <a:gd name="T67" fmla="*/ 62 h 432"/>
                <a:gd name="T68" fmla="*/ 70 w 295"/>
                <a:gd name="T69" fmla="*/ 80 h 432"/>
                <a:gd name="T70" fmla="*/ 65 w 295"/>
                <a:gd name="T71" fmla="*/ 104 h 432"/>
                <a:gd name="T72" fmla="*/ 55 w 295"/>
                <a:gd name="T73" fmla="*/ 99 h 432"/>
                <a:gd name="T74" fmla="*/ 55 w 295"/>
                <a:gd name="T75" fmla="*/ 78 h 432"/>
                <a:gd name="T76" fmla="*/ 55 w 295"/>
                <a:gd name="T77" fmla="*/ 72 h 432"/>
                <a:gd name="T78" fmla="*/ 47 w 295"/>
                <a:gd name="T79" fmla="*/ 80 h 432"/>
                <a:gd name="T80" fmla="*/ 42 w 295"/>
                <a:gd name="T81" fmla="*/ 96 h 432"/>
                <a:gd name="T82" fmla="*/ 30 w 295"/>
                <a:gd name="T83" fmla="*/ 104 h 432"/>
                <a:gd name="T84" fmla="*/ 25 w 295"/>
                <a:gd name="T85" fmla="*/ 118 h 432"/>
                <a:gd name="T86" fmla="*/ 17 w 295"/>
                <a:gd name="T87" fmla="*/ 142 h 432"/>
                <a:gd name="T88" fmla="*/ 15 w 295"/>
                <a:gd name="T89" fmla="*/ 174 h 432"/>
                <a:gd name="T90" fmla="*/ 5 w 295"/>
                <a:gd name="T91" fmla="*/ 192 h 432"/>
                <a:gd name="T92" fmla="*/ 10 w 295"/>
                <a:gd name="T93" fmla="*/ 224 h 432"/>
                <a:gd name="T94" fmla="*/ 12 w 295"/>
                <a:gd name="T95" fmla="*/ 251 h 432"/>
                <a:gd name="T96" fmla="*/ 35 w 295"/>
                <a:gd name="T97" fmla="*/ 304 h 432"/>
                <a:gd name="T98" fmla="*/ 40 w 295"/>
                <a:gd name="T99" fmla="*/ 331 h 432"/>
                <a:gd name="T100" fmla="*/ 37 w 295"/>
                <a:gd name="T101" fmla="*/ 336 h 432"/>
                <a:gd name="T102" fmla="*/ 32 w 295"/>
                <a:gd name="T103" fmla="*/ 374 h 432"/>
                <a:gd name="T104" fmla="*/ 15 w 295"/>
                <a:gd name="T105" fmla="*/ 419 h 432"/>
                <a:gd name="T106" fmla="*/ 0 w 295"/>
                <a:gd name="T107" fmla="*/ 432 h 4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5"/>
                <a:gd name="T163" fmla="*/ 0 h 432"/>
                <a:gd name="T164" fmla="*/ 295 w 295"/>
                <a:gd name="T165" fmla="*/ 432 h 4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5" h="432">
                  <a:moveTo>
                    <a:pt x="0" y="432"/>
                  </a:moveTo>
                  <a:lnTo>
                    <a:pt x="147" y="411"/>
                  </a:lnTo>
                  <a:lnTo>
                    <a:pt x="147" y="416"/>
                  </a:lnTo>
                  <a:lnTo>
                    <a:pt x="240" y="403"/>
                  </a:lnTo>
                  <a:lnTo>
                    <a:pt x="242" y="398"/>
                  </a:lnTo>
                  <a:lnTo>
                    <a:pt x="252" y="376"/>
                  </a:lnTo>
                  <a:lnTo>
                    <a:pt x="257" y="368"/>
                  </a:lnTo>
                  <a:lnTo>
                    <a:pt x="255" y="352"/>
                  </a:lnTo>
                  <a:lnTo>
                    <a:pt x="260" y="339"/>
                  </a:lnTo>
                  <a:lnTo>
                    <a:pt x="272" y="328"/>
                  </a:lnTo>
                  <a:lnTo>
                    <a:pt x="272" y="318"/>
                  </a:lnTo>
                  <a:lnTo>
                    <a:pt x="272" y="315"/>
                  </a:lnTo>
                  <a:lnTo>
                    <a:pt x="275" y="307"/>
                  </a:lnTo>
                  <a:lnTo>
                    <a:pt x="282" y="302"/>
                  </a:lnTo>
                  <a:lnTo>
                    <a:pt x="285" y="307"/>
                  </a:lnTo>
                  <a:lnTo>
                    <a:pt x="287" y="307"/>
                  </a:lnTo>
                  <a:lnTo>
                    <a:pt x="292" y="304"/>
                  </a:lnTo>
                  <a:lnTo>
                    <a:pt x="292" y="302"/>
                  </a:lnTo>
                  <a:lnTo>
                    <a:pt x="295" y="294"/>
                  </a:lnTo>
                  <a:lnTo>
                    <a:pt x="292" y="280"/>
                  </a:lnTo>
                  <a:lnTo>
                    <a:pt x="295" y="264"/>
                  </a:lnTo>
                  <a:lnTo>
                    <a:pt x="290" y="251"/>
                  </a:lnTo>
                  <a:lnTo>
                    <a:pt x="287" y="227"/>
                  </a:lnTo>
                  <a:lnTo>
                    <a:pt x="265" y="168"/>
                  </a:lnTo>
                  <a:lnTo>
                    <a:pt x="245" y="163"/>
                  </a:lnTo>
                  <a:lnTo>
                    <a:pt x="237" y="168"/>
                  </a:lnTo>
                  <a:lnTo>
                    <a:pt x="227" y="179"/>
                  </a:lnTo>
                  <a:lnTo>
                    <a:pt x="202" y="216"/>
                  </a:lnTo>
                  <a:lnTo>
                    <a:pt x="200" y="216"/>
                  </a:lnTo>
                  <a:lnTo>
                    <a:pt x="197" y="216"/>
                  </a:lnTo>
                  <a:lnTo>
                    <a:pt x="187" y="211"/>
                  </a:lnTo>
                  <a:lnTo>
                    <a:pt x="185" y="208"/>
                  </a:lnTo>
                  <a:lnTo>
                    <a:pt x="182" y="200"/>
                  </a:lnTo>
                  <a:lnTo>
                    <a:pt x="185" y="182"/>
                  </a:lnTo>
                  <a:lnTo>
                    <a:pt x="187" y="176"/>
                  </a:lnTo>
                  <a:lnTo>
                    <a:pt x="200" y="168"/>
                  </a:lnTo>
                  <a:lnTo>
                    <a:pt x="205" y="163"/>
                  </a:lnTo>
                  <a:lnTo>
                    <a:pt x="205" y="155"/>
                  </a:lnTo>
                  <a:lnTo>
                    <a:pt x="207" y="150"/>
                  </a:lnTo>
                  <a:lnTo>
                    <a:pt x="210" y="144"/>
                  </a:lnTo>
                  <a:lnTo>
                    <a:pt x="217" y="131"/>
                  </a:lnTo>
                  <a:lnTo>
                    <a:pt x="217" y="107"/>
                  </a:lnTo>
                  <a:lnTo>
                    <a:pt x="212" y="94"/>
                  </a:lnTo>
                  <a:lnTo>
                    <a:pt x="210" y="88"/>
                  </a:lnTo>
                  <a:lnTo>
                    <a:pt x="202" y="78"/>
                  </a:lnTo>
                  <a:lnTo>
                    <a:pt x="200" y="72"/>
                  </a:lnTo>
                  <a:lnTo>
                    <a:pt x="200" y="67"/>
                  </a:lnTo>
                  <a:lnTo>
                    <a:pt x="210" y="64"/>
                  </a:lnTo>
                  <a:lnTo>
                    <a:pt x="210" y="62"/>
                  </a:lnTo>
                  <a:lnTo>
                    <a:pt x="200" y="40"/>
                  </a:lnTo>
                  <a:lnTo>
                    <a:pt x="192" y="38"/>
                  </a:lnTo>
                  <a:lnTo>
                    <a:pt x="170" y="27"/>
                  </a:lnTo>
                  <a:lnTo>
                    <a:pt x="150" y="24"/>
                  </a:lnTo>
                  <a:lnTo>
                    <a:pt x="142" y="16"/>
                  </a:lnTo>
                  <a:lnTo>
                    <a:pt x="130" y="11"/>
                  </a:lnTo>
                  <a:lnTo>
                    <a:pt x="117" y="8"/>
                  </a:lnTo>
                  <a:lnTo>
                    <a:pt x="105" y="0"/>
                  </a:lnTo>
                  <a:lnTo>
                    <a:pt x="102" y="6"/>
                  </a:lnTo>
                  <a:lnTo>
                    <a:pt x="92" y="11"/>
                  </a:lnTo>
                  <a:lnTo>
                    <a:pt x="87" y="24"/>
                  </a:lnTo>
                  <a:lnTo>
                    <a:pt x="85" y="35"/>
                  </a:lnTo>
                  <a:lnTo>
                    <a:pt x="87" y="40"/>
                  </a:lnTo>
                  <a:lnTo>
                    <a:pt x="90" y="40"/>
                  </a:lnTo>
                  <a:lnTo>
                    <a:pt x="92" y="43"/>
                  </a:lnTo>
                  <a:lnTo>
                    <a:pt x="90" y="46"/>
                  </a:lnTo>
                  <a:lnTo>
                    <a:pt x="82" y="48"/>
                  </a:lnTo>
                  <a:lnTo>
                    <a:pt x="77" y="51"/>
                  </a:lnTo>
                  <a:lnTo>
                    <a:pt x="72" y="62"/>
                  </a:lnTo>
                  <a:lnTo>
                    <a:pt x="67" y="70"/>
                  </a:lnTo>
                  <a:lnTo>
                    <a:pt x="70" y="80"/>
                  </a:lnTo>
                  <a:lnTo>
                    <a:pt x="70" y="91"/>
                  </a:lnTo>
                  <a:lnTo>
                    <a:pt x="65" y="104"/>
                  </a:lnTo>
                  <a:lnTo>
                    <a:pt x="57" y="107"/>
                  </a:lnTo>
                  <a:lnTo>
                    <a:pt x="55" y="99"/>
                  </a:lnTo>
                  <a:lnTo>
                    <a:pt x="57" y="88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5" y="72"/>
                  </a:lnTo>
                  <a:lnTo>
                    <a:pt x="52" y="72"/>
                  </a:lnTo>
                  <a:lnTo>
                    <a:pt x="47" y="80"/>
                  </a:lnTo>
                  <a:lnTo>
                    <a:pt x="45" y="91"/>
                  </a:lnTo>
                  <a:lnTo>
                    <a:pt x="42" y="96"/>
                  </a:lnTo>
                  <a:lnTo>
                    <a:pt x="37" y="96"/>
                  </a:lnTo>
                  <a:lnTo>
                    <a:pt x="30" y="104"/>
                  </a:lnTo>
                  <a:lnTo>
                    <a:pt x="25" y="112"/>
                  </a:lnTo>
                  <a:lnTo>
                    <a:pt x="25" y="118"/>
                  </a:lnTo>
                  <a:lnTo>
                    <a:pt x="17" y="126"/>
                  </a:lnTo>
                  <a:lnTo>
                    <a:pt x="17" y="142"/>
                  </a:lnTo>
                  <a:lnTo>
                    <a:pt x="15" y="160"/>
                  </a:lnTo>
                  <a:lnTo>
                    <a:pt x="15" y="174"/>
                  </a:lnTo>
                  <a:lnTo>
                    <a:pt x="7" y="187"/>
                  </a:lnTo>
                  <a:lnTo>
                    <a:pt x="5" y="192"/>
                  </a:lnTo>
                  <a:lnTo>
                    <a:pt x="5" y="203"/>
                  </a:lnTo>
                  <a:lnTo>
                    <a:pt x="10" y="224"/>
                  </a:lnTo>
                  <a:lnTo>
                    <a:pt x="7" y="238"/>
                  </a:lnTo>
                  <a:lnTo>
                    <a:pt x="12" y="251"/>
                  </a:lnTo>
                  <a:lnTo>
                    <a:pt x="27" y="280"/>
                  </a:lnTo>
                  <a:lnTo>
                    <a:pt x="35" y="304"/>
                  </a:lnTo>
                  <a:lnTo>
                    <a:pt x="35" y="326"/>
                  </a:lnTo>
                  <a:lnTo>
                    <a:pt x="40" y="331"/>
                  </a:lnTo>
                  <a:lnTo>
                    <a:pt x="40" y="334"/>
                  </a:lnTo>
                  <a:lnTo>
                    <a:pt x="37" y="336"/>
                  </a:lnTo>
                  <a:lnTo>
                    <a:pt x="35" y="358"/>
                  </a:lnTo>
                  <a:lnTo>
                    <a:pt x="32" y="374"/>
                  </a:lnTo>
                  <a:lnTo>
                    <a:pt x="25" y="390"/>
                  </a:lnTo>
                  <a:lnTo>
                    <a:pt x="15" y="419"/>
                  </a:lnTo>
                  <a:lnTo>
                    <a:pt x="5" y="43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208924" y="1851756"/>
              <a:ext cx="669117" cy="350710"/>
            </a:xfrm>
            <a:custGeom>
              <a:avLst/>
              <a:gdLst>
                <a:gd name="T0" fmla="*/ 20 w 463"/>
                <a:gd name="T1" fmla="*/ 93 h 242"/>
                <a:gd name="T2" fmla="*/ 43 w 463"/>
                <a:gd name="T3" fmla="*/ 74 h 242"/>
                <a:gd name="T4" fmla="*/ 108 w 463"/>
                <a:gd name="T5" fmla="*/ 32 h 242"/>
                <a:gd name="T6" fmla="*/ 143 w 463"/>
                <a:gd name="T7" fmla="*/ 2 h 242"/>
                <a:gd name="T8" fmla="*/ 170 w 463"/>
                <a:gd name="T9" fmla="*/ 5 h 242"/>
                <a:gd name="T10" fmla="*/ 153 w 463"/>
                <a:gd name="T11" fmla="*/ 21 h 242"/>
                <a:gd name="T12" fmla="*/ 128 w 463"/>
                <a:gd name="T13" fmla="*/ 50 h 242"/>
                <a:gd name="T14" fmla="*/ 130 w 463"/>
                <a:gd name="T15" fmla="*/ 69 h 242"/>
                <a:gd name="T16" fmla="*/ 155 w 463"/>
                <a:gd name="T17" fmla="*/ 56 h 242"/>
                <a:gd name="T18" fmla="*/ 218 w 463"/>
                <a:gd name="T19" fmla="*/ 93 h 242"/>
                <a:gd name="T20" fmla="*/ 238 w 463"/>
                <a:gd name="T21" fmla="*/ 96 h 242"/>
                <a:gd name="T22" fmla="*/ 245 w 463"/>
                <a:gd name="T23" fmla="*/ 101 h 242"/>
                <a:gd name="T24" fmla="*/ 273 w 463"/>
                <a:gd name="T25" fmla="*/ 77 h 242"/>
                <a:gd name="T26" fmla="*/ 355 w 463"/>
                <a:gd name="T27" fmla="*/ 48 h 242"/>
                <a:gd name="T28" fmla="*/ 353 w 463"/>
                <a:gd name="T29" fmla="*/ 66 h 242"/>
                <a:gd name="T30" fmla="*/ 368 w 463"/>
                <a:gd name="T31" fmla="*/ 82 h 242"/>
                <a:gd name="T32" fmla="*/ 403 w 463"/>
                <a:gd name="T33" fmla="*/ 80 h 242"/>
                <a:gd name="T34" fmla="*/ 423 w 463"/>
                <a:gd name="T35" fmla="*/ 106 h 242"/>
                <a:gd name="T36" fmla="*/ 458 w 463"/>
                <a:gd name="T37" fmla="*/ 109 h 242"/>
                <a:gd name="T38" fmla="*/ 455 w 463"/>
                <a:gd name="T39" fmla="*/ 125 h 242"/>
                <a:gd name="T40" fmla="*/ 440 w 463"/>
                <a:gd name="T41" fmla="*/ 122 h 242"/>
                <a:gd name="T42" fmla="*/ 420 w 463"/>
                <a:gd name="T43" fmla="*/ 125 h 242"/>
                <a:gd name="T44" fmla="*/ 388 w 463"/>
                <a:gd name="T45" fmla="*/ 125 h 242"/>
                <a:gd name="T46" fmla="*/ 383 w 463"/>
                <a:gd name="T47" fmla="*/ 141 h 242"/>
                <a:gd name="T48" fmla="*/ 345 w 463"/>
                <a:gd name="T49" fmla="*/ 125 h 242"/>
                <a:gd name="T50" fmla="*/ 318 w 463"/>
                <a:gd name="T51" fmla="*/ 138 h 242"/>
                <a:gd name="T52" fmla="*/ 303 w 463"/>
                <a:gd name="T53" fmla="*/ 146 h 242"/>
                <a:gd name="T54" fmla="*/ 280 w 463"/>
                <a:gd name="T55" fmla="*/ 146 h 242"/>
                <a:gd name="T56" fmla="*/ 255 w 463"/>
                <a:gd name="T57" fmla="*/ 181 h 242"/>
                <a:gd name="T58" fmla="*/ 260 w 463"/>
                <a:gd name="T59" fmla="*/ 162 h 242"/>
                <a:gd name="T60" fmla="*/ 243 w 463"/>
                <a:gd name="T61" fmla="*/ 170 h 242"/>
                <a:gd name="T62" fmla="*/ 230 w 463"/>
                <a:gd name="T63" fmla="*/ 157 h 242"/>
                <a:gd name="T64" fmla="*/ 220 w 463"/>
                <a:gd name="T65" fmla="*/ 186 h 242"/>
                <a:gd name="T66" fmla="*/ 200 w 463"/>
                <a:gd name="T67" fmla="*/ 226 h 242"/>
                <a:gd name="T68" fmla="*/ 190 w 463"/>
                <a:gd name="T69" fmla="*/ 234 h 242"/>
                <a:gd name="T70" fmla="*/ 190 w 463"/>
                <a:gd name="T71" fmla="*/ 213 h 242"/>
                <a:gd name="T72" fmla="*/ 175 w 463"/>
                <a:gd name="T73" fmla="*/ 213 h 242"/>
                <a:gd name="T74" fmla="*/ 165 w 463"/>
                <a:gd name="T75" fmla="*/ 173 h 242"/>
                <a:gd name="T76" fmla="*/ 158 w 463"/>
                <a:gd name="T77" fmla="*/ 162 h 242"/>
                <a:gd name="T78" fmla="*/ 130 w 463"/>
                <a:gd name="T79" fmla="*/ 152 h 242"/>
                <a:gd name="T80" fmla="*/ 118 w 463"/>
                <a:gd name="T81" fmla="*/ 152 h 242"/>
                <a:gd name="T82" fmla="*/ 88 w 463"/>
                <a:gd name="T83" fmla="*/ 141 h 242"/>
                <a:gd name="T84" fmla="*/ 18 w 463"/>
                <a:gd name="T85" fmla="*/ 114 h 242"/>
                <a:gd name="T86" fmla="*/ 0 w 463"/>
                <a:gd name="T87" fmla="*/ 101 h 24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3"/>
                <a:gd name="T133" fmla="*/ 0 h 242"/>
                <a:gd name="T134" fmla="*/ 463 w 463"/>
                <a:gd name="T135" fmla="*/ 242 h 24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3" h="242">
                  <a:moveTo>
                    <a:pt x="0" y="101"/>
                  </a:moveTo>
                  <a:lnTo>
                    <a:pt x="13" y="98"/>
                  </a:lnTo>
                  <a:lnTo>
                    <a:pt x="20" y="93"/>
                  </a:lnTo>
                  <a:lnTo>
                    <a:pt x="35" y="85"/>
                  </a:lnTo>
                  <a:lnTo>
                    <a:pt x="38" y="77"/>
                  </a:lnTo>
                  <a:lnTo>
                    <a:pt x="43" y="74"/>
                  </a:lnTo>
                  <a:lnTo>
                    <a:pt x="70" y="66"/>
                  </a:lnTo>
                  <a:lnTo>
                    <a:pt x="85" y="56"/>
                  </a:lnTo>
                  <a:lnTo>
                    <a:pt x="108" y="32"/>
                  </a:lnTo>
                  <a:lnTo>
                    <a:pt x="115" y="32"/>
                  </a:lnTo>
                  <a:lnTo>
                    <a:pt x="133" y="10"/>
                  </a:lnTo>
                  <a:lnTo>
                    <a:pt x="143" y="2"/>
                  </a:lnTo>
                  <a:lnTo>
                    <a:pt x="165" y="0"/>
                  </a:lnTo>
                  <a:lnTo>
                    <a:pt x="168" y="0"/>
                  </a:lnTo>
                  <a:lnTo>
                    <a:pt x="170" y="5"/>
                  </a:lnTo>
                  <a:lnTo>
                    <a:pt x="158" y="10"/>
                  </a:lnTo>
                  <a:lnTo>
                    <a:pt x="155" y="13"/>
                  </a:lnTo>
                  <a:lnTo>
                    <a:pt x="153" y="21"/>
                  </a:lnTo>
                  <a:lnTo>
                    <a:pt x="138" y="37"/>
                  </a:lnTo>
                  <a:lnTo>
                    <a:pt x="130" y="45"/>
                  </a:lnTo>
                  <a:lnTo>
                    <a:pt x="128" y="50"/>
                  </a:lnTo>
                  <a:lnTo>
                    <a:pt x="123" y="66"/>
                  </a:lnTo>
                  <a:lnTo>
                    <a:pt x="128" y="74"/>
                  </a:lnTo>
                  <a:lnTo>
                    <a:pt x="130" y="69"/>
                  </a:lnTo>
                  <a:lnTo>
                    <a:pt x="140" y="58"/>
                  </a:lnTo>
                  <a:lnTo>
                    <a:pt x="150" y="58"/>
                  </a:lnTo>
                  <a:lnTo>
                    <a:pt x="155" y="56"/>
                  </a:lnTo>
                  <a:lnTo>
                    <a:pt x="180" y="69"/>
                  </a:lnTo>
                  <a:lnTo>
                    <a:pt x="203" y="96"/>
                  </a:lnTo>
                  <a:lnTo>
                    <a:pt x="218" y="93"/>
                  </a:lnTo>
                  <a:lnTo>
                    <a:pt x="228" y="93"/>
                  </a:lnTo>
                  <a:lnTo>
                    <a:pt x="233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5" y="98"/>
                  </a:lnTo>
                  <a:lnTo>
                    <a:pt x="245" y="101"/>
                  </a:lnTo>
                  <a:lnTo>
                    <a:pt x="250" y="98"/>
                  </a:lnTo>
                  <a:lnTo>
                    <a:pt x="253" y="93"/>
                  </a:lnTo>
                  <a:lnTo>
                    <a:pt x="273" y="77"/>
                  </a:lnTo>
                  <a:lnTo>
                    <a:pt x="333" y="61"/>
                  </a:lnTo>
                  <a:lnTo>
                    <a:pt x="348" y="50"/>
                  </a:lnTo>
                  <a:lnTo>
                    <a:pt x="355" y="48"/>
                  </a:lnTo>
                  <a:lnTo>
                    <a:pt x="358" y="53"/>
                  </a:lnTo>
                  <a:lnTo>
                    <a:pt x="353" y="61"/>
                  </a:lnTo>
                  <a:lnTo>
                    <a:pt x="353" y="66"/>
                  </a:lnTo>
                  <a:lnTo>
                    <a:pt x="360" y="82"/>
                  </a:lnTo>
                  <a:lnTo>
                    <a:pt x="365" y="85"/>
                  </a:lnTo>
                  <a:lnTo>
                    <a:pt x="368" y="82"/>
                  </a:lnTo>
                  <a:lnTo>
                    <a:pt x="378" y="82"/>
                  </a:lnTo>
                  <a:lnTo>
                    <a:pt x="383" y="80"/>
                  </a:lnTo>
                  <a:lnTo>
                    <a:pt x="403" y="80"/>
                  </a:lnTo>
                  <a:lnTo>
                    <a:pt x="410" y="85"/>
                  </a:lnTo>
                  <a:lnTo>
                    <a:pt x="418" y="98"/>
                  </a:lnTo>
                  <a:lnTo>
                    <a:pt x="423" y="106"/>
                  </a:lnTo>
                  <a:lnTo>
                    <a:pt x="438" y="112"/>
                  </a:lnTo>
                  <a:lnTo>
                    <a:pt x="453" y="109"/>
                  </a:lnTo>
                  <a:lnTo>
                    <a:pt x="458" y="109"/>
                  </a:lnTo>
                  <a:lnTo>
                    <a:pt x="463" y="112"/>
                  </a:lnTo>
                  <a:lnTo>
                    <a:pt x="463" y="120"/>
                  </a:lnTo>
                  <a:lnTo>
                    <a:pt x="455" y="125"/>
                  </a:lnTo>
                  <a:lnTo>
                    <a:pt x="445" y="125"/>
                  </a:lnTo>
                  <a:lnTo>
                    <a:pt x="440" y="125"/>
                  </a:lnTo>
                  <a:lnTo>
                    <a:pt x="440" y="122"/>
                  </a:lnTo>
                  <a:lnTo>
                    <a:pt x="438" y="122"/>
                  </a:lnTo>
                  <a:lnTo>
                    <a:pt x="428" y="128"/>
                  </a:lnTo>
                  <a:lnTo>
                    <a:pt x="420" y="125"/>
                  </a:lnTo>
                  <a:lnTo>
                    <a:pt x="415" y="125"/>
                  </a:lnTo>
                  <a:lnTo>
                    <a:pt x="398" y="128"/>
                  </a:lnTo>
                  <a:lnTo>
                    <a:pt x="388" y="125"/>
                  </a:lnTo>
                  <a:lnTo>
                    <a:pt x="383" y="128"/>
                  </a:lnTo>
                  <a:lnTo>
                    <a:pt x="388" y="138"/>
                  </a:lnTo>
                  <a:lnTo>
                    <a:pt x="383" y="141"/>
                  </a:lnTo>
                  <a:lnTo>
                    <a:pt x="380" y="138"/>
                  </a:lnTo>
                  <a:lnTo>
                    <a:pt x="370" y="130"/>
                  </a:lnTo>
                  <a:lnTo>
                    <a:pt x="345" y="125"/>
                  </a:lnTo>
                  <a:lnTo>
                    <a:pt x="340" y="128"/>
                  </a:lnTo>
                  <a:lnTo>
                    <a:pt x="333" y="125"/>
                  </a:lnTo>
                  <a:lnTo>
                    <a:pt x="318" y="138"/>
                  </a:lnTo>
                  <a:lnTo>
                    <a:pt x="313" y="138"/>
                  </a:lnTo>
                  <a:lnTo>
                    <a:pt x="305" y="144"/>
                  </a:lnTo>
                  <a:lnTo>
                    <a:pt x="303" y="146"/>
                  </a:lnTo>
                  <a:lnTo>
                    <a:pt x="300" y="146"/>
                  </a:lnTo>
                  <a:lnTo>
                    <a:pt x="290" y="146"/>
                  </a:lnTo>
                  <a:lnTo>
                    <a:pt x="280" y="146"/>
                  </a:lnTo>
                  <a:lnTo>
                    <a:pt x="278" y="157"/>
                  </a:lnTo>
                  <a:lnTo>
                    <a:pt x="275" y="160"/>
                  </a:lnTo>
                  <a:lnTo>
                    <a:pt x="255" y="181"/>
                  </a:lnTo>
                  <a:lnTo>
                    <a:pt x="253" y="181"/>
                  </a:lnTo>
                  <a:lnTo>
                    <a:pt x="250" y="176"/>
                  </a:lnTo>
                  <a:lnTo>
                    <a:pt x="260" y="162"/>
                  </a:lnTo>
                  <a:lnTo>
                    <a:pt x="258" y="157"/>
                  </a:lnTo>
                  <a:lnTo>
                    <a:pt x="248" y="157"/>
                  </a:lnTo>
                  <a:lnTo>
                    <a:pt x="243" y="170"/>
                  </a:lnTo>
                  <a:lnTo>
                    <a:pt x="238" y="176"/>
                  </a:lnTo>
                  <a:lnTo>
                    <a:pt x="235" y="168"/>
                  </a:lnTo>
                  <a:lnTo>
                    <a:pt x="230" y="157"/>
                  </a:lnTo>
                  <a:lnTo>
                    <a:pt x="230" y="160"/>
                  </a:lnTo>
                  <a:lnTo>
                    <a:pt x="228" y="173"/>
                  </a:lnTo>
                  <a:lnTo>
                    <a:pt x="220" y="186"/>
                  </a:lnTo>
                  <a:lnTo>
                    <a:pt x="215" y="202"/>
                  </a:lnTo>
                  <a:lnTo>
                    <a:pt x="210" y="210"/>
                  </a:lnTo>
                  <a:lnTo>
                    <a:pt x="200" y="226"/>
                  </a:lnTo>
                  <a:lnTo>
                    <a:pt x="200" y="237"/>
                  </a:lnTo>
                  <a:lnTo>
                    <a:pt x="200" y="242"/>
                  </a:lnTo>
                  <a:lnTo>
                    <a:pt x="190" y="234"/>
                  </a:lnTo>
                  <a:lnTo>
                    <a:pt x="188" y="224"/>
                  </a:lnTo>
                  <a:lnTo>
                    <a:pt x="190" y="221"/>
                  </a:lnTo>
                  <a:lnTo>
                    <a:pt x="190" y="213"/>
                  </a:lnTo>
                  <a:lnTo>
                    <a:pt x="178" y="216"/>
                  </a:lnTo>
                  <a:lnTo>
                    <a:pt x="175" y="213"/>
                  </a:lnTo>
                  <a:lnTo>
                    <a:pt x="180" y="189"/>
                  </a:lnTo>
                  <a:lnTo>
                    <a:pt x="178" y="181"/>
                  </a:lnTo>
                  <a:lnTo>
                    <a:pt x="165" y="173"/>
                  </a:lnTo>
                  <a:lnTo>
                    <a:pt x="155" y="170"/>
                  </a:lnTo>
                  <a:lnTo>
                    <a:pt x="155" y="168"/>
                  </a:lnTo>
                  <a:lnTo>
                    <a:pt x="158" y="162"/>
                  </a:lnTo>
                  <a:lnTo>
                    <a:pt x="153" y="160"/>
                  </a:lnTo>
                  <a:lnTo>
                    <a:pt x="143" y="157"/>
                  </a:lnTo>
                  <a:lnTo>
                    <a:pt x="130" y="152"/>
                  </a:lnTo>
                  <a:lnTo>
                    <a:pt x="123" y="154"/>
                  </a:lnTo>
                  <a:lnTo>
                    <a:pt x="120" y="157"/>
                  </a:lnTo>
                  <a:lnTo>
                    <a:pt x="118" y="152"/>
                  </a:lnTo>
                  <a:lnTo>
                    <a:pt x="108" y="152"/>
                  </a:lnTo>
                  <a:lnTo>
                    <a:pt x="95" y="141"/>
                  </a:lnTo>
                  <a:lnTo>
                    <a:pt x="88" y="141"/>
                  </a:lnTo>
                  <a:lnTo>
                    <a:pt x="25" y="128"/>
                  </a:lnTo>
                  <a:lnTo>
                    <a:pt x="20" y="125"/>
                  </a:lnTo>
                  <a:lnTo>
                    <a:pt x="18" y="114"/>
                  </a:lnTo>
                  <a:lnTo>
                    <a:pt x="13" y="109"/>
                  </a:lnTo>
                  <a:lnTo>
                    <a:pt x="3" y="109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4533099" y="2655850"/>
              <a:ext cx="332251" cy="628739"/>
            </a:xfrm>
            <a:custGeom>
              <a:avLst/>
              <a:gdLst>
                <a:gd name="T0" fmla="*/ 5 w 230"/>
                <a:gd name="T1" fmla="*/ 27 h 435"/>
                <a:gd name="T2" fmla="*/ 25 w 230"/>
                <a:gd name="T3" fmla="*/ 269 h 435"/>
                <a:gd name="T4" fmla="*/ 23 w 230"/>
                <a:gd name="T5" fmla="*/ 275 h 435"/>
                <a:gd name="T6" fmla="*/ 25 w 230"/>
                <a:gd name="T7" fmla="*/ 283 h 435"/>
                <a:gd name="T8" fmla="*/ 23 w 230"/>
                <a:gd name="T9" fmla="*/ 296 h 435"/>
                <a:gd name="T10" fmla="*/ 30 w 230"/>
                <a:gd name="T11" fmla="*/ 315 h 435"/>
                <a:gd name="T12" fmla="*/ 33 w 230"/>
                <a:gd name="T13" fmla="*/ 336 h 435"/>
                <a:gd name="T14" fmla="*/ 23 w 230"/>
                <a:gd name="T15" fmla="*/ 355 h 435"/>
                <a:gd name="T16" fmla="*/ 23 w 230"/>
                <a:gd name="T17" fmla="*/ 363 h 435"/>
                <a:gd name="T18" fmla="*/ 15 w 230"/>
                <a:gd name="T19" fmla="*/ 379 h 435"/>
                <a:gd name="T20" fmla="*/ 3 w 230"/>
                <a:gd name="T21" fmla="*/ 389 h 435"/>
                <a:gd name="T22" fmla="*/ 3 w 230"/>
                <a:gd name="T23" fmla="*/ 405 h 435"/>
                <a:gd name="T24" fmla="*/ 0 w 230"/>
                <a:gd name="T25" fmla="*/ 424 h 435"/>
                <a:gd name="T26" fmla="*/ 0 w 230"/>
                <a:gd name="T27" fmla="*/ 429 h 435"/>
                <a:gd name="T28" fmla="*/ 0 w 230"/>
                <a:gd name="T29" fmla="*/ 432 h 435"/>
                <a:gd name="T30" fmla="*/ 0 w 230"/>
                <a:gd name="T31" fmla="*/ 432 h 435"/>
                <a:gd name="T32" fmla="*/ 5 w 230"/>
                <a:gd name="T33" fmla="*/ 435 h 435"/>
                <a:gd name="T34" fmla="*/ 13 w 230"/>
                <a:gd name="T35" fmla="*/ 429 h 435"/>
                <a:gd name="T36" fmla="*/ 13 w 230"/>
                <a:gd name="T37" fmla="*/ 429 h 435"/>
                <a:gd name="T38" fmla="*/ 15 w 230"/>
                <a:gd name="T39" fmla="*/ 421 h 435"/>
                <a:gd name="T40" fmla="*/ 28 w 230"/>
                <a:gd name="T41" fmla="*/ 421 h 435"/>
                <a:gd name="T42" fmla="*/ 48 w 230"/>
                <a:gd name="T43" fmla="*/ 413 h 435"/>
                <a:gd name="T44" fmla="*/ 70 w 230"/>
                <a:gd name="T45" fmla="*/ 424 h 435"/>
                <a:gd name="T46" fmla="*/ 70 w 230"/>
                <a:gd name="T47" fmla="*/ 427 h 435"/>
                <a:gd name="T48" fmla="*/ 75 w 230"/>
                <a:gd name="T49" fmla="*/ 427 h 435"/>
                <a:gd name="T50" fmla="*/ 80 w 230"/>
                <a:gd name="T51" fmla="*/ 411 h 435"/>
                <a:gd name="T52" fmla="*/ 93 w 230"/>
                <a:gd name="T53" fmla="*/ 405 h 435"/>
                <a:gd name="T54" fmla="*/ 98 w 230"/>
                <a:gd name="T55" fmla="*/ 413 h 435"/>
                <a:gd name="T56" fmla="*/ 105 w 230"/>
                <a:gd name="T57" fmla="*/ 419 h 435"/>
                <a:gd name="T58" fmla="*/ 110 w 230"/>
                <a:gd name="T59" fmla="*/ 413 h 435"/>
                <a:gd name="T60" fmla="*/ 118 w 230"/>
                <a:gd name="T61" fmla="*/ 392 h 435"/>
                <a:gd name="T62" fmla="*/ 123 w 230"/>
                <a:gd name="T63" fmla="*/ 387 h 435"/>
                <a:gd name="T64" fmla="*/ 128 w 230"/>
                <a:gd name="T65" fmla="*/ 387 h 435"/>
                <a:gd name="T66" fmla="*/ 135 w 230"/>
                <a:gd name="T67" fmla="*/ 397 h 435"/>
                <a:gd name="T68" fmla="*/ 155 w 230"/>
                <a:gd name="T69" fmla="*/ 397 h 435"/>
                <a:gd name="T70" fmla="*/ 158 w 230"/>
                <a:gd name="T71" fmla="*/ 379 h 435"/>
                <a:gd name="T72" fmla="*/ 190 w 230"/>
                <a:gd name="T73" fmla="*/ 336 h 435"/>
                <a:gd name="T74" fmla="*/ 190 w 230"/>
                <a:gd name="T75" fmla="*/ 320 h 435"/>
                <a:gd name="T76" fmla="*/ 195 w 230"/>
                <a:gd name="T77" fmla="*/ 317 h 435"/>
                <a:gd name="T78" fmla="*/ 210 w 230"/>
                <a:gd name="T79" fmla="*/ 320 h 435"/>
                <a:gd name="T80" fmla="*/ 218 w 230"/>
                <a:gd name="T81" fmla="*/ 309 h 435"/>
                <a:gd name="T82" fmla="*/ 228 w 230"/>
                <a:gd name="T83" fmla="*/ 309 h 435"/>
                <a:gd name="T84" fmla="*/ 230 w 230"/>
                <a:gd name="T85" fmla="*/ 301 h 435"/>
                <a:gd name="T86" fmla="*/ 225 w 230"/>
                <a:gd name="T87" fmla="*/ 285 h 435"/>
                <a:gd name="T88" fmla="*/ 225 w 230"/>
                <a:gd name="T89" fmla="*/ 277 h 435"/>
                <a:gd name="T90" fmla="*/ 228 w 230"/>
                <a:gd name="T91" fmla="*/ 272 h 435"/>
                <a:gd name="T92" fmla="*/ 200 w 230"/>
                <a:gd name="T93" fmla="*/ 5 h 435"/>
                <a:gd name="T94" fmla="*/ 200 w 230"/>
                <a:gd name="T95" fmla="*/ 0 h 435"/>
                <a:gd name="T96" fmla="*/ 53 w 230"/>
                <a:gd name="T97" fmla="*/ 21 h 435"/>
                <a:gd name="T98" fmla="*/ 48 w 230"/>
                <a:gd name="T99" fmla="*/ 24 h 435"/>
                <a:gd name="T100" fmla="*/ 38 w 230"/>
                <a:gd name="T101" fmla="*/ 29 h 435"/>
                <a:gd name="T102" fmla="*/ 30 w 230"/>
                <a:gd name="T103" fmla="*/ 32 h 435"/>
                <a:gd name="T104" fmla="*/ 18 w 230"/>
                <a:gd name="T105" fmla="*/ 35 h 435"/>
                <a:gd name="T106" fmla="*/ 5 w 230"/>
                <a:gd name="T107" fmla="*/ 27 h 4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0"/>
                <a:gd name="T163" fmla="*/ 0 h 435"/>
                <a:gd name="T164" fmla="*/ 230 w 230"/>
                <a:gd name="T165" fmla="*/ 435 h 4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0" h="435">
                  <a:moveTo>
                    <a:pt x="5" y="27"/>
                  </a:moveTo>
                  <a:lnTo>
                    <a:pt x="25" y="269"/>
                  </a:lnTo>
                  <a:lnTo>
                    <a:pt x="23" y="275"/>
                  </a:lnTo>
                  <a:lnTo>
                    <a:pt x="25" y="283"/>
                  </a:lnTo>
                  <a:lnTo>
                    <a:pt x="23" y="296"/>
                  </a:lnTo>
                  <a:lnTo>
                    <a:pt x="30" y="315"/>
                  </a:lnTo>
                  <a:lnTo>
                    <a:pt x="33" y="336"/>
                  </a:lnTo>
                  <a:lnTo>
                    <a:pt x="23" y="355"/>
                  </a:lnTo>
                  <a:lnTo>
                    <a:pt x="23" y="363"/>
                  </a:lnTo>
                  <a:lnTo>
                    <a:pt x="15" y="379"/>
                  </a:lnTo>
                  <a:lnTo>
                    <a:pt x="3" y="389"/>
                  </a:lnTo>
                  <a:lnTo>
                    <a:pt x="3" y="405"/>
                  </a:lnTo>
                  <a:lnTo>
                    <a:pt x="0" y="424"/>
                  </a:lnTo>
                  <a:lnTo>
                    <a:pt x="0" y="429"/>
                  </a:lnTo>
                  <a:lnTo>
                    <a:pt x="0" y="432"/>
                  </a:lnTo>
                  <a:lnTo>
                    <a:pt x="5" y="435"/>
                  </a:lnTo>
                  <a:lnTo>
                    <a:pt x="13" y="429"/>
                  </a:lnTo>
                  <a:lnTo>
                    <a:pt x="15" y="421"/>
                  </a:lnTo>
                  <a:lnTo>
                    <a:pt x="28" y="421"/>
                  </a:lnTo>
                  <a:lnTo>
                    <a:pt x="48" y="413"/>
                  </a:lnTo>
                  <a:lnTo>
                    <a:pt x="70" y="424"/>
                  </a:lnTo>
                  <a:lnTo>
                    <a:pt x="70" y="427"/>
                  </a:lnTo>
                  <a:lnTo>
                    <a:pt x="75" y="427"/>
                  </a:lnTo>
                  <a:lnTo>
                    <a:pt x="80" y="411"/>
                  </a:lnTo>
                  <a:lnTo>
                    <a:pt x="93" y="405"/>
                  </a:lnTo>
                  <a:lnTo>
                    <a:pt x="98" y="413"/>
                  </a:lnTo>
                  <a:lnTo>
                    <a:pt x="105" y="419"/>
                  </a:lnTo>
                  <a:lnTo>
                    <a:pt x="110" y="413"/>
                  </a:lnTo>
                  <a:lnTo>
                    <a:pt x="118" y="392"/>
                  </a:lnTo>
                  <a:lnTo>
                    <a:pt x="123" y="387"/>
                  </a:lnTo>
                  <a:lnTo>
                    <a:pt x="128" y="387"/>
                  </a:lnTo>
                  <a:lnTo>
                    <a:pt x="135" y="397"/>
                  </a:lnTo>
                  <a:lnTo>
                    <a:pt x="155" y="397"/>
                  </a:lnTo>
                  <a:lnTo>
                    <a:pt x="158" y="379"/>
                  </a:lnTo>
                  <a:lnTo>
                    <a:pt x="190" y="336"/>
                  </a:lnTo>
                  <a:lnTo>
                    <a:pt x="190" y="320"/>
                  </a:lnTo>
                  <a:lnTo>
                    <a:pt x="195" y="317"/>
                  </a:lnTo>
                  <a:lnTo>
                    <a:pt x="210" y="320"/>
                  </a:lnTo>
                  <a:lnTo>
                    <a:pt x="218" y="309"/>
                  </a:lnTo>
                  <a:lnTo>
                    <a:pt x="228" y="309"/>
                  </a:lnTo>
                  <a:lnTo>
                    <a:pt x="230" y="301"/>
                  </a:lnTo>
                  <a:lnTo>
                    <a:pt x="225" y="285"/>
                  </a:lnTo>
                  <a:lnTo>
                    <a:pt x="225" y="277"/>
                  </a:lnTo>
                  <a:lnTo>
                    <a:pt x="228" y="272"/>
                  </a:lnTo>
                  <a:lnTo>
                    <a:pt x="200" y="5"/>
                  </a:lnTo>
                  <a:lnTo>
                    <a:pt x="200" y="0"/>
                  </a:lnTo>
                  <a:lnTo>
                    <a:pt x="53" y="21"/>
                  </a:lnTo>
                  <a:lnTo>
                    <a:pt x="48" y="24"/>
                  </a:lnTo>
                  <a:lnTo>
                    <a:pt x="38" y="29"/>
                  </a:lnTo>
                  <a:lnTo>
                    <a:pt x="30" y="32"/>
                  </a:lnTo>
                  <a:lnTo>
                    <a:pt x="18" y="35"/>
                  </a:lnTo>
                  <a:lnTo>
                    <a:pt x="5" y="27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1016774" y="1304925"/>
              <a:ext cx="731414" cy="569903"/>
            </a:xfrm>
            <a:custGeom>
              <a:avLst/>
              <a:gdLst>
                <a:gd name="T0" fmla="*/ 7 w 507"/>
                <a:gd name="T1" fmla="*/ 240 h 395"/>
                <a:gd name="T2" fmla="*/ 0 w 507"/>
                <a:gd name="T3" fmla="*/ 237 h 395"/>
                <a:gd name="T4" fmla="*/ 5 w 507"/>
                <a:gd name="T5" fmla="*/ 221 h 395"/>
                <a:gd name="T6" fmla="*/ 5 w 507"/>
                <a:gd name="T7" fmla="*/ 211 h 395"/>
                <a:gd name="T8" fmla="*/ 10 w 507"/>
                <a:gd name="T9" fmla="*/ 208 h 395"/>
                <a:gd name="T10" fmla="*/ 12 w 507"/>
                <a:gd name="T11" fmla="*/ 213 h 395"/>
                <a:gd name="T12" fmla="*/ 10 w 507"/>
                <a:gd name="T13" fmla="*/ 221 h 395"/>
                <a:gd name="T14" fmla="*/ 17 w 507"/>
                <a:gd name="T15" fmla="*/ 216 h 395"/>
                <a:gd name="T16" fmla="*/ 17 w 507"/>
                <a:gd name="T17" fmla="*/ 208 h 395"/>
                <a:gd name="T18" fmla="*/ 17 w 507"/>
                <a:gd name="T19" fmla="*/ 197 h 395"/>
                <a:gd name="T20" fmla="*/ 12 w 507"/>
                <a:gd name="T21" fmla="*/ 181 h 395"/>
                <a:gd name="T22" fmla="*/ 20 w 507"/>
                <a:gd name="T23" fmla="*/ 181 h 395"/>
                <a:gd name="T24" fmla="*/ 32 w 507"/>
                <a:gd name="T25" fmla="*/ 176 h 395"/>
                <a:gd name="T26" fmla="*/ 25 w 507"/>
                <a:gd name="T27" fmla="*/ 168 h 395"/>
                <a:gd name="T28" fmla="*/ 15 w 507"/>
                <a:gd name="T29" fmla="*/ 171 h 395"/>
                <a:gd name="T30" fmla="*/ 15 w 507"/>
                <a:gd name="T31" fmla="*/ 152 h 395"/>
                <a:gd name="T32" fmla="*/ 17 w 507"/>
                <a:gd name="T33" fmla="*/ 131 h 395"/>
                <a:gd name="T34" fmla="*/ 17 w 507"/>
                <a:gd name="T35" fmla="*/ 99 h 395"/>
                <a:gd name="T36" fmla="*/ 12 w 507"/>
                <a:gd name="T37" fmla="*/ 64 h 395"/>
                <a:gd name="T38" fmla="*/ 15 w 507"/>
                <a:gd name="T39" fmla="*/ 35 h 395"/>
                <a:gd name="T40" fmla="*/ 65 w 507"/>
                <a:gd name="T41" fmla="*/ 56 h 395"/>
                <a:gd name="T42" fmla="*/ 107 w 507"/>
                <a:gd name="T43" fmla="*/ 75 h 395"/>
                <a:gd name="T44" fmla="*/ 130 w 507"/>
                <a:gd name="T45" fmla="*/ 83 h 395"/>
                <a:gd name="T46" fmla="*/ 137 w 507"/>
                <a:gd name="T47" fmla="*/ 91 h 395"/>
                <a:gd name="T48" fmla="*/ 137 w 507"/>
                <a:gd name="T49" fmla="*/ 123 h 395"/>
                <a:gd name="T50" fmla="*/ 127 w 507"/>
                <a:gd name="T51" fmla="*/ 139 h 395"/>
                <a:gd name="T52" fmla="*/ 127 w 507"/>
                <a:gd name="T53" fmla="*/ 152 h 395"/>
                <a:gd name="T54" fmla="*/ 125 w 507"/>
                <a:gd name="T55" fmla="*/ 160 h 395"/>
                <a:gd name="T56" fmla="*/ 130 w 507"/>
                <a:gd name="T57" fmla="*/ 171 h 395"/>
                <a:gd name="T58" fmla="*/ 142 w 507"/>
                <a:gd name="T59" fmla="*/ 141 h 395"/>
                <a:gd name="T60" fmla="*/ 152 w 507"/>
                <a:gd name="T61" fmla="*/ 125 h 395"/>
                <a:gd name="T62" fmla="*/ 165 w 507"/>
                <a:gd name="T63" fmla="*/ 109 h 395"/>
                <a:gd name="T64" fmla="*/ 150 w 507"/>
                <a:gd name="T65" fmla="*/ 59 h 395"/>
                <a:gd name="T66" fmla="*/ 152 w 507"/>
                <a:gd name="T67" fmla="*/ 53 h 395"/>
                <a:gd name="T68" fmla="*/ 165 w 507"/>
                <a:gd name="T69" fmla="*/ 43 h 395"/>
                <a:gd name="T70" fmla="*/ 155 w 507"/>
                <a:gd name="T71" fmla="*/ 27 h 395"/>
                <a:gd name="T72" fmla="*/ 152 w 507"/>
                <a:gd name="T73" fmla="*/ 0 h 395"/>
                <a:gd name="T74" fmla="*/ 350 w 507"/>
                <a:gd name="T75" fmla="*/ 56 h 395"/>
                <a:gd name="T76" fmla="*/ 507 w 507"/>
                <a:gd name="T77" fmla="*/ 93 h 395"/>
                <a:gd name="T78" fmla="*/ 452 w 507"/>
                <a:gd name="T79" fmla="*/ 352 h 395"/>
                <a:gd name="T80" fmla="*/ 450 w 507"/>
                <a:gd name="T81" fmla="*/ 360 h 395"/>
                <a:gd name="T82" fmla="*/ 452 w 507"/>
                <a:gd name="T83" fmla="*/ 365 h 395"/>
                <a:gd name="T84" fmla="*/ 455 w 507"/>
                <a:gd name="T85" fmla="*/ 376 h 395"/>
                <a:gd name="T86" fmla="*/ 450 w 507"/>
                <a:gd name="T87" fmla="*/ 381 h 395"/>
                <a:gd name="T88" fmla="*/ 452 w 507"/>
                <a:gd name="T89" fmla="*/ 395 h 395"/>
                <a:gd name="T90" fmla="*/ 307 w 507"/>
                <a:gd name="T91" fmla="*/ 365 h 395"/>
                <a:gd name="T92" fmla="*/ 295 w 507"/>
                <a:gd name="T93" fmla="*/ 363 h 395"/>
                <a:gd name="T94" fmla="*/ 282 w 507"/>
                <a:gd name="T95" fmla="*/ 360 h 395"/>
                <a:gd name="T96" fmla="*/ 265 w 507"/>
                <a:gd name="T97" fmla="*/ 363 h 395"/>
                <a:gd name="T98" fmla="*/ 247 w 507"/>
                <a:gd name="T99" fmla="*/ 360 h 395"/>
                <a:gd name="T100" fmla="*/ 230 w 507"/>
                <a:gd name="T101" fmla="*/ 365 h 395"/>
                <a:gd name="T102" fmla="*/ 210 w 507"/>
                <a:gd name="T103" fmla="*/ 363 h 395"/>
                <a:gd name="T104" fmla="*/ 170 w 507"/>
                <a:gd name="T105" fmla="*/ 360 h 395"/>
                <a:gd name="T106" fmla="*/ 140 w 507"/>
                <a:gd name="T107" fmla="*/ 344 h 395"/>
                <a:gd name="T108" fmla="*/ 110 w 507"/>
                <a:gd name="T109" fmla="*/ 344 h 395"/>
                <a:gd name="T110" fmla="*/ 67 w 507"/>
                <a:gd name="T111" fmla="*/ 333 h 395"/>
                <a:gd name="T112" fmla="*/ 65 w 507"/>
                <a:gd name="T113" fmla="*/ 299 h 395"/>
                <a:gd name="T114" fmla="*/ 65 w 507"/>
                <a:gd name="T115" fmla="*/ 277 h 395"/>
                <a:gd name="T116" fmla="*/ 40 w 507"/>
                <a:gd name="T117" fmla="*/ 264 h 395"/>
                <a:gd name="T118" fmla="*/ 32 w 507"/>
                <a:gd name="T119" fmla="*/ 256 h 39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7"/>
                <a:gd name="T181" fmla="*/ 0 h 395"/>
                <a:gd name="T182" fmla="*/ 507 w 507"/>
                <a:gd name="T183" fmla="*/ 395 h 39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7" h="395">
                  <a:moveTo>
                    <a:pt x="20" y="248"/>
                  </a:moveTo>
                  <a:lnTo>
                    <a:pt x="7" y="240"/>
                  </a:lnTo>
                  <a:lnTo>
                    <a:pt x="2" y="237"/>
                  </a:lnTo>
                  <a:lnTo>
                    <a:pt x="0" y="237"/>
                  </a:lnTo>
                  <a:lnTo>
                    <a:pt x="0" y="235"/>
                  </a:lnTo>
                  <a:lnTo>
                    <a:pt x="5" y="221"/>
                  </a:lnTo>
                  <a:lnTo>
                    <a:pt x="5" y="216"/>
                  </a:lnTo>
                  <a:lnTo>
                    <a:pt x="5" y="211"/>
                  </a:lnTo>
                  <a:lnTo>
                    <a:pt x="5" y="208"/>
                  </a:lnTo>
                  <a:lnTo>
                    <a:pt x="10" y="208"/>
                  </a:lnTo>
                  <a:lnTo>
                    <a:pt x="12" y="213"/>
                  </a:lnTo>
                  <a:lnTo>
                    <a:pt x="10" y="219"/>
                  </a:lnTo>
                  <a:lnTo>
                    <a:pt x="10" y="221"/>
                  </a:lnTo>
                  <a:lnTo>
                    <a:pt x="10" y="224"/>
                  </a:lnTo>
                  <a:lnTo>
                    <a:pt x="17" y="216"/>
                  </a:lnTo>
                  <a:lnTo>
                    <a:pt x="17" y="213"/>
                  </a:lnTo>
                  <a:lnTo>
                    <a:pt x="17" y="208"/>
                  </a:lnTo>
                  <a:lnTo>
                    <a:pt x="22" y="203"/>
                  </a:lnTo>
                  <a:lnTo>
                    <a:pt x="17" y="197"/>
                  </a:lnTo>
                  <a:lnTo>
                    <a:pt x="12" y="195"/>
                  </a:lnTo>
                  <a:lnTo>
                    <a:pt x="12" y="181"/>
                  </a:lnTo>
                  <a:lnTo>
                    <a:pt x="15" y="179"/>
                  </a:lnTo>
                  <a:lnTo>
                    <a:pt x="20" y="181"/>
                  </a:lnTo>
                  <a:lnTo>
                    <a:pt x="22" y="179"/>
                  </a:lnTo>
                  <a:lnTo>
                    <a:pt x="32" y="176"/>
                  </a:lnTo>
                  <a:lnTo>
                    <a:pt x="25" y="168"/>
                  </a:lnTo>
                  <a:lnTo>
                    <a:pt x="22" y="165"/>
                  </a:lnTo>
                  <a:lnTo>
                    <a:pt x="15" y="171"/>
                  </a:lnTo>
                  <a:lnTo>
                    <a:pt x="15" y="160"/>
                  </a:lnTo>
                  <a:lnTo>
                    <a:pt x="15" y="152"/>
                  </a:lnTo>
                  <a:lnTo>
                    <a:pt x="17" y="141"/>
                  </a:lnTo>
                  <a:lnTo>
                    <a:pt x="17" y="131"/>
                  </a:lnTo>
                  <a:lnTo>
                    <a:pt x="15" y="123"/>
                  </a:lnTo>
                  <a:lnTo>
                    <a:pt x="17" y="99"/>
                  </a:lnTo>
                  <a:lnTo>
                    <a:pt x="20" y="93"/>
                  </a:lnTo>
                  <a:lnTo>
                    <a:pt x="12" y="64"/>
                  </a:lnTo>
                  <a:lnTo>
                    <a:pt x="12" y="45"/>
                  </a:lnTo>
                  <a:lnTo>
                    <a:pt x="15" y="35"/>
                  </a:lnTo>
                  <a:lnTo>
                    <a:pt x="17" y="19"/>
                  </a:lnTo>
                  <a:lnTo>
                    <a:pt x="65" y="56"/>
                  </a:lnTo>
                  <a:lnTo>
                    <a:pt x="90" y="69"/>
                  </a:lnTo>
                  <a:lnTo>
                    <a:pt x="107" y="75"/>
                  </a:lnTo>
                  <a:lnTo>
                    <a:pt x="120" y="83"/>
                  </a:lnTo>
                  <a:lnTo>
                    <a:pt x="130" y="83"/>
                  </a:lnTo>
                  <a:lnTo>
                    <a:pt x="135" y="85"/>
                  </a:lnTo>
                  <a:lnTo>
                    <a:pt x="137" y="91"/>
                  </a:lnTo>
                  <a:lnTo>
                    <a:pt x="140" y="117"/>
                  </a:lnTo>
                  <a:lnTo>
                    <a:pt x="137" y="123"/>
                  </a:lnTo>
                  <a:lnTo>
                    <a:pt x="130" y="128"/>
                  </a:lnTo>
                  <a:lnTo>
                    <a:pt x="127" y="139"/>
                  </a:lnTo>
                  <a:lnTo>
                    <a:pt x="127" y="147"/>
                  </a:lnTo>
                  <a:lnTo>
                    <a:pt x="127" y="152"/>
                  </a:lnTo>
                  <a:lnTo>
                    <a:pt x="127" y="157"/>
                  </a:lnTo>
                  <a:lnTo>
                    <a:pt x="125" y="160"/>
                  </a:lnTo>
                  <a:lnTo>
                    <a:pt x="125" y="165"/>
                  </a:lnTo>
                  <a:lnTo>
                    <a:pt x="130" y="171"/>
                  </a:lnTo>
                  <a:lnTo>
                    <a:pt x="140" y="163"/>
                  </a:lnTo>
                  <a:lnTo>
                    <a:pt x="142" y="141"/>
                  </a:lnTo>
                  <a:lnTo>
                    <a:pt x="147" y="136"/>
                  </a:lnTo>
                  <a:lnTo>
                    <a:pt x="152" y="125"/>
                  </a:lnTo>
                  <a:lnTo>
                    <a:pt x="165" y="112"/>
                  </a:lnTo>
                  <a:lnTo>
                    <a:pt x="165" y="109"/>
                  </a:lnTo>
                  <a:lnTo>
                    <a:pt x="160" y="88"/>
                  </a:lnTo>
                  <a:lnTo>
                    <a:pt x="150" y="59"/>
                  </a:lnTo>
                  <a:lnTo>
                    <a:pt x="147" y="56"/>
                  </a:lnTo>
                  <a:lnTo>
                    <a:pt x="152" y="53"/>
                  </a:lnTo>
                  <a:lnTo>
                    <a:pt x="157" y="56"/>
                  </a:lnTo>
                  <a:lnTo>
                    <a:pt x="165" y="43"/>
                  </a:lnTo>
                  <a:lnTo>
                    <a:pt x="162" y="29"/>
                  </a:lnTo>
                  <a:lnTo>
                    <a:pt x="155" y="27"/>
                  </a:lnTo>
                  <a:lnTo>
                    <a:pt x="152" y="19"/>
                  </a:lnTo>
                  <a:lnTo>
                    <a:pt x="152" y="0"/>
                  </a:lnTo>
                  <a:lnTo>
                    <a:pt x="252" y="29"/>
                  </a:lnTo>
                  <a:lnTo>
                    <a:pt x="350" y="56"/>
                  </a:lnTo>
                  <a:lnTo>
                    <a:pt x="507" y="93"/>
                  </a:lnTo>
                  <a:lnTo>
                    <a:pt x="452" y="352"/>
                  </a:lnTo>
                  <a:lnTo>
                    <a:pt x="450" y="355"/>
                  </a:lnTo>
                  <a:lnTo>
                    <a:pt x="450" y="360"/>
                  </a:lnTo>
                  <a:lnTo>
                    <a:pt x="450" y="363"/>
                  </a:lnTo>
                  <a:lnTo>
                    <a:pt x="452" y="365"/>
                  </a:lnTo>
                  <a:lnTo>
                    <a:pt x="455" y="373"/>
                  </a:lnTo>
                  <a:lnTo>
                    <a:pt x="455" y="376"/>
                  </a:lnTo>
                  <a:lnTo>
                    <a:pt x="452" y="376"/>
                  </a:lnTo>
                  <a:lnTo>
                    <a:pt x="450" y="381"/>
                  </a:lnTo>
                  <a:lnTo>
                    <a:pt x="450" y="389"/>
                  </a:lnTo>
                  <a:lnTo>
                    <a:pt x="452" y="395"/>
                  </a:lnTo>
                  <a:lnTo>
                    <a:pt x="317" y="363"/>
                  </a:lnTo>
                  <a:lnTo>
                    <a:pt x="307" y="365"/>
                  </a:lnTo>
                  <a:lnTo>
                    <a:pt x="300" y="365"/>
                  </a:lnTo>
                  <a:lnTo>
                    <a:pt x="295" y="363"/>
                  </a:lnTo>
                  <a:lnTo>
                    <a:pt x="285" y="363"/>
                  </a:lnTo>
                  <a:lnTo>
                    <a:pt x="282" y="360"/>
                  </a:lnTo>
                  <a:lnTo>
                    <a:pt x="272" y="360"/>
                  </a:lnTo>
                  <a:lnTo>
                    <a:pt x="265" y="363"/>
                  </a:lnTo>
                  <a:lnTo>
                    <a:pt x="255" y="360"/>
                  </a:lnTo>
                  <a:lnTo>
                    <a:pt x="247" y="360"/>
                  </a:lnTo>
                  <a:lnTo>
                    <a:pt x="237" y="365"/>
                  </a:lnTo>
                  <a:lnTo>
                    <a:pt x="230" y="365"/>
                  </a:lnTo>
                  <a:lnTo>
                    <a:pt x="215" y="363"/>
                  </a:lnTo>
                  <a:lnTo>
                    <a:pt x="210" y="363"/>
                  </a:lnTo>
                  <a:lnTo>
                    <a:pt x="200" y="357"/>
                  </a:lnTo>
                  <a:lnTo>
                    <a:pt x="170" y="360"/>
                  </a:lnTo>
                  <a:lnTo>
                    <a:pt x="165" y="352"/>
                  </a:lnTo>
                  <a:lnTo>
                    <a:pt x="140" y="344"/>
                  </a:lnTo>
                  <a:lnTo>
                    <a:pt x="127" y="341"/>
                  </a:lnTo>
                  <a:lnTo>
                    <a:pt x="110" y="344"/>
                  </a:lnTo>
                  <a:lnTo>
                    <a:pt x="87" y="341"/>
                  </a:lnTo>
                  <a:lnTo>
                    <a:pt x="67" y="333"/>
                  </a:lnTo>
                  <a:lnTo>
                    <a:pt x="65" y="323"/>
                  </a:lnTo>
                  <a:lnTo>
                    <a:pt x="65" y="299"/>
                  </a:lnTo>
                  <a:lnTo>
                    <a:pt x="67" y="293"/>
                  </a:lnTo>
                  <a:lnTo>
                    <a:pt x="65" y="277"/>
                  </a:lnTo>
                  <a:lnTo>
                    <a:pt x="50" y="264"/>
                  </a:lnTo>
                  <a:lnTo>
                    <a:pt x="40" y="264"/>
                  </a:lnTo>
                  <a:lnTo>
                    <a:pt x="37" y="261"/>
                  </a:lnTo>
                  <a:lnTo>
                    <a:pt x="32" y="256"/>
                  </a:lnTo>
                  <a:lnTo>
                    <a:pt x="20" y="24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818346" y="1662557"/>
              <a:ext cx="886003" cy="785636"/>
            </a:xfrm>
            <a:custGeom>
              <a:avLst/>
              <a:gdLst>
                <a:gd name="T0" fmla="*/ 5 w 613"/>
                <a:gd name="T1" fmla="*/ 405 h 544"/>
                <a:gd name="T2" fmla="*/ 5 w 613"/>
                <a:gd name="T3" fmla="*/ 373 h 544"/>
                <a:gd name="T4" fmla="*/ 10 w 613"/>
                <a:gd name="T5" fmla="*/ 349 h 544"/>
                <a:gd name="T6" fmla="*/ 13 w 613"/>
                <a:gd name="T7" fmla="*/ 309 h 544"/>
                <a:gd name="T8" fmla="*/ 23 w 613"/>
                <a:gd name="T9" fmla="*/ 301 h 544"/>
                <a:gd name="T10" fmla="*/ 30 w 613"/>
                <a:gd name="T11" fmla="*/ 288 h 544"/>
                <a:gd name="T12" fmla="*/ 35 w 613"/>
                <a:gd name="T13" fmla="*/ 269 h 544"/>
                <a:gd name="T14" fmla="*/ 60 w 613"/>
                <a:gd name="T15" fmla="*/ 227 h 544"/>
                <a:gd name="T16" fmla="*/ 95 w 613"/>
                <a:gd name="T17" fmla="*/ 139 h 544"/>
                <a:gd name="T18" fmla="*/ 118 w 613"/>
                <a:gd name="T19" fmla="*/ 80 h 544"/>
                <a:gd name="T20" fmla="*/ 138 w 613"/>
                <a:gd name="T21" fmla="*/ 21 h 544"/>
                <a:gd name="T22" fmla="*/ 140 w 613"/>
                <a:gd name="T23" fmla="*/ 3 h 544"/>
                <a:gd name="T24" fmla="*/ 153 w 613"/>
                <a:gd name="T25" fmla="*/ 3 h 544"/>
                <a:gd name="T26" fmla="*/ 170 w 613"/>
                <a:gd name="T27" fmla="*/ 8 h 544"/>
                <a:gd name="T28" fmla="*/ 178 w 613"/>
                <a:gd name="T29" fmla="*/ 16 h 544"/>
                <a:gd name="T30" fmla="*/ 203 w 613"/>
                <a:gd name="T31" fmla="*/ 29 h 544"/>
                <a:gd name="T32" fmla="*/ 203 w 613"/>
                <a:gd name="T33" fmla="*/ 51 h 544"/>
                <a:gd name="T34" fmla="*/ 205 w 613"/>
                <a:gd name="T35" fmla="*/ 85 h 544"/>
                <a:gd name="T36" fmla="*/ 248 w 613"/>
                <a:gd name="T37" fmla="*/ 96 h 544"/>
                <a:gd name="T38" fmla="*/ 278 w 613"/>
                <a:gd name="T39" fmla="*/ 96 h 544"/>
                <a:gd name="T40" fmla="*/ 308 w 613"/>
                <a:gd name="T41" fmla="*/ 112 h 544"/>
                <a:gd name="T42" fmla="*/ 348 w 613"/>
                <a:gd name="T43" fmla="*/ 115 h 544"/>
                <a:gd name="T44" fmla="*/ 368 w 613"/>
                <a:gd name="T45" fmla="*/ 117 h 544"/>
                <a:gd name="T46" fmla="*/ 385 w 613"/>
                <a:gd name="T47" fmla="*/ 112 h 544"/>
                <a:gd name="T48" fmla="*/ 403 w 613"/>
                <a:gd name="T49" fmla="*/ 115 h 544"/>
                <a:gd name="T50" fmla="*/ 420 w 613"/>
                <a:gd name="T51" fmla="*/ 112 h 544"/>
                <a:gd name="T52" fmla="*/ 433 w 613"/>
                <a:gd name="T53" fmla="*/ 115 h 544"/>
                <a:gd name="T54" fmla="*/ 445 w 613"/>
                <a:gd name="T55" fmla="*/ 117 h 544"/>
                <a:gd name="T56" fmla="*/ 590 w 613"/>
                <a:gd name="T57" fmla="*/ 147 h 544"/>
                <a:gd name="T58" fmla="*/ 598 w 613"/>
                <a:gd name="T59" fmla="*/ 165 h 544"/>
                <a:gd name="T60" fmla="*/ 610 w 613"/>
                <a:gd name="T61" fmla="*/ 173 h 544"/>
                <a:gd name="T62" fmla="*/ 580 w 613"/>
                <a:gd name="T63" fmla="*/ 240 h 544"/>
                <a:gd name="T64" fmla="*/ 573 w 613"/>
                <a:gd name="T65" fmla="*/ 253 h 544"/>
                <a:gd name="T66" fmla="*/ 555 w 613"/>
                <a:gd name="T67" fmla="*/ 267 h 544"/>
                <a:gd name="T68" fmla="*/ 535 w 613"/>
                <a:gd name="T69" fmla="*/ 307 h 544"/>
                <a:gd name="T70" fmla="*/ 548 w 613"/>
                <a:gd name="T71" fmla="*/ 320 h 544"/>
                <a:gd name="T72" fmla="*/ 550 w 613"/>
                <a:gd name="T73" fmla="*/ 333 h 544"/>
                <a:gd name="T74" fmla="*/ 545 w 613"/>
                <a:gd name="T75" fmla="*/ 339 h 544"/>
                <a:gd name="T76" fmla="*/ 535 w 613"/>
                <a:gd name="T77" fmla="*/ 363 h 544"/>
                <a:gd name="T78" fmla="*/ 295 w 613"/>
                <a:gd name="T79" fmla="*/ 493 h 54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3"/>
                <a:gd name="T121" fmla="*/ 0 h 544"/>
                <a:gd name="T122" fmla="*/ 613 w 613"/>
                <a:gd name="T123" fmla="*/ 544 h 54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3" h="544">
                  <a:moveTo>
                    <a:pt x="10" y="408"/>
                  </a:moveTo>
                  <a:lnTo>
                    <a:pt x="5" y="405"/>
                  </a:lnTo>
                  <a:lnTo>
                    <a:pt x="0" y="384"/>
                  </a:lnTo>
                  <a:lnTo>
                    <a:pt x="5" y="373"/>
                  </a:lnTo>
                  <a:lnTo>
                    <a:pt x="5" y="365"/>
                  </a:lnTo>
                  <a:lnTo>
                    <a:pt x="10" y="349"/>
                  </a:lnTo>
                  <a:lnTo>
                    <a:pt x="8" y="317"/>
                  </a:lnTo>
                  <a:lnTo>
                    <a:pt x="13" y="309"/>
                  </a:lnTo>
                  <a:lnTo>
                    <a:pt x="20" y="307"/>
                  </a:lnTo>
                  <a:lnTo>
                    <a:pt x="23" y="301"/>
                  </a:lnTo>
                  <a:lnTo>
                    <a:pt x="28" y="291"/>
                  </a:lnTo>
                  <a:lnTo>
                    <a:pt x="30" y="288"/>
                  </a:lnTo>
                  <a:lnTo>
                    <a:pt x="33" y="272"/>
                  </a:lnTo>
                  <a:lnTo>
                    <a:pt x="35" y="269"/>
                  </a:lnTo>
                  <a:lnTo>
                    <a:pt x="53" y="248"/>
                  </a:lnTo>
                  <a:lnTo>
                    <a:pt x="60" y="227"/>
                  </a:lnTo>
                  <a:lnTo>
                    <a:pt x="78" y="195"/>
                  </a:lnTo>
                  <a:lnTo>
                    <a:pt x="95" y="139"/>
                  </a:lnTo>
                  <a:lnTo>
                    <a:pt x="108" y="115"/>
                  </a:lnTo>
                  <a:lnTo>
                    <a:pt x="118" y="80"/>
                  </a:lnTo>
                  <a:lnTo>
                    <a:pt x="130" y="35"/>
                  </a:lnTo>
                  <a:lnTo>
                    <a:pt x="138" y="21"/>
                  </a:lnTo>
                  <a:lnTo>
                    <a:pt x="140" y="8"/>
                  </a:lnTo>
                  <a:lnTo>
                    <a:pt x="140" y="3"/>
                  </a:lnTo>
                  <a:lnTo>
                    <a:pt x="145" y="0"/>
                  </a:lnTo>
                  <a:lnTo>
                    <a:pt x="153" y="3"/>
                  </a:lnTo>
                  <a:lnTo>
                    <a:pt x="158" y="0"/>
                  </a:lnTo>
                  <a:lnTo>
                    <a:pt x="170" y="8"/>
                  </a:lnTo>
                  <a:lnTo>
                    <a:pt x="175" y="13"/>
                  </a:lnTo>
                  <a:lnTo>
                    <a:pt x="178" y="16"/>
                  </a:lnTo>
                  <a:lnTo>
                    <a:pt x="188" y="16"/>
                  </a:lnTo>
                  <a:lnTo>
                    <a:pt x="203" y="29"/>
                  </a:lnTo>
                  <a:lnTo>
                    <a:pt x="205" y="45"/>
                  </a:lnTo>
                  <a:lnTo>
                    <a:pt x="203" y="51"/>
                  </a:lnTo>
                  <a:lnTo>
                    <a:pt x="203" y="75"/>
                  </a:lnTo>
                  <a:lnTo>
                    <a:pt x="205" y="85"/>
                  </a:lnTo>
                  <a:lnTo>
                    <a:pt x="225" y="93"/>
                  </a:lnTo>
                  <a:lnTo>
                    <a:pt x="248" y="96"/>
                  </a:lnTo>
                  <a:lnTo>
                    <a:pt x="265" y="93"/>
                  </a:lnTo>
                  <a:lnTo>
                    <a:pt x="278" y="96"/>
                  </a:lnTo>
                  <a:lnTo>
                    <a:pt x="303" y="104"/>
                  </a:lnTo>
                  <a:lnTo>
                    <a:pt x="308" y="112"/>
                  </a:lnTo>
                  <a:lnTo>
                    <a:pt x="338" y="109"/>
                  </a:lnTo>
                  <a:lnTo>
                    <a:pt x="348" y="115"/>
                  </a:lnTo>
                  <a:lnTo>
                    <a:pt x="353" y="115"/>
                  </a:lnTo>
                  <a:lnTo>
                    <a:pt x="368" y="117"/>
                  </a:lnTo>
                  <a:lnTo>
                    <a:pt x="375" y="117"/>
                  </a:lnTo>
                  <a:lnTo>
                    <a:pt x="385" y="112"/>
                  </a:lnTo>
                  <a:lnTo>
                    <a:pt x="393" y="112"/>
                  </a:lnTo>
                  <a:lnTo>
                    <a:pt x="403" y="115"/>
                  </a:lnTo>
                  <a:lnTo>
                    <a:pt x="410" y="112"/>
                  </a:lnTo>
                  <a:lnTo>
                    <a:pt x="420" y="112"/>
                  </a:lnTo>
                  <a:lnTo>
                    <a:pt x="423" y="115"/>
                  </a:lnTo>
                  <a:lnTo>
                    <a:pt x="433" y="115"/>
                  </a:lnTo>
                  <a:lnTo>
                    <a:pt x="438" y="117"/>
                  </a:lnTo>
                  <a:lnTo>
                    <a:pt x="445" y="117"/>
                  </a:lnTo>
                  <a:lnTo>
                    <a:pt x="455" y="115"/>
                  </a:lnTo>
                  <a:lnTo>
                    <a:pt x="590" y="147"/>
                  </a:lnTo>
                  <a:lnTo>
                    <a:pt x="590" y="155"/>
                  </a:lnTo>
                  <a:lnTo>
                    <a:pt x="598" y="165"/>
                  </a:lnTo>
                  <a:lnTo>
                    <a:pt x="603" y="168"/>
                  </a:lnTo>
                  <a:lnTo>
                    <a:pt x="610" y="173"/>
                  </a:lnTo>
                  <a:lnTo>
                    <a:pt x="613" y="187"/>
                  </a:lnTo>
                  <a:lnTo>
                    <a:pt x="580" y="240"/>
                  </a:lnTo>
                  <a:lnTo>
                    <a:pt x="575" y="248"/>
                  </a:lnTo>
                  <a:lnTo>
                    <a:pt x="573" y="253"/>
                  </a:lnTo>
                  <a:lnTo>
                    <a:pt x="565" y="264"/>
                  </a:lnTo>
                  <a:lnTo>
                    <a:pt x="555" y="267"/>
                  </a:lnTo>
                  <a:lnTo>
                    <a:pt x="538" y="296"/>
                  </a:lnTo>
                  <a:lnTo>
                    <a:pt x="535" y="307"/>
                  </a:lnTo>
                  <a:lnTo>
                    <a:pt x="538" y="315"/>
                  </a:lnTo>
                  <a:lnTo>
                    <a:pt x="548" y="320"/>
                  </a:lnTo>
                  <a:lnTo>
                    <a:pt x="553" y="328"/>
                  </a:lnTo>
                  <a:lnTo>
                    <a:pt x="550" y="333"/>
                  </a:lnTo>
                  <a:lnTo>
                    <a:pt x="550" y="339"/>
                  </a:lnTo>
                  <a:lnTo>
                    <a:pt x="545" y="339"/>
                  </a:lnTo>
                  <a:lnTo>
                    <a:pt x="545" y="349"/>
                  </a:lnTo>
                  <a:lnTo>
                    <a:pt x="535" y="363"/>
                  </a:lnTo>
                  <a:lnTo>
                    <a:pt x="498" y="544"/>
                  </a:lnTo>
                  <a:lnTo>
                    <a:pt x="295" y="493"/>
                  </a:lnTo>
                  <a:lnTo>
                    <a:pt x="10" y="40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537071" y="1438749"/>
              <a:ext cx="656427" cy="1134039"/>
            </a:xfrm>
            <a:custGeom>
              <a:avLst/>
              <a:gdLst>
                <a:gd name="T0" fmla="*/ 37 w 455"/>
                <a:gd name="T1" fmla="*/ 518 h 784"/>
                <a:gd name="T2" fmla="*/ 47 w 455"/>
                <a:gd name="T3" fmla="*/ 494 h 784"/>
                <a:gd name="T4" fmla="*/ 52 w 455"/>
                <a:gd name="T5" fmla="*/ 488 h 784"/>
                <a:gd name="T6" fmla="*/ 50 w 455"/>
                <a:gd name="T7" fmla="*/ 475 h 784"/>
                <a:gd name="T8" fmla="*/ 37 w 455"/>
                <a:gd name="T9" fmla="*/ 462 h 784"/>
                <a:gd name="T10" fmla="*/ 57 w 455"/>
                <a:gd name="T11" fmla="*/ 422 h 784"/>
                <a:gd name="T12" fmla="*/ 75 w 455"/>
                <a:gd name="T13" fmla="*/ 408 h 784"/>
                <a:gd name="T14" fmla="*/ 82 w 455"/>
                <a:gd name="T15" fmla="*/ 395 h 784"/>
                <a:gd name="T16" fmla="*/ 112 w 455"/>
                <a:gd name="T17" fmla="*/ 328 h 784"/>
                <a:gd name="T18" fmla="*/ 100 w 455"/>
                <a:gd name="T19" fmla="*/ 320 h 784"/>
                <a:gd name="T20" fmla="*/ 92 w 455"/>
                <a:gd name="T21" fmla="*/ 302 h 784"/>
                <a:gd name="T22" fmla="*/ 92 w 455"/>
                <a:gd name="T23" fmla="*/ 283 h 784"/>
                <a:gd name="T24" fmla="*/ 90 w 455"/>
                <a:gd name="T25" fmla="*/ 270 h 784"/>
                <a:gd name="T26" fmla="*/ 92 w 455"/>
                <a:gd name="T27" fmla="*/ 259 h 784"/>
                <a:gd name="T28" fmla="*/ 147 w 455"/>
                <a:gd name="T29" fmla="*/ 0 h 784"/>
                <a:gd name="T30" fmla="*/ 190 w 455"/>
                <a:gd name="T31" fmla="*/ 115 h 784"/>
                <a:gd name="T32" fmla="*/ 205 w 455"/>
                <a:gd name="T33" fmla="*/ 158 h 784"/>
                <a:gd name="T34" fmla="*/ 197 w 455"/>
                <a:gd name="T35" fmla="*/ 174 h 784"/>
                <a:gd name="T36" fmla="*/ 210 w 455"/>
                <a:gd name="T37" fmla="*/ 190 h 784"/>
                <a:gd name="T38" fmla="*/ 237 w 455"/>
                <a:gd name="T39" fmla="*/ 235 h 784"/>
                <a:gd name="T40" fmla="*/ 245 w 455"/>
                <a:gd name="T41" fmla="*/ 259 h 784"/>
                <a:gd name="T42" fmla="*/ 255 w 455"/>
                <a:gd name="T43" fmla="*/ 270 h 784"/>
                <a:gd name="T44" fmla="*/ 275 w 455"/>
                <a:gd name="T45" fmla="*/ 278 h 784"/>
                <a:gd name="T46" fmla="*/ 260 w 455"/>
                <a:gd name="T47" fmla="*/ 315 h 784"/>
                <a:gd name="T48" fmla="*/ 255 w 455"/>
                <a:gd name="T49" fmla="*/ 336 h 784"/>
                <a:gd name="T50" fmla="*/ 255 w 455"/>
                <a:gd name="T51" fmla="*/ 347 h 784"/>
                <a:gd name="T52" fmla="*/ 245 w 455"/>
                <a:gd name="T53" fmla="*/ 363 h 784"/>
                <a:gd name="T54" fmla="*/ 242 w 455"/>
                <a:gd name="T55" fmla="*/ 379 h 784"/>
                <a:gd name="T56" fmla="*/ 260 w 455"/>
                <a:gd name="T57" fmla="*/ 390 h 784"/>
                <a:gd name="T58" fmla="*/ 282 w 455"/>
                <a:gd name="T59" fmla="*/ 371 h 784"/>
                <a:gd name="T60" fmla="*/ 287 w 455"/>
                <a:gd name="T61" fmla="*/ 382 h 784"/>
                <a:gd name="T62" fmla="*/ 292 w 455"/>
                <a:gd name="T63" fmla="*/ 384 h 784"/>
                <a:gd name="T64" fmla="*/ 292 w 455"/>
                <a:gd name="T65" fmla="*/ 419 h 784"/>
                <a:gd name="T66" fmla="*/ 305 w 455"/>
                <a:gd name="T67" fmla="*/ 443 h 784"/>
                <a:gd name="T68" fmla="*/ 297 w 455"/>
                <a:gd name="T69" fmla="*/ 459 h 784"/>
                <a:gd name="T70" fmla="*/ 315 w 455"/>
                <a:gd name="T71" fmla="*/ 472 h 784"/>
                <a:gd name="T72" fmla="*/ 322 w 455"/>
                <a:gd name="T73" fmla="*/ 488 h 784"/>
                <a:gd name="T74" fmla="*/ 320 w 455"/>
                <a:gd name="T75" fmla="*/ 504 h 784"/>
                <a:gd name="T76" fmla="*/ 332 w 455"/>
                <a:gd name="T77" fmla="*/ 523 h 784"/>
                <a:gd name="T78" fmla="*/ 342 w 455"/>
                <a:gd name="T79" fmla="*/ 510 h 784"/>
                <a:gd name="T80" fmla="*/ 365 w 455"/>
                <a:gd name="T81" fmla="*/ 518 h 784"/>
                <a:gd name="T82" fmla="*/ 375 w 455"/>
                <a:gd name="T83" fmla="*/ 510 h 784"/>
                <a:gd name="T84" fmla="*/ 397 w 455"/>
                <a:gd name="T85" fmla="*/ 515 h 784"/>
                <a:gd name="T86" fmla="*/ 410 w 455"/>
                <a:gd name="T87" fmla="*/ 518 h 784"/>
                <a:gd name="T88" fmla="*/ 427 w 455"/>
                <a:gd name="T89" fmla="*/ 510 h 784"/>
                <a:gd name="T90" fmla="*/ 445 w 455"/>
                <a:gd name="T91" fmla="*/ 512 h 784"/>
                <a:gd name="T92" fmla="*/ 455 w 455"/>
                <a:gd name="T93" fmla="*/ 531 h 784"/>
                <a:gd name="T94" fmla="*/ 420 w 455"/>
                <a:gd name="T95" fmla="*/ 784 h 784"/>
                <a:gd name="T96" fmla="*/ 210 w 455"/>
                <a:gd name="T97" fmla="*/ 744 h 7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5"/>
                <a:gd name="T148" fmla="*/ 0 h 784"/>
                <a:gd name="T149" fmla="*/ 455 w 455"/>
                <a:gd name="T150" fmla="*/ 784 h 7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5" h="784">
                  <a:moveTo>
                    <a:pt x="0" y="699"/>
                  </a:moveTo>
                  <a:lnTo>
                    <a:pt x="37" y="518"/>
                  </a:lnTo>
                  <a:lnTo>
                    <a:pt x="47" y="504"/>
                  </a:lnTo>
                  <a:lnTo>
                    <a:pt x="47" y="494"/>
                  </a:lnTo>
                  <a:lnTo>
                    <a:pt x="52" y="494"/>
                  </a:lnTo>
                  <a:lnTo>
                    <a:pt x="52" y="488"/>
                  </a:lnTo>
                  <a:lnTo>
                    <a:pt x="55" y="483"/>
                  </a:lnTo>
                  <a:lnTo>
                    <a:pt x="50" y="475"/>
                  </a:lnTo>
                  <a:lnTo>
                    <a:pt x="40" y="470"/>
                  </a:lnTo>
                  <a:lnTo>
                    <a:pt x="37" y="462"/>
                  </a:lnTo>
                  <a:lnTo>
                    <a:pt x="40" y="451"/>
                  </a:lnTo>
                  <a:lnTo>
                    <a:pt x="57" y="422"/>
                  </a:lnTo>
                  <a:lnTo>
                    <a:pt x="67" y="419"/>
                  </a:lnTo>
                  <a:lnTo>
                    <a:pt x="75" y="408"/>
                  </a:lnTo>
                  <a:lnTo>
                    <a:pt x="77" y="403"/>
                  </a:lnTo>
                  <a:lnTo>
                    <a:pt x="82" y="395"/>
                  </a:lnTo>
                  <a:lnTo>
                    <a:pt x="115" y="342"/>
                  </a:lnTo>
                  <a:lnTo>
                    <a:pt x="112" y="328"/>
                  </a:lnTo>
                  <a:lnTo>
                    <a:pt x="105" y="323"/>
                  </a:lnTo>
                  <a:lnTo>
                    <a:pt x="100" y="320"/>
                  </a:lnTo>
                  <a:lnTo>
                    <a:pt x="92" y="310"/>
                  </a:lnTo>
                  <a:lnTo>
                    <a:pt x="92" y="302"/>
                  </a:lnTo>
                  <a:lnTo>
                    <a:pt x="90" y="288"/>
                  </a:lnTo>
                  <a:lnTo>
                    <a:pt x="92" y="283"/>
                  </a:lnTo>
                  <a:lnTo>
                    <a:pt x="95" y="280"/>
                  </a:lnTo>
                  <a:lnTo>
                    <a:pt x="90" y="270"/>
                  </a:lnTo>
                  <a:lnTo>
                    <a:pt x="90" y="262"/>
                  </a:lnTo>
                  <a:lnTo>
                    <a:pt x="92" y="259"/>
                  </a:lnTo>
                  <a:lnTo>
                    <a:pt x="147" y="0"/>
                  </a:lnTo>
                  <a:lnTo>
                    <a:pt x="207" y="16"/>
                  </a:lnTo>
                  <a:lnTo>
                    <a:pt x="190" y="115"/>
                  </a:lnTo>
                  <a:lnTo>
                    <a:pt x="200" y="142"/>
                  </a:lnTo>
                  <a:lnTo>
                    <a:pt x="205" y="158"/>
                  </a:lnTo>
                  <a:lnTo>
                    <a:pt x="200" y="168"/>
                  </a:lnTo>
                  <a:lnTo>
                    <a:pt x="197" y="174"/>
                  </a:lnTo>
                  <a:lnTo>
                    <a:pt x="202" y="179"/>
                  </a:lnTo>
                  <a:lnTo>
                    <a:pt x="210" y="190"/>
                  </a:lnTo>
                  <a:lnTo>
                    <a:pt x="225" y="208"/>
                  </a:lnTo>
                  <a:lnTo>
                    <a:pt x="237" y="235"/>
                  </a:lnTo>
                  <a:lnTo>
                    <a:pt x="240" y="246"/>
                  </a:lnTo>
                  <a:lnTo>
                    <a:pt x="245" y="259"/>
                  </a:lnTo>
                  <a:lnTo>
                    <a:pt x="255" y="259"/>
                  </a:lnTo>
                  <a:lnTo>
                    <a:pt x="255" y="270"/>
                  </a:lnTo>
                  <a:lnTo>
                    <a:pt x="270" y="270"/>
                  </a:lnTo>
                  <a:lnTo>
                    <a:pt x="275" y="278"/>
                  </a:lnTo>
                  <a:lnTo>
                    <a:pt x="260" y="310"/>
                  </a:lnTo>
                  <a:lnTo>
                    <a:pt x="260" y="315"/>
                  </a:lnTo>
                  <a:lnTo>
                    <a:pt x="255" y="320"/>
                  </a:lnTo>
                  <a:lnTo>
                    <a:pt x="255" y="336"/>
                  </a:lnTo>
                  <a:lnTo>
                    <a:pt x="255" y="347"/>
                  </a:lnTo>
                  <a:lnTo>
                    <a:pt x="245" y="355"/>
                  </a:lnTo>
                  <a:lnTo>
                    <a:pt x="245" y="363"/>
                  </a:lnTo>
                  <a:lnTo>
                    <a:pt x="245" y="368"/>
                  </a:lnTo>
                  <a:lnTo>
                    <a:pt x="242" y="379"/>
                  </a:lnTo>
                  <a:lnTo>
                    <a:pt x="255" y="392"/>
                  </a:lnTo>
                  <a:lnTo>
                    <a:pt x="260" y="390"/>
                  </a:lnTo>
                  <a:lnTo>
                    <a:pt x="280" y="374"/>
                  </a:lnTo>
                  <a:lnTo>
                    <a:pt x="282" y="371"/>
                  </a:lnTo>
                  <a:lnTo>
                    <a:pt x="285" y="374"/>
                  </a:lnTo>
                  <a:lnTo>
                    <a:pt x="287" y="382"/>
                  </a:lnTo>
                  <a:lnTo>
                    <a:pt x="290" y="382"/>
                  </a:lnTo>
                  <a:lnTo>
                    <a:pt x="292" y="384"/>
                  </a:lnTo>
                  <a:lnTo>
                    <a:pt x="292" y="398"/>
                  </a:lnTo>
                  <a:lnTo>
                    <a:pt x="292" y="419"/>
                  </a:lnTo>
                  <a:lnTo>
                    <a:pt x="295" y="432"/>
                  </a:lnTo>
                  <a:lnTo>
                    <a:pt x="305" y="443"/>
                  </a:lnTo>
                  <a:lnTo>
                    <a:pt x="302" y="451"/>
                  </a:lnTo>
                  <a:lnTo>
                    <a:pt x="297" y="459"/>
                  </a:lnTo>
                  <a:lnTo>
                    <a:pt x="305" y="472"/>
                  </a:lnTo>
                  <a:lnTo>
                    <a:pt x="315" y="472"/>
                  </a:lnTo>
                  <a:lnTo>
                    <a:pt x="320" y="483"/>
                  </a:lnTo>
                  <a:lnTo>
                    <a:pt x="322" y="488"/>
                  </a:lnTo>
                  <a:lnTo>
                    <a:pt x="320" y="502"/>
                  </a:lnTo>
                  <a:lnTo>
                    <a:pt x="320" y="504"/>
                  </a:lnTo>
                  <a:lnTo>
                    <a:pt x="325" y="518"/>
                  </a:lnTo>
                  <a:lnTo>
                    <a:pt x="332" y="523"/>
                  </a:lnTo>
                  <a:lnTo>
                    <a:pt x="337" y="512"/>
                  </a:lnTo>
                  <a:lnTo>
                    <a:pt x="342" y="510"/>
                  </a:lnTo>
                  <a:lnTo>
                    <a:pt x="357" y="515"/>
                  </a:lnTo>
                  <a:lnTo>
                    <a:pt x="365" y="518"/>
                  </a:lnTo>
                  <a:lnTo>
                    <a:pt x="370" y="510"/>
                  </a:lnTo>
                  <a:lnTo>
                    <a:pt x="375" y="510"/>
                  </a:lnTo>
                  <a:lnTo>
                    <a:pt x="380" y="512"/>
                  </a:lnTo>
                  <a:lnTo>
                    <a:pt x="397" y="515"/>
                  </a:lnTo>
                  <a:lnTo>
                    <a:pt x="405" y="520"/>
                  </a:lnTo>
                  <a:lnTo>
                    <a:pt x="410" y="518"/>
                  </a:lnTo>
                  <a:lnTo>
                    <a:pt x="427" y="518"/>
                  </a:lnTo>
                  <a:lnTo>
                    <a:pt x="427" y="510"/>
                  </a:lnTo>
                  <a:lnTo>
                    <a:pt x="435" y="502"/>
                  </a:lnTo>
                  <a:lnTo>
                    <a:pt x="445" y="512"/>
                  </a:lnTo>
                  <a:lnTo>
                    <a:pt x="447" y="526"/>
                  </a:lnTo>
                  <a:lnTo>
                    <a:pt x="455" y="531"/>
                  </a:lnTo>
                  <a:lnTo>
                    <a:pt x="420" y="784"/>
                  </a:lnTo>
                  <a:lnTo>
                    <a:pt x="210" y="744"/>
                  </a:lnTo>
                  <a:lnTo>
                    <a:pt x="0" y="69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811640" y="1461822"/>
              <a:ext cx="1121348" cy="762563"/>
            </a:xfrm>
            <a:custGeom>
              <a:avLst/>
              <a:gdLst>
                <a:gd name="T0" fmla="*/ 272 w 777"/>
                <a:gd name="T1" fmla="*/ 464 h 528"/>
                <a:gd name="T2" fmla="*/ 265 w 777"/>
                <a:gd name="T3" fmla="*/ 515 h 528"/>
                <a:gd name="T4" fmla="*/ 255 w 777"/>
                <a:gd name="T5" fmla="*/ 496 h 528"/>
                <a:gd name="T6" fmla="*/ 237 w 777"/>
                <a:gd name="T7" fmla="*/ 494 h 528"/>
                <a:gd name="T8" fmla="*/ 220 w 777"/>
                <a:gd name="T9" fmla="*/ 502 h 528"/>
                <a:gd name="T10" fmla="*/ 207 w 777"/>
                <a:gd name="T11" fmla="*/ 499 h 528"/>
                <a:gd name="T12" fmla="*/ 185 w 777"/>
                <a:gd name="T13" fmla="*/ 494 h 528"/>
                <a:gd name="T14" fmla="*/ 175 w 777"/>
                <a:gd name="T15" fmla="*/ 502 h 528"/>
                <a:gd name="T16" fmla="*/ 152 w 777"/>
                <a:gd name="T17" fmla="*/ 494 h 528"/>
                <a:gd name="T18" fmla="*/ 142 w 777"/>
                <a:gd name="T19" fmla="*/ 507 h 528"/>
                <a:gd name="T20" fmla="*/ 130 w 777"/>
                <a:gd name="T21" fmla="*/ 488 h 528"/>
                <a:gd name="T22" fmla="*/ 132 w 777"/>
                <a:gd name="T23" fmla="*/ 472 h 528"/>
                <a:gd name="T24" fmla="*/ 125 w 777"/>
                <a:gd name="T25" fmla="*/ 456 h 528"/>
                <a:gd name="T26" fmla="*/ 107 w 777"/>
                <a:gd name="T27" fmla="*/ 443 h 528"/>
                <a:gd name="T28" fmla="*/ 115 w 777"/>
                <a:gd name="T29" fmla="*/ 427 h 528"/>
                <a:gd name="T30" fmla="*/ 102 w 777"/>
                <a:gd name="T31" fmla="*/ 403 h 528"/>
                <a:gd name="T32" fmla="*/ 102 w 777"/>
                <a:gd name="T33" fmla="*/ 368 h 528"/>
                <a:gd name="T34" fmla="*/ 97 w 777"/>
                <a:gd name="T35" fmla="*/ 366 h 528"/>
                <a:gd name="T36" fmla="*/ 92 w 777"/>
                <a:gd name="T37" fmla="*/ 355 h 528"/>
                <a:gd name="T38" fmla="*/ 70 w 777"/>
                <a:gd name="T39" fmla="*/ 374 h 528"/>
                <a:gd name="T40" fmla="*/ 52 w 777"/>
                <a:gd name="T41" fmla="*/ 363 h 528"/>
                <a:gd name="T42" fmla="*/ 55 w 777"/>
                <a:gd name="T43" fmla="*/ 347 h 528"/>
                <a:gd name="T44" fmla="*/ 65 w 777"/>
                <a:gd name="T45" fmla="*/ 331 h 528"/>
                <a:gd name="T46" fmla="*/ 65 w 777"/>
                <a:gd name="T47" fmla="*/ 320 h 528"/>
                <a:gd name="T48" fmla="*/ 70 w 777"/>
                <a:gd name="T49" fmla="*/ 299 h 528"/>
                <a:gd name="T50" fmla="*/ 85 w 777"/>
                <a:gd name="T51" fmla="*/ 262 h 528"/>
                <a:gd name="T52" fmla="*/ 65 w 777"/>
                <a:gd name="T53" fmla="*/ 254 h 528"/>
                <a:gd name="T54" fmla="*/ 55 w 777"/>
                <a:gd name="T55" fmla="*/ 243 h 528"/>
                <a:gd name="T56" fmla="*/ 47 w 777"/>
                <a:gd name="T57" fmla="*/ 219 h 528"/>
                <a:gd name="T58" fmla="*/ 20 w 777"/>
                <a:gd name="T59" fmla="*/ 174 h 528"/>
                <a:gd name="T60" fmla="*/ 7 w 777"/>
                <a:gd name="T61" fmla="*/ 158 h 528"/>
                <a:gd name="T62" fmla="*/ 15 w 777"/>
                <a:gd name="T63" fmla="*/ 142 h 528"/>
                <a:gd name="T64" fmla="*/ 0 w 777"/>
                <a:gd name="T65" fmla="*/ 99 h 528"/>
                <a:gd name="T66" fmla="*/ 87 w 777"/>
                <a:gd name="T67" fmla="*/ 14 h 528"/>
                <a:gd name="T68" fmla="*/ 472 w 777"/>
                <a:gd name="T69" fmla="*/ 86 h 528"/>
                <a:gd name="T70" fmla="*/ 752 w 777"/>
                <a:gd name="T71" fmla="*/ 427 h 5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77"/>
                <a:gd name="T109" fmla="*/ 0 h 528"/>
                <a:gd name="T110" fmla="*/ 777 w 777"/>
                <a:gd name="T111" fmla="*/ 528 h 5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77" h="528">
                  <a:moveTo>
                    <a:pt x="745" y="528"/>
                  </a:moveTo>
                  <a:lnTo>
                    <a:pt x="272" y="464"/>
                  </a:lnTo>
                  <a:lnTo>
                    <a:pt x="265" y="515"/>
                  </a:lnTo>
                  <a:lnTo>
                    <a:pt x="257" y="510"/>
                  </a:lnTo>
                  <a:lnTo>
                    <a:pt x="255" y="496"/>
                  </a:lnTo>
                  <a:lnTo>
                    <a:pt x="245" y="486"/>
                  </a:lnTo>
                  <a:lnTo>
                    <a:pt x="237" y="494"/>
                  </a:lnTo>
                  <a:lnTo>
                    <a:pt x="237" y="502"/>
                  </a:lnTo>
                  <a:lnTo>
                    <a:pt x="220" y="502"/>
                  </a:lnTo>
                  <a:lnTo>
                    <a:pt x="215" y="504"/>
                  </a:lnTo>
                  <a:lnTo>
                    <a:pt x="207" y="499"/>
                  </a:lnTo>
                  <a:lnTo>
                    <a:pt x="190" y="496"/>
                  </a:lnTo>
                  <a:lnTo>
                    <a:pt x="185" y="494"/>
                  </a:lnTo>
                  <a:lnTo>
                    <a:pt x="180" y="494"/>
                  </a:lnTo>
                  <a:lnTo>
                    <a:pt x="175" y="502"/>
                  </a:lnTo>
                  <a:lnTo>
                    <a:pt x="167" y="499"/>
                  </a:lnTo>
                  <a:lnTo>
                    <a:pt x="152" y="494"/>
                  </a:lnTo>
                  <a:lnTo>
                    <a:pt x="147" y="496"/>
                  </a:lnTo>
                  <a:lnTo>
                    <a:pt x="142" y="507"/>
                  </a:lnTo>
                  <a:lnTo>
                    <a:pt x="135" y="502"/>
                  </a:lnTo>
                  <a:lnTo>
                    <a:pt x="130" y="488"/>
                  </a:lnTo>
                  <a:lnTo>
                    <a:pt x="130" y="486"/>
                  </a:lnTo>
                  <a:lnTo>
                    <a:pt x="132" y="472"/>
                  </a:lnTo>
                  <a:lnTo>
                    <a:pt x="130" y="467"/>
                  </a:lnTo>
                  <a:lnTo>
                    <a:pt x="125" y="456"/>
                  </a:lnTo>
                  <a:lnTo>
                    <a:pt x="115" y="456"/>
                  </a:lnTo>
                  <a:lnTo>
                    <a:pt x="107" y="443"/>
                  </a:lnTo>
                  <a:lnTo>
                    <a:pt x="112" y="435"/>
                  </a:lnTo>
                  <a:lnTo>
                    <a:pt x="115" y="427"/>
                  </a:lnTo>
                  <a:lnTo>
                    <a:pt x="105" y="416"/>
                  </a:lnTo>
                  <a:lnTo>
                    <a:pt x="102" y="403"/>
                  </a:lnTo>
                  <a:lnTo>
                    <a:pt x="102" y="382"/>
                  </a:lnTo>
                  <a:lnTo>
                    <a:pt x="102" y="368"/>
                  </a:lnTo>
                  <a:lnTo>
                    <a:pt x="100" y="366"/>
                  </a:lnTo>
                  <a:lnTo>
                    <a:pt x="97" y="366"/>
                  </a:lnTo>
                  <a:lnTo>
                    <a:pt x="95" y="358"/>
                  </a:lnTo>
                  <a:lnTo>
                    <a:pt x="92" y="355"/>
                  </a:lnTo>
                  <a:lnTo>
                    <a:pt x="90" y="358"/>
                  </a:lnTo>
                  <a:lnTo>
                    <a:pt x="70" y="374"/>
                  </a:lnTo>
                  <a:lnTo>
                    <a:pt x="65" y="376"/>
                  </a:lnTo>
                  <a:lnTo>
                    <a:pt x="52" y="363"/>
                  </a:lnTo>
                  <a:lnTo>
                    <a:pt x="55" y="352"/>
                  </a:lnTo>
                  <a:lnTo>
                    <a:pt x="55" y="347"/>
                  </a:lnTo>
                  <a:lnTo>
                    <a:pt x="55" y="339"/>
                  </a:lnTo>
                  <a:lnTo>
                    <a:pt x="65" y="331"/>
                  </a:lnTo>
                  <a:lnTo>
                    <a:pt x="65" y="320"/>
                  </a:lnTo>
                  <a:lnTo>
                    <a:pt x="65" y="304"/>
                  </a:lnTo>
                  <a:lnTo>
                    <a:pt x="70" y="299"/>
                  </a:lnTo>
                  <a:lnTo>
                    <a:pt x="70" y="294"/>
                  </a:lnTo>
                  <a:lnTo>
                    <a:pt x="85" y="262"/>
                  </a:lnTo>
                  <a:lnTo>
                    <a:pt x="80" y="254"/>
                  </a:lnTo>
                  <a:lnTo>
                    <a:pt x="65" y="254"/>
                  </a:lnTo>
                  <a:lnTo>
                    <a:pt x="65" y="243"/>
                  </a:lnTo>
                  <a:lnTo>
                    <a:pt x="55" y="243"/>
                  </a:lnTo>
                  <a:lnTo>
                    <a:pt x="50" y="230"/>
                  </a:lnTo>
                  <a:lnTo>
                    <a:pt x="47" y="219"/>
                  </a:lnTo>
                  <a:lnTo>
                    <a:pt x="35" y="192"/>
                  </a:lnTo>
                  <a:lnTo>
                    <a:pt x="20" y="174"/>
                  </a:lnTo>
                  <a:lnTo>
                    <a:pt x="12" y="163"/>
                  </a:lnTo>
                  <a:lnTo>
                    <a:pt x="7" y="158"/>
                  </a:lnTo>
                  <a:lnTo>
                    <a:pt x="10" y="152"/>
                  </a:lnTo>
                  <a:lnTo>
                    <a:pt x="15" y="142"/>
                  </a:lnTo>
                  <a:lnTo>
                    <a:pt x="10" y="126"/>
                  </a:lnTo>
                  <a:lnTo>
                    <a:pt x="0" y="99"/>
                  </a:lnTo>
                  <a:lnTo>
                    <a:pt x="17" y="0"/>
                  </a:lnTo>
                  <a:lnTo>
                    <a:pt x="87" y="14"/>
                  </a:lnTo>
                  <a:lnTo>
                    <a:pt x="277" y="48"/>
                  </a:lnTo>
                  <a:lnTo>
                    <a:pt x="472" y="86"/>
                  </a:lnTo>
                  <a:lnTo>
                    <a:pt x="777" y="118"/>
                  </a:lnTo>
                  <a:lnTo>
                    <a:pt x="752" y="427"/>
                  </a:lnTo>
                  <a:lnTo>
                    <a:pt x="745" y="528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745667" y="2250918"/>
              <a:ext cx="879081" cy="1600113"/>
            </a:xfrm>
            <a:custGeom>
              <a:avLst/>
              <a:gdLst>
                <a:gd name="T0" fmla="*/ 343 w 608"/>
                <a:gd name="T1" fmla="*/ 1080 h 1107"/>
                <a:gd name="T2" fmla="*/ 345 w 608"/>
                <a:gd name="T3" fmla="*/ 1064 h 1107"/>
                <a:gd name="T4" fmla="*/ 340 w 608"/>
                <a:gd name="T5" fmla="*/ 1051 h 1107"/>
                <a:gd name="T6" fmla="*/ 323 w 608"/>
                <a:gd name="T7" fmla="*/ 981 h 1107"/>
                <a:gd name="T8" fmla="*/ 288 w 608"/>
                <a:gd name="T9" fmla="*/ 939 h 1107"/>
                <a:gd name="T10" fmla="*/ 273 w 608"/>
                <a:gd name="T11" fmla="*/ 923 h 1107"/>
                <a:gd name="T12" fmla="*/ 265 w 608"/>
                <a:gd name="T13" fmla="*/ 904 h 1107"/>
                <a:gd name="T14" fmla="*/ 220 w 608"/>
                <a:gd name="T15" fmla="*/ 883 h 1107"/>
                <a:gd name="T16" fmla="*/ 188 w 608"/>
                <a:gd name="T17" fmla="*/ 848 h 1107"/>
                <a:gd name="T18" fmla="*/ 128 w 608"/>
                <a:gd name="T19" fmla="*/ 821 h 1107"/>
                <a:gd name="T20" fmla="*/ 125 w 608"/>
                <a:gd name="T21" fmla="*/ 797 h 1107"/>
                <a:gd name="T22" fmla="*/ 133 w 608"/>
                <a:gd name="T23" fmla="*/ 765 h 1107"/>
                <a:gd name="T24" fmla="*/ 120 w 608"/>
                <a:gd name="T25" fmla="*/ 733 h 1107"/>
                <a:gd name="T26" fmla="*/ 125 w 608"/>
                <a:gd name="T27" fmla="*/ 720 h 1107"/>
                <a:gd name="T28" fmla="*/ 93 w 608"/>
                <a:gd name="T29" fmla="*/ 659 h 1107"/>
                <a:gd name="T30" fmla="*/ 70 w 608"/>
                <a:gd name="T31" fmla="*/ 613 h 1107"/>
                <a:gd name="T32" fmla="*/ 80 w 608"/>
                <a:gd name="T33" fmla="*/ 581 h 1107"/>
                <a:gd name="T34" fmla="*/ 83 w 608"/>
                <a:gd name="T35" fmla="*/ 549 h 1107"/>
                <a:gd name="T36" fmla="*/ 55 w 608"/>
                <a:gd name="T37" fmla="*/ 517 h 1107"/>
                <a:gd name="T38" fmla="*/ 58 w 608"/>
                <a:gd name="T39" fmla="*/ 472 h 1107"/>
                <a:gd name="T40" fmla="*/ 65 w 608"/>
                <a:gd name="T41" fmla="*/ 453 h 1107"/>
                <a:gd name="T42" fmla="*/ 70 w 608"/>
                <a:gd name="T43" fmla="*/ 475 h 1107"/>
                <a:gd name="T44" fmla="*/ 85 w 608"/>
                <a:gd name="T45" fmla="*/ 472 h 1107"/>
                <a:gd name="T46" fmla="*/ 80 w 608"/>
                <a:gd name="T47" fmla="*/ 427 h 1107"/>
                <a:gd name="T48" fmla="*/ 68 w 608"/>
                <a:gd name="T49" fmla="*/ 440 h 1107"/>
                <a:gd name="T50" fmla="*/ 45 w 608"/>
                <a:gd name="T51" fmla="*/ 424 h 1107"/>
                <a:gd name="T52" fmla="*/ 38 w 608"/>
                <a:gd name="T53" fmla="*/ 411 h 1107"/>
                <a:gd name="T54" fmla="*/ 18 w 608"/>
                <a:gd name="T55" fmla="*/ 341 h 1107"/>
                <a:gd name="T56" fmla="*/ 10 w 608"/>
                <a:gd name="T57" fmla="*/ 291 h 1107"/>
                <a:gd name="T58" fmla="*/ 23 w 608"/>
                <a:gd name="T59" fmla="*/ 248 h 1107"/>
                <a:gd name="T60" fmla="*/ 13 w 608"/>
                <a:gd name="T61" fmla="*/ 200 h 1107"/>
                <a:gd name="T62" fmla="*/ 5 w 608"/>
                <a:gd name="T63" fmla="*/ 184 h 1107"/>
                <a:gd name="T64" fmla="*/ 3 w 608"/>
                <a:gd name="T65" fmla="*/ 157 h 1107"/>
                <a:gd name="T66" fmla="*/ 38 w 608"/>
                <a:gd name="T67" fmla="*/ 99 h 1107"/>
                <a:gd name="T68" fmla="*/ 48 w 608"/>
                <a:gd name="T69" fmla="*/ 75 h 1107"/>
                <a:gd name="T70" fmla="*/ 50 w 608"/>
                <a:gd name="T71" fmla="*/ 21 h 1107"/>
                <a:gd name="T72" fmla="*/ 345 w 608"/>
                <a:gd name="T73" fmla="*/ 85 h 1107"/>
                <a:gd name="T74" fmla="*/ 585 w 608"/>
                <a:gd name="T75" fmla="*/ 893 h 1107"/>
                <a:gd name="T76" fmla="*/ 593 w 608"/>
                <a:gd name="T77" fmla="*/ 915 h 1107"/>
                <a:gd name="T78" fmla="*/ 598 w 608"/>
                <a:gd name="T79" fmla="*/ 944 h 1107"/>
                <a:gd name="T80" fmla="*/ 608 w 608"/>
                <a:gd name="T81" fmla="*/ 963 h 1107"/>
                <a:gd name="T82" fmla="*/ 595 w 608"/>
                <a:gd name="T83" fmla="*/ 973 h 1107"/>
                <a:gd name="T84" fmla="*/ 568 w 608"/>
                <a:gd name="T85" fmla="*/ 1013 h 1107"/>
                <a:gd name="T86" fmla="*/ 545 w 608"/>
                <a:gd name="T87" fmla="*/ 1040 h 1107"/>
                <a:gd name="T88" fmla="*/ 543 w 608"/>
                <a:gd name="T89" fmla="*/ 1069 h 1107"/>
                <a:gd name="T90" fmla="*/ 558 w 608"/>
                <a:gd name="T91" fmla="*/ 1088 h 1107"/>
                <a:gd name="T92" fmla="*/ 545 w 608"/>
                <a:gd name="T93" fmla="*/ 1107 h 110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08"/>
                <a:gd name="T142" fmla="*/ 0 h 1107"/>
                <a:gd name="T143" fmla="*/ 608 w 608"/>
                <a:gd name="T144" fmla="*/ 1107 h 110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08" h="1107">
                  <a:moveTo>
                    <a:pt x="530" y="1101"/>
                  </a:moveTo>
                  <a:lnTo>
                    <a:pt x="345" y="1083"/>
                  </a:lnTo>
                  <a:lnTo>
                    <a:pt x="343" y="1080"/>
                  </a:lnTo>
                  <a:lnTo>
                    <a:pt x="343" y="1069"/>
                  </a:lnTo>
                  <a:lnTo>
                    <a:pt x="343" y="1064"/>
                  </a:lnTo>
                  <a:lnTo>
                    <a:pt x="345" y="1064"/>
                  </a:lnTo>
                  <a:lnTo>
                    <a:pt x="343" y="1061"/>
                  </a:lnTo>
                  <a:lnTo>
                    <a:pt x="340" y="1061"/>
                  </a:lnTo>
                  <a:lnTo>
                    <a:pt x="340" y="1051"/>
                  </a:lnTo>
                  <a:lnTo>
                    <a:pt x="340" y="1048"/>
                  </a:lnTo>
                  <a:lnTo>
                    <a:pt x="340" y="1016"/>
                  </a:lnTo>
                  <a:lnTo>
                    <a:pt x="323" y="981"/>
                  </a:lnTo>
                  <a:lnTo>
                    <a:pt x="313" y="971"/>
                  </a:lnTo>
                  <a:lnTo>
                    <a:pt x="305" y="957"/>
                  </a:lnTo>
                  <a:lnTo>
                    <a:pt x="288" y="939"/>
                  </a:lnTo>
                  <a:lnTo>
                    <a:pt x="275" y="939"/>
                  </a:lnTo>
                  <a:lnTo>
                    <a:pt x="270" y="933"/>
                  </a:lnTo>
                  <a:lnTo>
                    <a:pt x="273" y="923"/>
                  </a:lnTo>
                  <a:lnTo>
                    <a:pt x="270" y="917"/>
                  </a:lnTo>
                  <a:lnTo>
                    <a:pt x="270" y="912"/>
                  </a:lnTo>
                  <a:lnTo>
                    <a:pt x="265" y="904"/>
                  </a:lnTo>
                  <a:lnTo>
                    <a:pt x="245" y="901"/>
                  </a:lnTo>
                  <a:lnTo>
                    <a:pt x="235" y="896"/>
                  </a:lnTo>
                  <a:lnTo>
                    <a:pt x="220" y="883"/>
                  </a:lnTo>
                  <a:lnTo>
                    <a:pt x="213" y="861"/>
                  </a:lnTo>
                  <a:lnTo>
                    <a:pt x="200" y="851"/>
                  </a:lnTo>
                  <a:lnTo>
                    <a:pt x="188" y="848"/>
                  </a:lnTo>
                  <a:lnTo>
                    <a:pt x="155" y="832"/>
                  </a:lnTo>
                  <a:lnTo>
                    <a:pt x="143" y="832"/>
                  </a:lnTo>
                  <a:lnTo>
                    <a:pt x="128" y="821"/>
                  </a:lnTo>
                  <a:lnTo>
                    <a:pt x="120" y="813"/>
                  </a:lnTo>
                  <a:lnTo>
                    <a:pt x="120" y="805"/>
                  </a:lnTo>
                  <a:lnTo>
                    <a:pt x="125" y="797"/>
                  </a:lnTo>
                  <a:lnTo>
                    <a:pt x="128" y="779"/>
                  </a:lnTo>
                  <a:lnTo>
                    <a:pt x="130" y="768"/>
                  </a:lnTo>
                  <a:lnTo>
                    <a:pt x="133" y="765"/>
                  </a:lnTo>
                  <a:lnTo>
                    <a:pt x="130" y="752"/>
                  </a:lnTo>
                  <a:lnTo>
                    <a:pt x="120" y="747"/>
                  </a:lnTo>
                  <a:lnTo>
                    <a:pt x="120" y="733"/>
                  </a:lnTo>
                  <a:lnTo>
                    <a:pt x="123" y="731"/>
                  </a:lnTo>
                  <a:lnTo>
                    <a:pt x="125" y="731"/>
                  </a:lnTo>
                  <a:lnTo>
                    <a:pt x="125" y="720"/>
                  </a:lnTo>
                  <a:lnTo>
                    <a:pt x="115" y="715"/>
                  </a:lnTo>
                  <a:lnTo>
                    <a:pt x="93" y="669"/>
                  </a:lnTo>
                  <a:lnTo>
                    <a:pt x="93" y="659"/>
                  </a:lnTo>
                  <a:lnTo>
                    <a:pt x="88" y="648"/>
                  </a:lnTo>
                  <a:lnTo>
                    <a:pt x="85" y="640"/>
                  </a:lnTo>
                  <a:lnTo>
                    <a:pt x="70" y="613"/>
                  </a:lnTo>
                  <a:lnTo>
                    <a:pt x="70" y="587"/>
                  </a:lnTo>
                  <a:lnTo>
                    <a:pt x="75" y="581"/>
                  </a:lnTo>
                  <a:lnTo>
                    <a:pt x="80" y="581"/>
                  </a:lnTo>
                  <a:lnTo>
                    <a:pt x="88" y="571"/>
                  </a:lnTo>
                  <a:lnTo>
                    <a:pt x="90" y="555"/>
                  </a:lnTo>
                  <a:lnTo>
                    <a:pt x="83" y="549"/>
                  </a:lnTo>
                  <a:lnTo>
                    <a:pt x="73" y="541"/>
                  </a:lnTo>
                  <a:lnTo>
                    <a:pt x="60" y="531"/>
                  </a:lnTo>
                  <a:lnTo>
                    <a:pt x="55" y="517"/>
                  </a:lnTo>
                  <a:lnTo>
                    <a:pt x="55" y="485"/>
                  </a:lnTo>
                  <a:lnTo>
                    <a:pt x="58" y="480"/>
                  </a:lnTo>
                  <a:lnTo>
                    <a:pt x="58" y="472"/>
                  </a:lnTo>
                  <a:lnTo>
                    <a:pt x="60" y="469"/>
                  </a:lnTo>
                  <a:lnTo>
                    <a:pt x="63" y="453"/>
                  </a:lnTo>
                  <a:lnTo>
                    <a:pt x="65" y="453"/>
                  </a:lnTo>
                  <a:lnTo>
                    <a:pt x="70" y="456"/>
                  </a:lnTo>
                  <a:lnTo>
                    <a:pt x="68" y="469"/>
                  </a:lnTo>
                  <a:lnTo>
                    <a:pt x="70" y="475"/>
                  </a:lnTo>
                  <a:lnTo>
                    <a:pt x="83" y="483"/>
                  </a:lnTo>
                  <a:lnTo>
                    <a:pt x="83" y="480"/>
                  </a:lnTo>
                  <a:lnTo>
                    <a:pt x="85" y="472"/>
                  </a:lnTo>
                  <a:lnTo>
                    <a:pt x="80" y="453"/>
                  </a:lnTo>
                  <a:lnTo>
                    <a:pt x="78" y="443"/>
                  </a:lnTo>
                  <a:lnTo>
                    <a:pt x="80" y="427"/>
                  </a:lnTo>
                  <a:lnTo>
                    <a:pt x="78" y="427"/>
                  </a:lnTo>
                  <a:lnTo>
                    <a:pt x="70" y="435"/>
                  </a:lnTo>
                  <a:lnTo>
                    <a:pt x="68" y="440"/>
                  </a:lnTo>
                  <a:lnTo>
                    <a:pt x="65" y="448"/>
                  </a:lnTo>
                  <a:lnTo>
                    <a:pt x="55" y="443"/>
                  </a:lnTo>
                  <a:lnTo>
                    <a:pt x="45" y="424"/>
                  </a:lnTo>
                  <a:lnTo>
                    <a:pt x="33" y="419"/>
                  </a:lnTo>
                  <a:lnTo>
                    <a:pt x="38" y="411"/>
                  </a:lnTo>
                  <a:lnTo>
                    <a:pt x="38" y="371"/>
                  </a:lnTo>
                  <a:lnTo>
                    <a:pt x="25" y="355"/>
                  </a:lnTo>
                  <a:lnTo>
                    <a:pt x="18" y="341"/>
                  </a:lnTo>
                  <a:lnTo>
                    <a:pt x="8" y="309"/>
                  </a:lnTo>
                  <a:lnTo>
                    <a:pt x="13" y="299"/>
                  </a:lnTo>
                  <a:lnTo>
                    <a:pt x="10" y="291"/>
                  </a:lnTo>
                  <a:lnTo>
                    <a:pt x="10" y="280"/>
                  </a:lnTo>
                  <a:lnTo>
                    <a:pt x="15" y="259"/>
                  </a:lnTo>
                  <a:lnTo>
                    <a:pt x="23" y="248"/>
                  </a:lnTo>
                  <a:lnTo>
                    <a:pt x="23" y="243"/>
                  </a:lnTo>
                  <a:lnTo>
                    <a:pt x="23" y="221"/>
                  </a:lnTo>
                  <a:lnTo>
                    <a:pt x="13" y="200"/>
                  </a:lnTo>
                  <a:lnTo>
                    <a:pt x="13" y="195"/>
                  </a:lnTo>
                  <a:lnTo>
                    <a:pt x="10" y="187"/>
                  </a:lnTo>
                  <a:lnTo>
                    <a:pt x="5" y="184"/>
                  </a:lnTo>
                  <a:lnTo>
                    <a:pt x="3" y="173"/>
                  </a:lnTo>
                  <a:lnTo>
                    <a:pt x="0" y="160"/>
                  </a:lnTo>
                  <a:lnTo>
                    <a:pt x="3" y="157"/>
                  </a:lnTo>
                  <a:lnTo>
                    <a:pt x="3" y="147"/>
                  </a:lnTo>
                  <a:lnTo>
                    <a:pt x="13" y="128"/>
                  </a:lnTo>
                  <a:lnTo>
                    <a:pt x="38" y="99"/>
                  </a:lnTo>
                  <a:lnTo>
                    <a:pt x="38" y="93"/>
                  </a:lnTo>
                  <a:lnTo>
                    <a:pt x="43" y="77"/>
                  </a:lnTo>
                  <a:lnTo>
                    <a:pt x="48" y="75"/>
                  </a:lnTo>
                  <a:lnTo>
                    <a:pt x="53" y="61"/>
                  </a:lnTo>
                  <a:lnTo>
                    <a:pt x="55" y="35"/>
                  </a:lnTo>
                  <a:lnTo>
                    <a:pt x="50" y="21"/>
                  </a:lnTo>
                  <a:lnTo>
                    <a:pt x="55" y="8"/>
                  </a:lnTo>
                  <a:lnTo>
                    <a:pt x="60" y="0"/>
                  </a:lnTo>
                  <a:lnTo>
                    <a:pt x="345" y="85"/>
                  </a:lnTo>
                  <a:lnTo>
                    <a:pt x="273" y="387"/>
                  </a:lnTo>
                  <a:lnTo>
                    <a:pt x="585" y="880"/>
                  </a:lnTo>
                  <a:lnTo>
                    <a:pt x="585" y="893"/>
                  </a:lnTo>
                  <a:lnTo>
                    <a:pt x="585" y="899"/>
                  </a:lnTo>
                  <a:lnTo>
                    <a:pt x="585" y="904"/>
                  </a:lnTo>
                  <a:lnTo>
                    <a:pt x="593" y="915"/>
                  </a:lnTo>
                  <a:lnTo>
                    <a:pt x="593" y="925"/>
                  </a:lnTo>
                  <a:lnTo>
                    <a:pt x="595" y="933"/>
                  </a:lnTo>
                  <a:lnTo>
                    <a:pt x="598" y="944"/>
                  </a:lnTo>
                  <a:lnTo>
                    <a:pt x="603" y="947"/>
                  </a:lnTo>
                  <a:lnTo>
                    <a:pt x="608" y="955"/>
                  </a:lnTo>
                  <a:lnTo>
                    <a:pt x="608" y="963"/>
                  </a:lnTo>
                  <a:lnTo>
                    <a:pt x="608" y="968"/>
                  </a:lnTo>
                  <a:lnTo>
                    <a:pt x="603" y="963"/>
                  </a:lnTo>
                  <a:lnTo>
                    <a:pt x="595" y="973"/>
                  </a:lnTo>
                  <a:lnTo>
                    <a:pt x="583" y="976"/>
                  </a:lnTo>
                  <a:lnTo>
                    <a:pt x="573" y="987"/>
                  </a:lnTo>
                  <a:lnTo>
                    <a:pt x="568" y="1013"/>
                  </a:lnTo>
                  <a:lnTo>
                    <a:pt x="553" y="1035"/>
                  </a:lnTo>
                  <a:lnTo>
                    <a:pt x="545" y="1035"/>
                  </a:lnTo>
                  <a:lnTo>
                    <a:pt x="545" y="1040"/>
                  </a:lnTo>
                  <a:lnTo>
                    <a:pt x="548" y="1048"/>
                  </a:lnTo>
                  <a:lnTo>
                    <a:pt x="545" y="1056"/>
                  </a:lnTo>
                  <a:lnTo>
                    <a:pt x="543" y="1069"/>
                  </a:lnTo>
                  <a:lnTo>
                    <a:pt x="545" y="1072"/>
                  </a:lnTo>
                  <a:lnTo>
                    <a:pt x="555" y="1083"/>
                  </a:lnTo>
                  <a:lnTo>
                    <a:pt x="558" y="1088"/>
                  </a:lnTo>
                  <a:lnTo>
                    <a:pt x="555" y="1091"/>
                  </a:lnTo>
                  <a:lnTo>
                    <a:pt x="553" y="1099"/>
                  </a:lnTo>
                  <a:lnTo>
                    <a:pt x="545" y="1107"/>
                  </a:lnTo>
                  <a:lnTo>
                    <a:pt x="543" y="1104"/>
                  </a:lnTo>
                  <a:lnTo>
                    <a:pt x="530" y="1101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4317367" y="3376881"/>
              <a:ext cx="903308" cy="334558"/>
            </a:xfrm>
            <a:custGeom>
              <a:avLst/>
              <a:gdLst>
                <a:gd name="T0" fmla="*/ 625 w 625"/>
                <a:gd name="T1" fmla="*/ 0 h 232"/>
                <a:gd name="T2" fmla="*/ 498 w 625"/>
                <a:gd name="T3" fmla="*/ 16 h 232"/>
                <a:gd name="T4" fmla="*/ 493 w 625"/>
                <a:gd name="T5" fmla="*/ 24 h 232"/>
                <a:gd name="T6" fmla="*/ 178 w 625"/>
                <a:gd name="T7" fmla="*/ 53 h 232"/>
                <a:gd name="T8" fmla="*/ 173 w 625"/>
                <a:gd name="T9" fmla="*/ 50 h 232"/>
                <a:gd name="T10" fmla="*/ 160 w 625"/>
                <a:gd name="T11" fmla="*/ 50 h 232"/>
                <a:gd name="T12" fmla="*/ 163 w 625"/>
                <a:gd name="T13" fmla="*/ 56 h 232"/>
                <a:gd name="T14" fmla="*/ 163 w 625"/>
                <a:gd name="T15" fmla="*/ 66 h 232"/>
                <a:gd name="T16" fmla="*/ 53 w 625"/>
                <a:gd name="T17" fmla="*/ 77 h 232"/>
                <a:gd name="T18" fmla="*/ 45 w 625"/>
                <a:gd name="T19" fmla="*/ 90 h 232"/>
                <a:gd name="T20" fmla="*/ 43 w 625"/>
                <a:gd name="T21" fmla="*/ 106 h 232"/>
                <a:gd name="T22" fmla="*/ 43 w 625"/>
                <a:gd name="T23" fmla="*/ 114 h 232"/>
                <a:gd name="T24" fmla="*/ 40 w 625"/>
                <a:gd name="T25" fmla="*/ 128 h 232"/>
                <a:gd name="T26" fmla="*/ 38 w 625"/>
                <a:gd name="T27" fmla="*/ 133 h 232"/>
                <a:gd name="T28" fmla="*/ 40 w 625"/>
                <a:gd name="T29" fmla="*/ 138 h 232"/>
                <a:gd name="T30" fmla="*/ 35 w 625"/>
                <a:gd name="T31" fmla="*/ 146 h 232"/>
                <a:gd name="T32" fmla="*/ 25 w 625"/>
                <a:gd name="T33" fmla="*/ 157 h 232"/>
                <a:gd name="T34" fmla="*/ 23 w 625"/>
                <a:gd name="T35" fmla="*/ 178 h 232"/>
                <a:gd name="T36" fmla="*/ 10 w 625"/>
                <a:gd name="T37" fmla="*/ 192 h 232"/>
                <a:gd name="T38" fmla="*/ 13 w 625"/>
                <a:gd name="T39" fmla="*/ 205 h 232"/>
                <a:gd name="T40" fmla="*/ 13 w 625"/>
                <a:gd name="T41" fmla="*/ 224 h 232"/>
                <a:gd name="T42" fmla="*/ 10 w 625"/>
                <a:gd name="T43" fmla="*/ 224 h 232"/>
                <a:gd name="T44" fmla="*/ 0 w 625"/>
                <a:gd name="T45" fmla="*/ 232 h 232"/>
                <a:gd name="T46" fmla="*/ 163 w 625"/>
                <a:gd name="T47" fmla="*/ 221 h 232"/>
                <a:gd name="T48" fmla="*/ 363 w 625"/>
                <a:gd name="T49" fmla="*/ 202 h 232"/>
                <a:gd name="T50" fmla="*/ 440 w 625"/>
                <a:gd name="T51" fmla="*/ 194 h 232"/>
                <a:gd name="T52" fmla="*/ 443 w 625"/>
                <a:gd name="T53" fmla="*/ 168 h 232"/>
                <a:gd name="T54" fmla="*/ 450 w 625"/>
                <a:gd name="T55" fmla="*/ 170 h 232"/>
                <a:gd name="T56" fmla="*/ 455 w 625"/>
                <a:gd name="T57" fmla="*/ 168 h 232"/>
                <a:gd name="T58" fmla="*/ 460 w 625"/>
                <a:gd name="T59" fmla="*/ 162 h 232"/>
                <a:gd name="T60" fmla="*/ 460 w 625"/>
                <a:gd name="T61" fmla="*/ 157 h 232"/>
                <a:gd name="T62" fmla="*/ 460 w 625"/>
                <a:gd name="T63" fmla="*/ 152 h 232"/>
                <a:gd name="T64" fmla="*/ 460 w 625"/>
                <a:gd name="T65" fmla="*/ 144 h 232"/>
                <a:gd name="T66" fmla="*/ 468 w 625"/>
                <a:gd name="T67" fmla="*/ 138 h 232"/>
                <a:gd name="T68" fmla="*/ 483 w 625"/>
                <a:gd name="T69" fmla="*/ 130 h 232"/>
                <a:gd name="T70" fmla="*/ 503 w 625"/>
                <a:gd name="T71" fmla="*/ 125 h 232"/>
                <a:gd name="T72" fmla="*/ 520 w 625"/>
                <a:gd name="T73" fmla="*/ 109 h 232"/>
                <a:gd name="T74" fmla="*/ 528 w 625"/>
                <a:gd name="T75" fmla="*/ 106 h 232"/>
                <a:gd name="T76" fmla="*/ 538 w 625"/>
                <a:gd name="T77" fmla="*/ 96 h 232"/>
                <a:gd name="T78" fmla="*/ 540 w 625"/>
                <a:gd name="T79" fmla="*/ 85 h 232"/>
                <a:gd name="T80" fmla="*/ 543 w 625"/>
                <a:gd name="T81" fmla="*/ 85 h 232"/>
                <a:gd name="T82" fmla="*/ 545 w 625"/>
                <a:gd name="T83" fmla="*/ 85 h 232"/>
                <a:gd name="T84" fmla="*/ 550 w 625"/>
                <a:gd name="T85" fmla="*/ 80 h 232"/>
                <a:gd name="T86" fmla="*/ 550 w 625"/>
                <a:gd name="T87" fmla="*/ 77 h 232"/>
                <a:gd name="T88" fmla="*/ 558 w 625"/>
                <a:gd name="T89" fmla="*/ 72 h 232"/>
                <a:gd name="T90" fmla="*/ 558 w 625"/>
                <a:gd name="T91" fmla="*/ 72 h 232"/>
                <a:gd name="T92" fmla="*/ 565 w 625"/>
                <a:gd name="T93" fmla="*/ 77 h 232"/>
                <a:gd name="T94" fmla="*/ 570 w 625"/>
                <a:gd name="T95" fmla="*/ 72 h 232"/>
                <a:gd name="T96" fmla="*/ 570 w 625"/>
                <a:gd name="T97" fmla="*/ 69 h 232"/>
                <a:gd name="T98" fmla="*/ 580 w 625"/>
                <a:gd name="T99" fmla="*/ 61 h 232"/>
                <a:gd name="T100" fmla="*/ 588 w 625"/>
                <a:gd name="T101" fmla="*/ 58 h 232"/>
                <a:gd name="T102" fmla="*/ 600 w 625"/>
                <a:gd name="T103" fmla="*/ 56 h 232"/>
                <a:gd name="T104" fmla="*/ 613 w 625"/>
                <a:gd name="T105" fmla="*/ 34 h 232"/>
                <a:gd name="T106" fmla="*/ 623 w 625"/>
                <a:gd name="T107" fmla="*/ 26 h 232"/>
                <a:gd name="T108" fmla="*/ 623 w 625"/>
                <a:gd name="T109" fmla="*/ 21 h 232"/>
                <a:gd name="T110" fmla="*/ 625 w 625"/>
                <a:gd name="T111" fmla="*/ 16 h 232"/>
                <a:gd name="T112" fmla="*/ 623 w 625"/>
                <a:gd name="T113" fmla="*/ 8 h 232"/>
                <a:gd name="T114" fmla="*/ 625 w 625"/>
                <a:gd name="T115" fmla="*/ 0 h 2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25"/>
                <a:gd name="T175" fmla="*/ 0 h 232"/>
                <a:gd name="T176" fmla="*/ 625 w 625"/>
                <a:gd name="T177" fmla="*/ 232 h 2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25" h="232">
                  <a:moveTo>
                    <a:pt x="625" y="0"/>
                  </a:moveTo>
                  <a:lnTo>
                    <a:pt x="498" y="16"/>
                  </a:lnTo>
                  <a:lnTo>
                    <a:pt x="493" y="24"/>
                  </a:lnTo>
                  <a:lnTo>
                    <a:pt x="178" y="53"/>
                  </a:lnTo>
                  <a:lnTo>
                    <a:pt x="173" y="50"/>
                  </a:lnTo>
                  <a:lnTo>
                    <a:pt x="160" y="50"/>
                  </a:lnTo>
                  <a:lnTo>
                    <a:pt x="163" y="56"/>
                  </a:lnTo>
                  <a:lnTo>
                    <a:pt x="163" y="66"/>
                  </a:lnTo>
                  <a:lnTo>
                    <a:pt x="53" y="77"/>
                  </a:lnTo>
                  <a:lnTo>
                    <a:pt x="45" y="90"/>
                  </a:lnTo>
                  <a:lnTo>
                    <a:pt x="43" y="106"/>
                  </a:lnTo>
                  <a:lnTo>
                    <a:pt x="43" y="114"/>
                  </a:lnTo>
                  <a:lnTo>
                    <a:pt x="40" y="128"/>
                  </a:lnTo>
                  <a:lnTo>
                    <a:pt x="38" y="133"/>
                  </a:lnTo>
                  <a:lnTo>
                    <a:pt x="40" y="138"/>
                  </a:lnTo>
                  <a:lnTo>
                    <a:pt x="35" y="146"/>
                  </a:lnTo>
                  <a:lnTo>
                    <a:pt x="25" y="157"/>
                  </a:lnTo>
                  <a:lnTo>
                    <a:pt x="23" y="178"/>
                  </a:lnTo>
                  <a:lnTo>
                    <a:pt x="10" y="192"/>
                  </a:lnTo>
                  <a:lnTo>
                    <a:pt x="13" y="205"/>
                  </a:lnTo>
                  <a:lnTo>
                    <a:pt x="13" y="224"/>
                  </a:lnTo>
                  <a:lnTo>
                    <a:pt x="10" y="224"/>
                  </a:lnTo>
                  <a:lnTo>
                    <a:pt x="0" y="232"/>
                  </a:lnTo>
                  <a:lnTo>
                    <a:pt x="163" y="221"/>
                  </a:lnTo>
                  <a:lnTo>
                    <a:pt x="363" y="202"/>
                  </a:lnTo>
                  <a:lnTo>
                    <a:pt x="440" y="194"/>
                  </a:lnTo>
                  <a:lnTo>
                    <a:pt x="443" y="168"/>
                  </a:lnTo>
                  <a:lnTo>
                    <a:pt x="450" y="170"/>
                  </a:lnTo>
                  <a:lnTo>
                    <a:pt x="455" y="168"/>
                  </a:lnTo>
                  <a:lnTo>
                    <a:pt x="460" y="162"/>
                  </a:lnTo>
                  <a:lnTo>
                    <a:pt x="460" y="157"/>
                  </a:lnTo>
                  <a:lnTo>
                    <a:pt x="460" y="152"/>
                  </a:lnTo>
                  <a:lnTo>
                    <a:pt x="460" y="144"/>
                  </a:lnTo>
                  <a:lnTo>
                    <a:pt x="468" y="138"/>
                  </a:lnTo>
                  <a:lnTo>
                    <a:pt x="483" y="130"/>
                  </a:lnTo>
                  <a:lnTo>
                    <a:pt x="503" y="125"/>
                  </a:lnTo>
                  <a:lnTo>
                    <a:pt x="520" y="109"/>
                  </a:lnTo>
                  <a:lnTo>
                    <a:pt x="528" y="106"/>
                  </a:lnTo>
                  <a:lnTo>
                    <a:pt x="538" y="96"/>
                  </a:lnTo>
                  <a:lnTo>
                    <a:pt x="540" y="85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50" y="80"/>
                  </a:lnTo>
                  <a:lnTo>
                    <a:pt x="550" y="77"/>
                  </a:lnTo>
                  <a:lnTo>
                    <a:pt x="558" y="72"/>
                  </a:lnTo>
                  <a:lnTo>
                    <a:pt x="565" y="77"/>
                  </a:lnTo>
                  <a:lnTo>
                    <a:pt x="570" y="72"/>
                  </a:lnTo>
                  <a:lnTo>
                    <a:pt x="570" y="69"/>
                  </a:lnTo>
                  <a:lnTo>
                    <a:pt x="580" y="61"/>
                  </a:lnTo>
                  <a:lnTo>
                    <a:pt x="588" y="58"/>
                  </a:lnTo>
                  <a:lnTo>
                    <a:pt x="600" y="56"/>
                  </a:lnTo>
                  <a:lnTo>
                    <a:pt x="613" y="34"/>
                  </a:lnTo>
                  <a:lnTo>
                    <a:pt x="623" y="26"/>
                  </a:lnTo>
                  <a:lnTo>
                    <a:pt x="623" y="21"/>
                  </a:lnTo>
                  <a:lnTo>
                    <a:pt x="625" y="16"/>
                  </a:lnTo>
                  <a:lnTo>
                    <a:pt x="623" y="8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4195080" y="3695289"/>
              <a:ext cx="386472" cy="716417"/>
            </a:xfrm>
            <a:custGeom>
              <a:avLst/>
              <a:gdLst>
                <a:gd name="T0" fmla="*/ 248 w 268"/>
                <a:gd name="T1" fmla="*/ 0 h 496"/>
                <a:gd name="T2" fmla="*/ 85 w 268"/>
                <a:gd name="T3" fmla="*/ 11 h 496"/>
                <a:gd name="T4" fmla="*/ 85 w 268"/>
                <a:gd name="T5" fmla="*/ 19 h 496"/>
                <a:gd name="T6" fmla="*/ 70 w 268"/>
                <a:gd name="T7" fmla="*/ 32 h 496"/>
                <a:gd name="T8" fmla="*/ 65 w 268"/>
                <a:gd name="T9" fmla="*/ 48 h 496"/>
                <a:gd name="T10" fmla="*/ 68 w 268"/>
                <a:gd name="T11" fmla="*/ 61 h 496"/>
                <a:gd name="T12" fmla="*/ 65 w 268"/>
                <a:gd name="T13" fmla="*/ 72 h 496"/>
                <a:gd name="T14" fmla="*/ 50 w 268"/>
                <a:gd name="T15" fmla="*/ 83 h 496"/>
                <a:gd name="T16" fmla="*/ 43 w 268"/>
                <a:gd name="T17" fmla="*/ 96 h 496"/>
                <a:gd name="T18" fmla="*/ 38 w 268"/>
                <a:gd name="T19" fmla="*/ 101 h 496"/>
                <a:gd name="T20" fmla="*/ 38 w 268"/>
                <a:gd name="T21" fmla="*/ 115 h 496"/>
                <a:gd name="T22" fmla="*/ 30 w 268"/>
                <a:gd name="T23" fmla="*/ 123 h 496"/>
                <a:gd name="T24" fmla="*/ 30 w 268"/>
                <a:gd name="T25" fmla="*/ 133 h 496"/>
                <a:gd name="T26" fmla="*/ 25 w 268"/>
                <a:gd name="T27" fmla="*/ 147 h 496"/>
                <a:gd name="T28" fmla="*/ 18 w 268"/>
                <a:gd name="T29" fmla="*/ 163 h 496"/>
                <a:gd name="T30" fmla="*/ 20 w 268"/>
                <a:gd name="T31" fmla="*/ 176 h 496"/>
                <a:gd name="T32" fmla="*/ 28 w 268"/>
                <a:gd name="T33" fmla="*/ 184 h 496"/>
                <a:gd name="T34" fmla="*/ 30 w 268"/>
                <a:gd name="T35" fmla="*/ 195 h 496"/>
                <a:gd name="T36" fmla="*/ 33 w 268"/>
                <a:gd name="T37" fmla="*/ 197 h 496"/>
                <a:gd name="T38" fmla="*/ 33 w 268"/>
                <a:gd name="T39" fmla="*/ 203 h 496"/>
                <a:gd name="T40" fmla="*/ 28 w 268"/>
                <a:gd name="T41" fmla="*/ 205 h 496"/>
                <a:gd name="T42" fmla="*/ 25 w 268"/>
                <a:gd name="T43" fmla="*/ 213 h 496"/>
                <a:gd name="T44" fmla="*/ 25 w 268"/>
                <a:gd name="T45" fmla="*/ 221 h 496"/>
                <a:gd name="T46" fmla="*/ 25 w 268"/>
                <a:gd name="T47" fmla="*/ 229 h 496"/>
                <a:gd name="T48" fmla="*/ 35 w 268"/>
                <a:gd name="T49" fmla="*/ 248 h 496"/>
                <a:gd name="T50" fmla="*/ 38 w 268"/>
                <a:gd name="T51" fmla="*/ 267 h 496"/>
                <a:gd name="T52" fmla="*/ 43 w 268"/>
                <a:gd name="T53" fmla="*/ 280 h 496"/>
                <a:gd name="T54" fmla="*/ 48 w 268"/>
                <a:gd name="T55" fmla="*/ 285 h 496"/>
                <a:gd name="T56" fmla="*/ 48 w 268"/>
                <a:gd name="T57" fmla="*/ 293 h 496"/>
                <a:gd name="T58" fmla="*/ 38 w 268"/>
                <a:gd name="T59" fmla="*/ 301 h 496"/>
                <a:gd name="T60" fmla="*/ 35 w 268"/>
                <a:gd name="T61" fmla="*/ 304 h 496"/>
                <a:gd name="T62" fmla="*/ 30 w 268"/>
                <a:gd name="T63" fmla="*/ 325 h 496"/>
                <a:gd name="T64" fmla="*/ 15 w 268"/>
                <a:gd name="T65" fmla="*/ 349 h 496"/>
                <a:gd name="T66" fmla="*/ 0 w 268"/>
                <a:gd name="T67" fmla="*/ 392 h 496"/>
                <a:gd name="T68" fmla="*/ 0 w 268"/>
                <a:gd name="T69" fmla="*/ 424 h 496"/>
                <a:gd name="T70" fmla="*/ 150 w 268"/>
                <a:gd name="T71" fmla="*/ 419 h 496"/>
                <a:gd name="T72" fmla="*/ 153 w 268"/>
                <a:gd name="T73" fmla="*/ 424 h 496"/>
                <a:gd name="T74" fmla="*/ 150 w 268"/>
                <a:gd name="T75" fmla="*/ 437 h 496"/>
                <a:gd name="T76" fmla="*/ 150 w 268"/>
                <a:gd name="T77" fmla="*/ 461 h 496"/>
                <a:gd name="T78" fmla="*/ 165 w 268"/>
                <a:gd name="T79" fmla="*/ 477 h 496"/>
                <a:gd name="T80" fmla="*/ 170 w 268"/>
                <a:gd name="T81" fmla="*/ 496 h 496"/>
                <a:gd name="T82" fmla="*/ 180 w 268"/>
                <a:gd name="T83" fmla="*/ 496 h 496"/>
                <a:gd name="T84" fmla="*/ 198 w 268"/>
                <a:gd name="T85" fmla="*/ 483 h 496"/>
                <a:gd name="T86" fmla="*/ 233 w 268"/>
                <a:gd name="T87" fmla="*/ 472 h 496"/>
                <a:gd name="T88" fmla="*/ 240 w 268"/>
                <a:gd name="T89" fmla="*/ 475 h 496"/>
                <a:gd name="T90" fmla="*/ 255 w 268"/>
                <a:gd name="T91" fmla="*/ 469 h 496"/>
                <a:gd name="T92" fmla="*/ 258 w 268"/>
                <a:gd name="T93" fmla="*/ 475 h 496"/>
                <a:gd name="T94" fmla="*/ 265 w 268"/>
                <a:gd name="T95" fmla="*/ 477 h 496"/>
                <a:gd name="T96" fmla="*/ 268 w 268"/>
                <a:gd name="T97" fmla="*/ 475 h 496"/>
                <a:gd name="T98" fmla="*/ 250 w 268"/>
                <a:gd name="T99" fmla="*/ 323 h 496"/>
                <a:gd name="T100" fmla="*/ 250 w 268"/>
                <a:gd name="T101" fmla="*/ 309 h 496"/>
                <a:gd name="T102" fmla="*/ 255 w 268"/>
                <a:gd name="T103" fmla="*/ 8 h 496"/>
                <a:gd name="T104" fmla="*/ 248 w 268"/>
                <a:gd name="T105" fmla="*/ 0 h 4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8"/>
                <a:gd name="T160" fmla="*/ 0 h 496"/>
                <a:gd name="T161" fmla="*/ 268 w 268"/>
                <a:gd name="T162" fmla="*/ 496 h 4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8" h="496">
                  <a:moveTo>
                    <a:pt x="248" y="0"/>
                  </a:moveTo>
                  <a:lnTo>
                    <a:pt x="85" y="11"/>
                  </a:lnTo>
                  <a:lnTo>
                    <a:pt x="85" y="19"/>
                  </a:lnTo>
                  <a:lnTo>
                    <a:pt x="70" y="32"/>
                  </a:lnTo>
                  <a:lnTo>
                    <a:pt x="65" y="48"/>
                  </a:lnTo>
                  <a:lnTo>
                    <a:pt x="68" y="61"/>
                  </a:lnTo>
                  <a:lnTo>
                    <a:pt x="65" y="72"/>
                  </a:lnTo>
                  <a:lnTo>
                    <a:pt x="50" y="83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8" y="115"/>
                  </a:lnTo>
                  <a:lnTo>
                    <a:pt x="30" y="123"/>
                  </a:lnTo>
                  <a:lnTo>
                    <a:pt x="30" y="133"/>
                  </a:lnTo>
                  <a:lnTo>
                    <a:pt x="25" y="147"/>
                  </a:lnTo>
                  <a:lnTo>
                    <a:pt x="18" y="163"/>
                  </a:lnTo>
                  <a:lnTo>
                    <a:pt x="20" y="176"/>
                  </a:lnTo>
                  <a:lnTo>
                    <a:pt x="28" y="184"/>
                  </a:lnTo>
                  <a:lnTo>
                    <a:pt x="30" y="195"/>
                  </a:lnTo>
                  <a:lnTo>
                    <a:pt x="33" y="197"/>
                  </a:lnTo>
                  <a:lnTo>
                    <a:pt x="33" y="203"/>
                  </a:lnTo>
                  <a:lnTo>
                    <a:pt x="28" y="205"/>
                  </a:lnTo>
                  <a:lnTo>
                    <a:pt x="25" y="213"/>
                  </a:lnTo>
                  <a:lnTo>
                    <a:pt x="25" y="221"/>
                  </a:lnTo>
                  <a:lnTo>
                    <a:pt x="25" y="229"/>
                  </a:lnTo>
                  <a:lnTo>
                    <a:pt x="35" y="248"/>
                  </a:lnTo>
                  <a:lnTo>
                    <a:pt x="38" y="267"/>
                  </a:lnTo>
                  <a:lnTo>
                    <a:pt x="43" y="280"/>
                  </a:lnTo>
                  <a:lnTo>
                    <a:pt x="48" y="285"/>
                  </a:lnTo>
                  <a:lnTo>
                    <a:pt x="48" y="293"/>
                  </a:lnTo>
                  <a:lnTo>
                    <a:pt x="38" y="301"/>
                  </a:lnTo>
                  <a:lnTo>
                    <a:pt x="35" y="304"/>
                  </a:lnTo>
                  <a:lnTo>
                    <a:pt x="30" y="325"/>
                  </a:lnTo>
                  <a:lnTo>
                    <a:pt x="15" y="349"/>
                  </a:lnTo>
                  <a:lnTo>
                    <a:pt x="0" y="392"/>
                  </a:lnTo>
                  <a:lnTo>
                    <a:pt x="0" y="424"/>
                  </a:lnTo>
                  <a:lnTo>
                    <a:pt x="150" y="419"/>
                  </a:lnTo>
                  <a:lnTo>
                    <a:pt x="153" y="424"/>
                  </a:lnTo>
                  <a:lnTo>
                    <a:pt x="150" y="437"/>
                  </a:lnTo>
                  <a:lnTo>
                    <a:pt x="150" y="461"/>
                  </a:lnTo>
                  <a:lnTo>
                    <a:pt x="165" y="477"/>
                  </a:lnTo>
                  <a:lnTo>
                    <a:pt x="170" y="496"/>
                  </a:lnTo>
                  <a:lnTo>
                    <a:pt x="180" y="496"/>
                  </a:lnTo>
                  <a:lnTo>
                    <a:pt x="198" y="483"/>
                  </a:lnTo>
                  <a:lnTo>
                    <a:pt x="233" y="472"/>
                  </a:lnTo>
                  <a:lnTo>
                    <a:pt x="240" y="475"/>
                  </a:lnTo>
                  <a:lnTo>
                    <a:pt x="255" y="469"/>
                  </a:lnTo>
                  <a:lnTo>
                    <a:pt x="258" y="475"/>
                  </a:lnTo>
                  <a:lnTo>
                    <a:pt x="265" y="477"/>
                  </a:lnTo>
                  <a:lnTo>
                    <a:pt x="268" y="475"/>
                  </a:lnTo>
                  <a:lnTo>
                    <a:pt x="250" y="323"/>
                  </a:lnTo>
                  <a:lnTo>
                    <a:pt x="250" y="309"/>
                  </a:lnTo>
                  <a:lnTo>
                    <a:pt x="255" y="8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4553865" y="3668755"/>
              <a:ext cx="422236" cy="715263"/>
            </a:xfrm>
            <a:custGeom>
              <a:avLst/>
              <a:gdLst>
                <a:gd name="T0" fmla="*/ 0 w 292"/>
                <a:gd name="T1" fmla="*/ 19 h 496"/>
                <a:gd name="T2" fmla="*/ 7 w 292"/>
                <a:gd name="T3" fmla="*/ 27 h 496"/>
                <a:gd name="T4" fmla="*/ 2 w 292"/>
                <a:gd name="T5" fmla="*/ 328 h 496"/>
                <a:gd name="T6" fmla="*/ 2 w 292"/>
                <a:gd name="T7" fmla="*/ 342 h 496"/>
                <a:gd name="T8" fmla="*/ 20 w 292"/>
                <a:gd name="T9" fmla="*/ 494 h 496"/>
                <a:gd name="T10" fmla="*/ 25 w 292"/>
                <a:gd name="T11" fmla="*/ 491 h 496"/>
                <a:gd name="T12" fmla="*/ 27 w 292"/>
                <a:gd name="T13" fmla="*/ 488 h 496"/>
                <a:gd name="T14" fmla="*/ 40 w 292"/>
                <a:gd name="T15" fmla="*/ 494 h 496"/>
                <a:gd name="T16" fmla="*/ 45 w 292"/>
                <a:gd name="T17" fmla="*/ 486 h 496"/>
                <a:gd name="T18" fmla="*/ 47 w 292"/>
                <a:gd name="T19" fmla="*/ 464 h 496"/>
                <a:gd name="T20" fmla="*/ 52 w 292"/>
                <a:gd name="T21" fmla="*/ 448 h 496"/>
                <a:gd name="T22" fmla="*/ 60 w 292"/>
                <a:gd name="T23" fmla="*/ 464 h 496"/>
                <a:gd name="T24" fmla="*/ 57 w 292"/>
                <a:gd name="T25" fmla="*/ 470 h 496"/>
                <a:gd name="T26" fmla="*/ 62 w 292"/>
                <a:gd name="T27" fmla="*/ 483 h 496"/>
                <a:gd name="T28" fmla="*/ 72 w 292"/>
                <a:gd name="T29" fmla="*/ 496 h 496"/>
                <a:gd name="T30" fmla="*/ 80 w 292"/>
                <a:gd name="T31" fmla="*/ 496 h 496"/>
                <a:gd name="T32" fmla="*/ 87 w 292"/>
                <a:gd name="T33" fmla="*/ 496 h 496"/>
                <a:gd name="T34" fmla="*/ 97 w 292"/>
                <a:gd name="T35" fmla="*/ 486 h 496"/>
                <a:gd name="T36" fmla="*/ 97 w 292"/>
                <a:gd name="T37" fmla="*/ 483 h 496"/>
                <a:gd name="T38" fmla="*/ 102 w 292"/>
                <a:gd name="T39" fmla="*/ 480 h 496"/>
                <a:gd name="T40" fmla="*/ 102 w 292"/>
                <a:gd name="T41" fmla="*/ 478 h 496"/>
                <a:gd name="T42" fmla="*/ 102 w 292"/>
                <a:gd name="T43" fmla="*/ 475 h 496"/>
                <a:gd name="T44" fmla="*/ 97 w 292"/>
                <a:gd name="T45" fmla="*/ 472 h 496"/>
                <a:gd name="T46" fmla="*/ 97 w 292"/>
                <a:gd name="T47" fmla="*/ 470 h 496"/>
                <a:gd name="T48" fmla="*/ 102 w 292"/>
                <a:gd name="T49" fmla="*/ 462 h 496"/>
                <a:gd name="T50" fmla="*/ 100 w 292"/>
                <a:gd name="T51" fmla="*/ 456 h 496"/>
                <a:gd name="T52" fmla="*/ 95 w 292"/>
                <a:gd name="T53" fmla="*/ 451 h 496"/>
                <a:gd name="T54" fmla="*/ 92 w 292"/>
                <a:gd name="T55" fmla="*/ 451 h 496"/>
                <a:gd name="T56" fmla="*/ 87 w 292"/>
                <a:gd name="T57" fmla="*/ 448 h 496"/>
                <a:gd name="T58" fmla="*/ 80 w 292"/>
                <a:gd name="T59" fmla="*/ 438 h 496"/>
                <a:gd name="T60" fmla="*/ 80 w 292"/>
                <a:gd name="T61" fmla="*/ 430 h 496"/>
                <a:gd name="T62" fmla="*/ 82 w 292"/>
                <a:gd name="T63" fmla="*/ 430 h 496"/>
                <a:gd name="T64" fmla="*/ 82 w 292"/>
                <a:gd name="T65" fmla="*/ 424 h 496"/>
                <a:gd name="T66" fmla="*/ 82 w 292"/>
                <a:gd name="T67" fmla="*/ 422 h 496"/>
                <a:gd name="T68" fmla="*/ 292 w 292"/>
                <a:gd name="T69" fmla="*/ 398 h 496"/>
                <a:gd name="T70" fmla="*/ 292 w 292"/>
                <a:gd name="T71" fmla="*/ 392 h 496"/>
                <a:gd name="T72" fmla="*/ 282 w 292"/>
                <a:gd name="T73" fmla="*/ 376 h 496"/>
                <a:gd name="T74" fmla="*/ 282 w 292"/>
                <a:gd name="T75" fmla="*/ 350 h 496"/>
                <a:gd name="T76" fmla="*/ 275 w 292"/>
                <a:gd name="T77" fmla="*/ 328 h 496"/>
                <a:gd name="T78" fmla="*/ 272 w 292"/>
                <a:gd name="T79" fmla="*/ 310 h 496"/>
                <a:gd name="T80" fmla="*/ 277 w 292"/>
                <a:gd name="T81" fmla="*/ 296 h 496"/>
                <a:gd name="T82" fmla="*/ 277 w 292"/>
                <a:gd name="T83" fmla="*/ 283 h 496"/>
                <a:gd name="T84" fmla="*/ 285 w 292"/>
                <a:gd name="T85" fmla="*/ 272 h 496"/>
                <a:gd name="T86" fmla="*/ 285 w 292"/>
                <a:gd name="T87" fmla="*/ 270 h 496"/>
                <a:gd name="T88" fmla="*/ 277 w 292"/>
                <a:gd name="T89" fmla="*/ 262 h 496"/>
                <a:gd name="T90" fmla="*/ 282 w 292"/>
                <a:gd name="T91" fmla="*/ 254 h 496"/>
                <a:gd name="T92" fmla="*/ 277 w 292"/>
                <a:gd name="T93" fmla="*/ 246 h 496"/>
                <a:gd name="T94" fmla="*/ 270 w 292"/>
                <a:gd name="T95" fmla="*/ 243 h 496"/>
                <a:gd name="T96" fmla="*/ 265 w 292"/>
                <a:gd name="T97" fmla="*/ 235 h 496"/>
                <a:gd name="T98" fmla="*/ 262 w 292"/>
                <a:gd name="T99" fmla="*/ 219 h 496"/>
                <a:gd name="T100" fmla="*/ 257 w 292"/>
                <a:gd name="T101" fmla="*/ 214 h 496"/>
                <a:gd name="T102" fmla="*/ 200 w 292"/>
                <a:gd name="T103" fmla="*/ 0 h 496"/>
                <a:gd name="T104" fmla="*/ 0 w 292"/>
                <a:gd name="T105" fmla="*/ 19 h 4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2"/>
                <a:gd name="T160" fmla="*/ 0 h 496"/>
                <a:gd name="T161" fmla="*/ 292 w 292"/>
                <a:gd name="T162" fmla="*/ 496 h 4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2" h="496">
                  <a:moveTo>
                    <a:pt x="0" y="19"/>
                  </a:moveTo>
                  <a:lnTo>
                    <a:pt x="7" y="27"/>
                  </a:lnTo>
                  <a:lnTo>
                    <a:pt x="2" y="328"/>
                  </a:lnTo>
                  <a:lnTo>
                    <a:pt x="2" y="342"/>
                  </a:lnTo>
                  <a:lnTo>
                    <a:pt x="20" y="494"/>
                  </a:lnTo>
                  <a:lnTo>
                    <a:pt x="25" y="491"/>
                  </a:lnTo>
                  <a:lnTo>
                    <a:pt x="27" y="488"/>
                  </a:lnTo>
                  <a:lnTo>
                    <a:pt x="40" y="494"/>
                  </a:lnTo>
                  <a:lnTo>
                    <a:pt x="45" y="486"/>
                  </a:lnTo>
                  <a:lnTo>
                    <a:pt x="47" y="464"/>
                  </a:lnTo>
                  <a:lnTo>
                    <a:pt x="52" y="448"/>
                  </a:lnTo>
                  <a:lnTo>
                    <a:pt x="60" y="464"/>
                  </a:lnTo>
                  <a:lnTo>
                    <a:pt x="57" y="470"/>
                  </a:lnTo>
                  <a:lnTo>
                    <a:pt x="62" y="483"/>
                  </a:lnTo>
                  <a:lnTo>
                    <a:pt x="72" y="496"/>
                  </a:lnTo>
                  <a:lnTo>
                    <a:pt x="80" y="496"/>
                  </a:lnTo>
                  <a:lnTo>
                    <a:pt x="87" y="496"/>
                  </a:lnTo>
                  <a:lnTo>
                    <a:pt x="97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75"/>
                  </a:lnTo>
                  <a:lnTo>
                    <a:pt x="97" y="472"/>
                  </a:lnTo>
                  <a:lnTo>
                    <a:pt x="97" y="470"/>
                  </a:lnTo>
                  <a:lnTo>
                    <a:pt x="102" y="462"/>
                  </a:lnTo>
                  <a:lnTo>
                    <a:pt x="100" y="456"/>
                  </a:lnTo>
                  <a:lnTo>
                    <a:pt x="95" y="451"/>
                  </a:lnTo>
                  <a:lnTo>
                    <a:pt x="92" y="451"/>
                  </a:lnTo>
                  <a:lnTo>
                    <a:pt x="87" y="448"/>
                  </a:lnTo>
                  <a:lnTo>
                    <a:pt x="80" y="438"/>
                  </a:lnTo>
                  <a:lnTo>
                    <a:pt x="80" y="430"/>
                  </a:lnTo>
                  <a:lnTo>
                    <a:pt x="82" y="430"/>
                  </a:lnTo>
                  <a:lnTo>
                    <a:pt x="82" y="424"/>
                  </a:lnTo>
                  <a:lnTo>
                    <a:pt x="82" y="422"/>
                  </a:lnTo>
                  <a:lnTo>
                    <a:pt x="292" y="398"/>
                  </a:lnTo>
                  <a:lnTo>
                    <a:pt x="292" y="392"/>
                  </a:lnTo>
                  <a:lnTo>
                    <a:pt x="282" y="376"/>
                  </a:lnTo>
                  <a:lnTo>
                    <a:pt x="282" y="350"/>
                  </a:lnTo>
                  <a:lnTo>
                    <a:pt x="275" y="328"/>
                  </a:lnTo>
                  <a:lnTo>
                    <a:pt x="272" y="310"/>
                  </a:lnTo>
                  <a:lnTo>
                    <a:pt x="277" y="296"/>
                  </a:lnTo>
                  <a:lnTo>
                    <a:pt x="277" y="283"/>
                  </a:lnTo>
                  <a:lnTo>
                    <a:pt x="285" y="272"/>
                  </a:lnTo>
                  <a:lnTo>
                    <a:pt x="285" y="270"/>
                  </a:lnTo>
                  <a:lnTo>
                    <a:pt x="277" y="262"/>
                  </a:lnTo>
                  <a:lnTo>
                    <a:pt x="282" y="254"/>
                  </a:lnTo>
                  <a:lnTo>
                    <a:pt x="277" y="246"/>
                  </a:lnTo>
                  <a:lnTo>
                    <a:pt x="270" y="243"/>
                  </a:lnTo>
                  <a:lnTo>
                    <a:pt x="265" y="235"/>
                  </a:lnTo>
                  <a:lnTo>
                    <a:pt x="262" y="219"/>
                  </a:lnTo>
                  <a:lnTo>
                    <a:pt x="257" y="214"/>
                  </a:lnTo>
                  <a:lnTo>
                    <a:pt x="20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953028" y="3264977"/>
              <a:ext cx="967912" cy="438387"/>
            </a:xfrm>
            <a:custGeom>
              <a:avLst/>
              <a:gdLst>
                <a:gd name="T0" fmla="*/ 10 w 670"/>
                <a:gd name="T1" fmla="*/ 248 h 304"/>
                <a:gd name="T2" fmla="*/ 20 w 670"/>
                <a:gd name="T3" fmla="*/ 235 h 304"/>
                <a:gd name="T4" fmla="*/ 28 w 670"/>
                <a:gd name="T5" fmla="*/ 216 h 304"/>
                <a:gd name="T6" fmla="*/ 80 w 670"/>
                <a:gd name="T7" fmla="*/ 187 h 304"/>
                <a:gd name="T8" fmla="*/ 100 w 670"/>
                <a:gd name="T9" fmla="*/ 163 h 304"/>
                <a:gd name="T10" fmla="*/ 110 w 670"/>
                <a:gd name="T11" fmla="*/ 158 h 304"/>
                <a:gd name="T12" fmla="*/ 118 w 670"/>
                <a:gd name="T13" fmla="*/ 150 h 304"/>
                <a:gd name="T14" fmla="*/ 130 w 670"/>
                <a:gd name="T15" fmla="*/ 147 h 304"/>
                <a:gd name="T16" fmla="*/ 160 w 670"/>
                <a:gd name="T17" fmla="*/ 134 h 304"/>
                <a:gd name="T18" fmla="*/ 183 w 670"/>
                <a:gd name="T19" fmla="*/ 99 h 304"/>
                <a:gd name="T20" fmla="*/ 185 w 670"/>
                <a:gd name="T21" fmla="*/ 78 h 304"/>
                <a:gd name="T22" fmla="*/ 205 w 670"/>
                <a:gd name="T23" fmla="*/ 78 h 304"/>
                <a:gd name="T24" fmla="*/ 238 w 670"/>
                <a:gd name="T25" fmla="*/ 72 h 304"/>
                <a:gd name="T26" fmla="*/ 633 w 670"/>
                <a:gd name="T27" fmla="*/ 3 h 304"/>
                <a:gd name="T28" fmla="*/ 643 w 670"/>
                <a:gd name="T29" fmla="*/ 11 h 304"/>
                <a:gd name="T30" fmla="*/ 653 w 670"/>
                <a:gd name="T31" fmla="*/ 30 h 304"/>
                <a:gd name="T32" fmla="*/ 650 w 670"/>
                <a:gd name="T33" fmla="*/ 32 h 304"/>
                <a:gd name="T34" fmla="*/ 638 w 670"/>
                <a:gd name="T35" fmla="*/ 30 h 304"/>
                <a:gd name="T36" fmla="*/ 635 w 670"/>
                <a:gd name="T37" fmla="*/ 32 h 304"/>
                <a:gd name="T38" fmla="*/ 613 w 670"/>
                <a:gd name="T39" fmla="*/ 51 h 304"/>
                <a:gd name="T40" fmla="*/ 590 w 670"/>
                <a:gd name="T41" fmla="*/ 67 h 304"/>
                <a:gd name="T42" fmla="*/ 598 w 670"/>
                <a:gd name="T43" fmla="*/ 67 h 304"/>
                <a:gd name="T44" fmla="*/ 628 w 670"/>
                <a:gd name="T45" fmla="*/ 54 h 304"/>
                <a:gd name="T46" fmla="*/ 640 w 670"/>
                <a:gd name="T47" fmla="*/ 64 h 304"/>
                <a:gd name="T48" fmla="*/ 648 w 670"/>
                <a:gd name="T49" fmla="*/ 67 h 304"/>
                <a:gd name="T50" fmla="*/ 663 w 670"/>
                <a:gd name="T51" fmla="*/ 54 h 304"/>
                <a:gd name="T52" fmla="*/ 670 w 670"/>
                <a:gd name="T53" fmla="*/ 86 h 304"/>
                <a:gd name="T54" fmla="*/ 658 w 670"/>
                <a:gd name="T55" fmla="*/ 102 h 304"/>
                <a:gd name="T56" fmla="*/ 643 w 670"/>
                <a:gd name="T57" fmla="*/ 115 h 304"/>
                <a:gd name="T58" fmla="*/ 620 w 670"/>
                <a:gd name="T59" fmla="*/ 118 h 304"/>
                <a:gd name="T60" fmla="*/ 615 w 670"/>
                <a:gd name="T61" fmla="*/ 112 h 304"/>
                <a:gd name="T62" fmla="*/ 610 w 670"/>
                <a:gd name="T63" fmla="*/ 107 h 304"/>
                <a:gd name="T64" fmla="*/ 608 w 670"/>
                <a:gd name="T65" fmla="*/ 123 h 304"/>
                <a:gd name="T66" fmla="*/ 615 w 670"/>
                <a:gd name="T67" fmla="*/ 128 h 304"/>
                <a:gd name="T68" fmla="*/ 618 w 670"/>
                <a:gd name="T69" fmla="*/ 144 h 304"/>
                <a:gd name="T70" fmla="*/ 593 w 670"/>
                <a:gd name="T71" fmla="*/ 166 h 304"/>
                <a:gd name="T72" fmla="*/ 590 w 670"/>
                <a:gd name="T73" fmla="*/ 171 h 304"/>
                <a:gd name="T74" fmla="*/ 630 w 670"/>
                <a:gd name="T75" fmla="*/ 158 h 304"/>
                <a:gd name="T76" fmla="*/ 640 w 670"/>
                <a:gd name="T77" fmla="*/ 160 h 304"/>
                <a:gd name="T78" fmla="*/ 610 w 670"/>
                <a:gd name="T79" fmla="*/ 190 h 304"/>
                <a:gd name="T80" fmla="*/ 578 w 670"/>
                <a:gd name="T81" fmla="*/ 216 h 304"/>
                <a:gd name="T82" fmla="*/ 570 w 670"/>
                <a:gd name="T83" fmla="*/ 222 h 304"/>
                <a:gd name="T84" fmla="*/ 540 w 670"/>
                <a:gd name="T85" fmla="*/ 264 h 304"/>
                <a:gd name="T86" fmla="*/ 523 w 670"/>
                <a:gd name="T87" fmla="*/ 296 h 304"/>
                <a:gd name="T88" fmla="*/ 388 w 670"/>
                <a:gd name="T89" fmla="*/ 232 h 304"/>
                <a:gd name="T90" fmla="*/ 283 w 670"/>
                <a:gd name="T91" fmla="*/ 216 h 304"/>
                <a:gd name="T92" fmla="*/ 273 w 670"/>
                <a:gd name="T93" fmla="*/ 214 h 304"/>
                <a:gd name="T94" fmla="*/ 170 w 670"/>
                <a:gd name="T95" fmla="*/ 222 h 304"/>
                <a:gd name="T96" fmla="*/ 148 w 670"/>
                <a:gd name="T97" fmla="*/ 243 h 304"/>
                <a:gd name="T98" fmla="*/ 0 w 670"/>
                <a:gd name="T99" fmla="*/ 272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70"/>
                <a:gd name="T151" fmla="*/ 0 h 304"/>
                <a:gd name="T152" fmla="*/ 670 w 670"/>
                <a:gd name="T153" fmla="*/ 304 h 3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70" h="304">
                  <a:moveTo>
                    <a:pt x="0" y="272"/>
                  </a:moveTo>
                  <a:lnTo>
                    <a:pt x="3" y="246"/>
                  </a:lnTo>
                  <a:lnTo>
                    <a:pt x="10" y="248"/>
                  </a:lnTo>
                  <a:lnTo>
                    <a:pt x="15" y="246"/>
                  </a:lnTo>
                  <a:lnTo>
                    <a:pt x="20" y="240"/>
                  </a:lnTo>
                  <a:lnTo>
                    <a:pt x="20" y="235"/>
                  </a:lnTo>
                  <a:lnTo>
                    <a:pt x="20" y="230"/>
                  </a:lnTo>
                  <a:lnTo>
                    <a:pt x="20" y="222"/>
                  </a:lnTo>
                  <a:lnTo>
                    <a:pt x="28" y="216"/>
                  </a:lnTo>
                  <a:lnTo>
                    <a:pt x="43" y="208"/>
                  </a:lnTo>
                  <a:lnTo>
                    <a:pt x="63" y="203"/>
                  </a:lnTo>
                  <a:lnTo>
                    <a:pt x="80" y="187"/>
                  </a:lnTo>
                  <a:lnTo>
                    <a:pt x="88" y="184"/>
                  </a:lnTo>
                  <a:lnTo>
                    <a:pt x="98" y="174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5" y="163"/>
                  </a:lnTo>
                  <a:lnTo>
                    <a:pt x="110" y="158"/>
                  </a:lnTo>
                  <a:lnTo>
                    <a:pt x="110" y="155"/>
                  </a:lnTo>
                  <a:lnTo>
                    <a:pt x="118" y="150"/>
                  </a:lnTo>
                  <a:lnTo>
                    <a:pt x="125" y="155"/>
                  </a:lnTo>
                  <a:lnTo>
                    <a:pt x="130" y="150"/>
                  </a:lnTo>
                  <a:lnTo>
                    <a:pt x="130" y="147"/>
                  </a:lnTo>
                  <a:lnTo>
                    <a:pt x="140" y="139"/>
                  </a:lnTo>
                  <a:lnTo>
                    <a:pt x="148" y="136"/>
                  </a:lnTo>
                  <a:lnTo>
                    <a:pt x="160" y="134"/>
                  </a:lnTo>
                  <a:lnTo>
                    <a:pt x="173" y="112"/>
                  </a:lnTo>
                  <a:lnTo>
                    <a:pt x="183" y="104"/>
                  </a:lnTo>
                  <a:lnTo>
                    <a:pt x="183" y="99"/>
                  </a:lnTo>
                  <a:lnTo>
                    <a:pt x="185" y="94"/>
                  </a:lnTo>
                  <a:lnTo>
                    <a:pt x="183" y="86"/>
                  </a:lnTo>
                  <a:lnTo>
                    <a:pt x="185" y="78"/>
                  </a:lnTo>
                  <a:lnTo>
                    <a:pt x="208" y="72"/>
                  </a:lnTo>
                  <a:lnTo>
                    <a:pt x="205" y="78"/>
                  </a:lnTo>
                  <a:lnTo>
                    <a:pt x="225" y="72"/>
                  </a:lnTo>
                  <a:lnTo>
                    <a:pt x="235" y="72"/>
                  </a:lnTo>
                  <a:lnTo>
                    <a:pt x="238" y="72"/>
                  </a:lnTo>
                  <a:lnTo>
                    <a:pt x="438" y="38"/>
                  </a:lnTo>
                  <a:lnTo>
                    <a:pt x="630" y="0"/>
                  </a:lnTo>
                  <a:lnTo>
                    <a:pt x="633" y="3"/>
                  </a:lnTo>
                  <a:lnTo>
                    <a:pt x="635" y="6"/>
                  </a:lnTo>
                  <a:lnTo>
                    <a:pt x="640" y="8"/>
                  </a:lnTo>
                  <a:lnTo>
                    <a:pt x="643" y="11"/>
                  </a:lnTo>
                  <a:lnTo>
                    <a:pt x="648" y="16"/>
                  </a:lnTo>
                  <a:lnTo>
                    <a:pt x="650" y="19"/>
                  </a:lnTo>
                  <a:lnTo>
                    <a:pt x="653" y="30"/>
                  </a:lnTo>
                  <a:lnTo>
                    <a:pt x="653" y="32"/>
                  </a:lnTo>
                  <a:lnTo>
                    <a:pt x="650" y="32"/>
                  </a:lnTo>
                  <a:lnTo>
                    <a:pt x="648" y="30"/>
                  </a:lnTo>
                  <a:lnTo>
                    <a:pt x="643" y="30"/>
                  </a:lnTo>
                  <a:lnTo>
                    <a:pt x="638" y="30"/>
                  </a:lnTo>
                  <a:lnTo>
                    <a:pt x="635" y="30"/>
                  </a:lnTo>
                  <a:lnTo>
                    <a:pt x="633" y="30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15" y="46"/>
                  </a:lnTo>
                  <a:lnTo>
                    <a:pt x="613" y="51"/>
                  </a:lnTo>
                  <a:lnTo>
                    <a:pt x="605" y="56"/>
                  </a:lnTo>
                  <a:lnTo>
                    <a:pt x="593" y="59"/>
                  </a:lnTo>
                  <a:lnTo>
                    <a:pt x="590" y="67"/>
                  </a:lnTo>
                  <a:lnTo>
                    <a:pt x="590" y="70"/>
                  </a:lnTo>
                  <a:lnTo>
                    <a:pt x="593" y="70"/>
                  </a:lnTo>
                  <a:lnTo>
                    <a:pt x="598" y="67"/>
                  </a:lnTo>
                  <a:lnTo>
                    <a:pt x="610" y="62"/>
                  </a:lnTo>
                  <a:lnTo>
                    <a:pt x="623" y="59"/>
                  </a:lnTo>
                  <a:lnTo>
                    <a:pt x="628" y="54"/>
                  </a:lnTo>
                  <a:lnTo>
                    <a:pt x="640" y="54"/>
                  </a:lnTo>
                  <a:lnTo>
                    <a:pt x="640" y="56"/>
                  </a:lnTo>
                  <a:lnTo>
                    <a:pt x="640" y="64"/>
                  </a:lnTo>
                  <a:lnTo>
                    <a:pt x="640" y="67"/>
                  </a:lnTo>
                  <a:lnTo>
                    <a:pt x="645" y="70"/>
                  </a:lnTo>
                  <a:lnTo>
                    <a:pt x="648" y="67"/>
                  </a:lnTo>
                  <a:lnTo>
                    <a:pt x="650" y="64"/>
                  </a:lnTo>
                  <a:lnTo>
                    <a:pt x="658" y="54"/>
                  </a:lnTo>
                  <a:lnTo>
                    <a:pt x="663" y="54"/>
                  </a:lnTo>
                  <a:lnTo>
                    <a:pt x="665" y="64"/>
                  </a:lnTo>
                  <a:lnTo>
                    <a:pt x="668" y="80"/>
                  </a:lnTo>
                  <a:lnTo>
                    <a:pt x="670" y="86"/>
                  </a:lnTo>
                  <a:lnTo>
                    <a:pt x="670" y="88"/>
                  </a:lnTo>
                  <a:lnTo>
                    <a:pt x="660" y="96"/>
                  </a:lnTo>
                  <a:lnTo>
                    <a:pt x="658" y="102"/>
                  </a:lnTo>
                  <a:lnTo>
                    <a:pt x="658" y="107"/>
                  </a:lnTo>
                  <a:lnTo>
                    <a:pt x="648" y="115"/>
                  </a:lnTo>
                  <a:lnTo>
                    <a:pt x="643" y="115"/>
                  </a:lnTo>
                  <a:lnTo>
                    <a:pt x="638" y="120"/>
                  </a:lnTo>
                  <a:lnTo>
                    <a:pt x="625" y="118"/>
                  </a:lnTo>
                  <a:lnTo>
                    <a:pt x="620" y="118"/>
                  </a:lnTo>
                  <a:lnTo>
                    <a:pt x="618" y="118"/>
                  </a:lnTo>
                  <a:lnTo>
                    <a:pt x="615" y="112"/>
                  </a:lnTo>
                  <a:lnTo>
                    <a:pt x="615" y="110"/>
                  </a:lnTo>
                  <a:lnTo>
                    <a:pt x="613" y="107"/>
                  </a:lnTo>
                  <a:lnTo>
                    <a:pt x="610" y="107"/>
                  </a:lnTo>
                  <a:lnTo>
                    <a:pt x="608" y="107"/>
                  </a:lnTo>
                  <a:lnTo>
                    <a:pt x="610" y="120"/>
                  </a:lnTo>
                  <a:lnTo>
                    <a:pt x="608" y="123"/>
                  </a:lnTo>
                  <a:lnTo>
                    <a:pt x="605" y="123"/>
                  </a:lnTo>
                  <a:lnTo>
                    <a:pt x="610" y="128"/>
                  </a:lnTo>
                  <a:lnTo>
                    <a:pt x="615" y="128"/>
                  </a:lnTo>
                  <a:lnTo>
                    <a:pt x="620" y="134"/>
                  </a:lnTo>
                  <a:lnTo>
                    <a:pt x="615" y="142"/>
                  </a:lnTo>
                  <a:lnTo>
                    <a:pt x="618" y="144"/>
                  </a:lnTo>
                  <a:lnTo>
                    <a:pt x="605" y="166"/>
                  </a:lnTo>
                  <a:lnTo>
                    <a:pt x="600" y="166"/>
                  </a:lnTo>
                  <a:lnTo>
                    <a:pt x="593" y="166"/>
                  </a:lnTo>
                  <a:lnTo>
                    <a:pt x="588" y="166"/>
                  </a:lnTo>
                  <a:lnTo>
                    <a:pt x="585" y="166"/>
                  </a:lnTo>
                  <a:lnTo>
                    <a:pt x="590" y="171"/>
                  </a:lnTo>
                  <a:lnTo>
                    <a:pt x="605" y="168"/>
                  </a:lnTo>
                  <a:lnTo>
                    <a:pt x="615" y="166"/>
                  </a:lnTo>
                  <a:lnTo>
                    <a:pt x="630" y="158"/>
                  </a:lnTo>
                  <a:lnTo>
                    <a:pt x="633" y="155"/>
                  </a:lnTo>
                  <a:lnTo>
                    <a:pt x="635" y="155"/>
                  </a:lnTo>
                  <a:lnTo>
                    <a:pt x="640" y="160"/>
                  </a:lnTo>
                  <a:lnTo>
                    <a:pt x="635" y="171"/>
                  </a:lnTo>
                  <a:lnTo>
                    <a:pt x="623" y="187"/>
                  </a:lnTo>
                  <a:lnTo>
                    <a:pt x="610" y="190"/>
                  </a:lnTo>
                  <a:lnTo>
                    <a:pt x="605" y="192"/>
                  </a:lnTo>
                  <a:lnTo>
                    <a:pt x="590" y="195"/>
                  </a:lnTo>
                  <a:lnTo>
                    <a:pt x="578" y="216"/>
                  </a:lnTo>
                  <a:lnTo>
                    <a:pt x="570" y="219"/>
                  </a:lnTo>
                  <a:lnTo>
                    <a:pt x="570" y="222"/>
                  </a:lnTo>
                  <a:lnTo>
                    <a:pt x="555" y="232"/>
                  </a:lnTo>
                  <a:lnTo>
                    <a:pt x="548" y="243"/>
                  </a:lnTo>
                  <a:lnTo>
                    <a:pt x="540" y="264"/>
                  </a:lnTo>
                  <a:lnTo>
                    <a:pt x="535" y="286"/>
                  </a:lnTo>
                  <a:lnTo>
                    <a:pt x="533" y="294"/>
                  </a:lnTo>
                  <a:lnTo>
                    <a:pt x="523" y="296"/>
                  </a:lnTo>
                  <a:lnTo>
                    <a:pt x="493" y="302"/>
                  </a:lnTo>
                  <a:lnTo>
                    <a:pt x="490" y="304"/>
                  </a:lnTo>
                  <a:lnTo>
                    <a:pt x="388" y="232"/>
                  </a:lnTo>
                  <a:lnTo>
                    <a:pt x="300" y="243"/>
                  </a:lnTo>
                  <a:lnTo>
                    <a:pt x="300" y="230"/>
                  </a:lnTo>
                  <a:lnTo>
                    <a:pt x="283" y="216"/>
                  </a:lnTo>
                  <a:lnTo>
                    <a:pt x="275" y="222"/>
                  </a:lnTo>
                  <a:lnTo>
                    <a:pt x="273" y="219"/>
                  </a:lnTo>
                  <a:lnTo>
                    <a:pt x="273" y="214"/>
                  </a:lnTo>
                  <a:lnTo>
                    <a:pt x="273" y="211"/>
                  </a:lnTo>
                  <a:lnTo>
                    <a:pt x="173" y="224"/>
                  </a:lnTo>
                  <a:lnTo>
                    <a:pt x="170" y="222"/>
                  </a:lnTo>
                  <a:lnTo>
                    <a:pt x="168" y="227"/>
                  </a:lnTo>
                  <a:lnTo>
                    <a:pt x="148" y="238"/>
                  </a:lnTo>
                  <a:lnTo>
                    <a:pt x="148" y="243"/>
                  </a:lnTo>
                  <a:lnTo>
                    <a:pt x="140" y="243"/>
                  </a:lnTo>
                  <a:lnTo>
                    <a:pt x="115" y="254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5098388" y="3569541"/>
              <a:ext cx="561828" cy="449923"/>
            </a:xfrm>
            <a:custGeom>
              <a:avLst/>
              <a:gdLst>
                <a:gd name="T0" fmla="*/ 230 w 390"/>
                <a:gd name="T1" fmla="*/ 312 h 312"/>
                <a:gd name="T2" fmla="*/ 215 w 390"/>
                <a:gd name="T3" fmla="*/ 309 h 312"/>
                <a:gd name="T4" fmla="*/ 208 w 390"/>
                <a:gd name="T5" fmla="*/ 283 h 312"/>
                <a:gd name="T6" fmla="*/ 188 w 390"/>
                <a:gd name="T7" fmla="*/ 264 h 312"/>
                <a:gd name="T8" fmla="*/ 173 w 390"/>
                <a:gd name="T9" fmla="*/ 235 h 312"/>
                <a:gd name="T10" fmla="*/ 163 w 390"/>
                <a:gd name="T11" fmla="*/ 219 h 312"/>
                <a:gd name="T12" fmla="*/ 140 w 390"/>
                <a:gd name="T13" fmla="*/ 200 h 312"/>
                <a:gd name="T14" fmla="*/ 133 w 390"/>
                <a:gd name="T15" fmla="*/ 189 h 312"/>
                <a:gd name="T16" fmla="*/ 123 w 390"/>
                <a:gd name="T17" fmla="*/ 176 h 312"/>
                <a:gd name="T18" fmla="*/ 85 w 390"/>
                <a:gd name="T19" fmla="*/ 147 h 312"/>
                <a:gd name="T20" fmla="*/ 73 w 390"/>
                <a:gd name="T21" fmla="*/ 136 h 312"/>
                <a:gd name="T22" fmla="*/ 55 w 390"/>
                <a:gd name="T23" fmla="*/ 109 h 312"/>
                <a:gd name="T24" fmla="*/ 43 w 390"/>
                <a:gd name="T25" fmla="*/ 96 h 312"/>
                <a:gd name="T26" fmla="*/ 5 w 390"/>
                <a:gd name="T27" fmla="*/ 80 h 312"/>
                <a:gd name="T28" fmla="*/ 8 w 390"/>
                <a:gd name="T29" fmla="*/ 59 h 312"/>
                <a:gd name="T30" fmla="*/ 18 w 390"/>
                <a:gd name="T31" fmla="*/ 48 h 312"/>
                <a:gd name="T32" fmla="*/ 15 w 390"/>
                <a:gd name="T33" fmla="*/ 43 h 312"/>
                <a:gd name="T34" fmla="*/ 48 w 390"/>
                <a:gd name="T35" fmla="*/ 32 h 312"/>
                <a:gd name="T36" fmla="*/ 68 w 390"/>
                <a:gd name="T37" fmla="*/ 16 h 312"/>
                <a:gd name="T38" fmla="*/ 73 w 390"/>
                <a:gd name="T39" fmla="*/ 13 h 312"/>
                <a:gd name="T40" fmla="*/ 173 w 390"/>
                <a:gd name="T41" fmla="*/ 3 h 312"/>
                <a:gd name="T42" fmla="*/ 175 w 390"/>
                <a:gd name="T43" fmla="*/ 11 h 312"/>
                <a:gd name="T44" fmla="*/ 200 w 390"/>
                <a:gd name="T45" fmla="*/ 19 h 312"/>
                <a:gd name="T46" fmla="*/ 288 w 390"/>
                <a:gd name="T47" fmla="*/ 21 h 312"/>
                <a:gd name="T48" fmla="*/ 385 w 390"/>
                <a:gd name="T49" fmla="*/ 96 h 312"/>
                <a:gd name="T50" fmla="*/ 370 w 390"/>
                <a:gd name="T51" fmla="*/ 112 h 312"/>
                <a:gd name="T52" fmla="*/ 355 w 390"/>
                <a:gd name="T53" fmla="*/ 141 h 312"/>
                <a:gd name="T54" fmla="*/ 350 w 390"/>
                <a:gd name="T55" fmla="*/ 163 h 312"/>
                <a:gd name="T56" fmla="*/ 348 w 390"/>
                <a:gd name="T57" fmla="*/ 176 h 312"/>
                <a:gd name="T58" fmla="*/ 340 w 390"/>
                <a:gd name="T59" fmla="*/ 184 h 312"/>
                <a:gd name="T60" fmla="*/ 330 w 390"/>
                <a:gd name="T61" fmla="*/ 195 h 312"/>
                <a:gd name="T62" fmla="*/ 320 w 390"/>
                <a:gd name="T63" fmla="*/ 211 h 312"/>
                <a:gd name="T64" fmla="*/ 300 w 390"/>
                <a:gd name="T65" fmla="*/ 229 h 312"/>
                <a:gd name="T66" fmla="*/ 285 w 390"/>
                <a:gd name="T67" fmla="*/ 245 h 312"/>
                <a:gd name="T68" fmla="*/ 275 w 390"/>
                <a:gd name="T69" fmla="*/ 253 h 312"/>
                <a:gd name="T70" fmla="*/ 263 w 390"/>
                <a:gd name="T71" fmla="*/ 261 h 312"/>
                <a:gd name="T72" fmla="*/ 260 w 390"/>
                <a:gd name="T73" fmla="*/ 267 h 312"/>
                <a:gd name="T74" fmla="*/ 255 w 390"/>
                <a:gd name="T75" fmla="*/ 277 h 312"/>
                <a:gd name="T76" fmla="*/ 243 w 390"/>
                <a:gd name="T77" fmla="*/ 283 h 312"/>
                <a:gd name="T78" fmla="*/ 243 w 390"/>
                <a:gd name="T79" fmla="*/ 285 h 312"/>
                <a:gd name="T80" fmla="*/ 245 w 390"/>
                <a:gd name="T81" fmla="*/ 291 h 312"/>
                <a:gd name="T82" fmla="*/ 248 w 390"/>
                <a:gd name="T83" fmla="*/ 296 h 312"/>
                <a:gd name="T84" fmla="*/ 238 w 390"/>
                <a:gd name="T85" fmla="*/ 304 h 312"/>
                <a:gd name="T86" fmla="*/ 233 w 390"/>
                <a:gd name="T87" fmla="*/ 312 h 3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0"/>
                <a:gd name="T133" fmla="*/ 0 h 312"/>
                <a:gd name="T134" fmla="*/ 390 w 390"/>
                <a:gd name="T135" fmla="*/ 312 h 3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0" h="312">
                  <a:moveTo>
                    <a:pt x="233" y="312"/>
                  </a:moveTo>
                  <a:lnTo>
                    <a:pt x="230" y="312"/>
                  </a:lnTo>
                  <a:lnTo>
                    <a:pt x="220" y="312"/>
                  </a:lnTo>
                  <a:lnTo>
                    <a:pt x="215" y="309"/>
                  </a:lnTo>
                  <a:lnTo>
                    <a:pt x="215" y="304"/>
                  </a:lnTo>
                  <a:lnTo>
                    <a:pt x="208" y="283"/>
                  </a:lnTo>
                  <a:lnTo>
                    <a:pt x="200" y="269"/>
                  </a:lnTo>
                  <a:lnTo>
                    <a:pt x="188" y="264"/>
                  </a:lnTo>
                  <a:lnTo>
                    <a:pt x="180" y="243"/>
                  </a:lnTo>
                  <a:lnTo>
                    <a:pt x="173" y="235"/>
                  </a:lnTo>
                  <a:lnTo>
                    <a:pt x="170" y="221"/>
                  </a:lnTo>
                  <a:lnTo>
                    <a:pt x="163" y="219"/>
                  </a:lnTo>
                  <a:lnTo>
                    <a:pt x="150" y="213"/>
                  </a:lnTo>
                  <a:lnTo>
                    <a:pt x="140" y="200"/>
                  </a:lnTo>
                  <a:lnTo>
                    <a:pt x="133" y="195"/>
                  </a:lnTo>
                  <a:lnTo>
                    <a:pt x="133" y="189"/>
                  </a:lnTo>
                  <a:lnTo>
                    <a:pt x="128" y="179"/>
                  </a:lnTo>
                  <a:lnTo>
                    <a:pt x="123" y="176"/>
                  </a:lnTo>
                  <a:lnTo>
                    <a:pt x="110" y="171"/>
                  </a:lnTo>
                  <a:lnTo>
                    <a:pt x="85" y="147"/>
                  </a:lnTo>
                  <a:lnTo>
                    <a:pt x="75" y="144"/>
                  </a:lnTo>
                  <a:lnTo>
                    <a:pt x="73" y="136"/>
                  </a:lnTo>
                  <a:lnTo>
                    <a:pt x="63" y="125"/>
                  </a:lnTo>
                  <a:lnTo>
                    <a:pt x="55" y="109"/>
                  </a:lnTo>
                  <a:lnTo>
                    <a:pt x="48" y="99"/>
                  </a:lnTo>
                  <a:lnTo>
                    <a:pt x="43" y="96"/>
                  </a:lnTo>
                  <a:lnTo>
                    <a:pt x="28" y="93"/>
                  </a:lnTo>
                  <a:lnTo>
                    <a:pt x="5" y="80"/>
                  </a:lnTo>
                  <a:lnTo>
                    <a:pt x="0" y="75"/>
                  </a:lnTo>
                  <a:lnTo>
                    <a:pt x="8" y="59"/>
                  </a:lnTo>
                  <a:lnTo>
                    <a:pt x="13" y="53"/>
                  </a:lnTo>
                  <a:lnTo>
                    <a:pt x="18" y="48"/>
                  </a:lnTo>
                  <a:lnTo>
                    <a:pt x="18" y="45"/>
                  </a:lnTo>
                  <a:lnTo>
                    <a:pt x="15" y="43"/>
                  </a:lnTo>
                  <a:lnTo>
                    <a:pt x="40" y="32"/>
                  </a:lnTo>
                  <a:lnTo>
                    <a:pt x="48" y="32"/>
                  </a:lnTo>
                  <a:lnTo>
                    <a:pt x="48" y="27"/>
                  </a:lnTo>
                  <a:lnTo>
                    <a:pt x="68" y="16"/>
                  </a:lnTo>
                  <a:lnTo>
                    <a:pt x="70" y="11"/>
                  </a:lnTo>
                  <a:lnTo>
                    <a:pt x="73" y="13"/>
                  </a:lnTo>
                  <a:lnTo>
                    <a:pt x="173" y="0"/>
                  </a:lnTo>
                  <a:lnTo>
                    <a:pt x="173" y="3"/>
                  </a:lnTo>
                  <a:lnTo>
                    <a:pt x="173" y="8"/>
                  </a:lnTo>
                  <a:lnTo>
                    <a:pt x="175" y="11"/>
                  </a:lnTo>
                  <a:lnTo>
                    <a:pt x="183" y="5"/>
                  </a:lnTo>
                  <a:lnTo>
                    <a:pt x="200" y="19"/>
                  </a:lnTo>
                  <a:lnTo>
                    <a:pt x="200" y="32"/>
                  </a:lnTo>
                  <a:lnTo>
                    <a:pt x="288" y="21"/>
                  </a:lnTo>
                  <a:lnTo>
                    <a:pt x="390" y="93"/>
                  </a:lnTo>
                  <a:lnTo>
                    <a:pt x="385" y="96"/>
                  </a:lnTo>
                  <a:lnTo>
                    <a:pt x="378" y="101"/>
                  </a:lnTo>
                  <a:lnTo>
                    <a:pt x="370" y="112"/>
                  </a:lnTo>
                  <a:lnTo>
                    <a:pt x="358" y="133"/>
                  </a:lnTo>
                  <a:lnTo>
                    <a:pt x="355" y="141"/>
                  </a:lnTo>
                  <a:lnTo>
                    <a:pt x="350" y="152"/>
                  </a:lnTo>
                  <a:lnTo>
                    <a:pt x="350" y="163"/>
                  </a:lnTo>
                  <a:lnTo>
                    <a:pt x="350" y="173"/>
                  </a:lnTo>
                  <a:lnTo>
                    <a:pt x="348" y="176"/>
                  </a:lnTo>
                  <a:lnTo>
                    <a:pt x="345" y="181"/>
                  </a:lnTo>
                  <a:lnTo>
                    <a:pt x="340" y="184"/>
                  </a:lnTo>
                  <a:lnTo>
                    <a:pt x="335" y="187"/>
                  </a:lnTo>
                  <a:lnTo>
                    <a:pt x="330" y="195"/>
                  </a:lnTo>
                  <a:lnTo>
                    <a:pt x="325" y="203"/>
                  </a:lnTo>
                  <a:lnTo>
                    <a:pt x="320" y="211"/>
                  </a:lnTo>
                  <a:lnTo>
                    <a:pt x="308" y="219"/>
                  </a:lnTo>
                  <a:lnTo>
                    <a:pt x="300" y="229"/>
                  </a:lnTo>
                  <a:lnTo>
                    <a:pt x="295" y="237"/>
                  </a:lnTo>
                  <a:lnTo>
                    <a:pt x="285" y="245"/>
                  </a:lnTo>
                  <a:lnTo>
                    <a:pt x="280" y="251"/>
                  </a:lnTo>
                  <a:lnTo>
                    <a:pt x="275" y="253"/>
                  </a:lnTo>
                  <a:lnTo>
                    <a:pt x="268" y="259"/>
                  </a:lnTo>
                  <a:lnTo>
                    <a:pt x="263" y="261"/>
                  </a:lnTo>
                  <a:lnTo>
                    <a:pt x="260" y="264"/>
                  </a:lnTo>
                  <a:lnTo>
                    <a:pt x="260" y="267"/>
                  </a:lnTo>
                  <a:lnTo>
                    <a:pt x="260" y="269"/>
                  </a:lnTo>
                  <a:lnTo>
                    <a:pt x="255" y="277"/>
                  </a:lnTo>
                  <a:lnTo>
                    <a:pt x="250" y="283"/>
                  </a:lnTo>
                  <a:lnTo>
                    <a:pt x="243" y="283"/>
                  </a:lnTo>
                  <a:lnTo>
                    <a:pt x="243" y="285"/>
                  </a:lnTo>
                  <a:lnTo>
                    <a:pt x="243" y="288"/>
                  </a:lnTo>
                  <a:lnTo>
                    <a:pt x="245" y="291"/>
                  </a:lnTo>
                  <a:lnTo>
                    <a:pt x="248" y="291"/>
                  </a:lnTo>
                  <a:lnTo>
                    <a:pt x="248" y="296"/>
                  </a:lnTo>
                  <a:lnTo>
                    <a:pt x="243" y="299"/>
                  </a:lnTo>
                  <a:lnTo>
                    <a:pt x="238" y="304"/>
                  </a:lnTo>
                  <a:lnTo>
                    <a:pt x="233" y="309"/>
                  </a:lnTo>
                  <a:lnTo>
                    <a:pt x="233" y="312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4841124" y="3629531"/>
              <a:ext cx="603359" cy="659888"/>
            </a:xfrm>
            <a:custGeom>
              <a:avLst/>
              <a:gdLst>
                <a:gd name="T0" fmla="*/ 57 w 417"/>
                <a:gd name="T1" fmla="*/ 240 h 456"/>
                <a:gd name="T2" fmla="*/ 65 w 417"/>
                <a:gd name="T3" fmla="*/ 261 h 456"/>
                <a:gd name="T4" fmla="*/ 77 w 417"/>
                <a:gd name="T5" fmla="*/ 272 h 456"/>
                <a:gd name="T6" fmla="*/ 77 w 417"/>
                <a:gd name="T7" fmla="*/ 288 h 456"/>
                <a:gd name="T8" fmla="*/ 85 w 417"/>
                <a:gd name="T9" fmla="*/ 298 h 456"/>
                <a:gd name="T10" fmla="*/ 77 w 417"/>
                <a:gd name="T11" fmla="*/ 322 h 456"/>
                <a:gd name="T12" fmla="*/ 75 w 417"/>
                <a:gd name="T13" fmla="*/ 354 h 456"/>
                <a:gd name="T14" fmla="*/ 82 w 417"/>
                <a:gd name="T15" fmla="*/ 402 h 456"/>
                <a:gd name="T16" fmla="*/ 92 w 417"/>
                <a:gd name="T17" fmla="*/ 424 h 456"/>
                <a:gd name="T18" fmla="*/ 100 w 417"/>
                <a:gd name="T19" fmla="*/ 437 h 456"/>
                <a:gd name="T20" fmla="*/ 105 w 417"/>
                <a:gd name="T21" fmla="*/ 453 h 456"/>
                <a:gd name="T22" fmla="*/ 327 w 417"/>
                <a:gd name="T23" fmla="*/ 450 h 456"/>
                <a:gd name="T24" fmla="*/ 342 w 417"/>
                <a:gd name="T25" fmla="*/ 456 h 456"/>
                <a:gd name="T26" fmla="*/ 337 w 417"/>
                <a:gd name="T27" fmla="*/ 421 h 456"/>
                <a:gd name="T28" fmla="*/ 342 w 417"/>
                <a:gd name="T29" fmla="*/ 410 h 456"/>
                <a:gd name="T30" fmla="*/ 362 w 417"/>
                <a:gd name="T31" fmla="*/ 413 h 456"/>
                <a:gd name="T32" fmla="*/ 382 w 417"/>
                <a:gd name="T33" fmla="*/ 410 h 456"/>
                <a:gd name="T34" fmla="*/ 380 w 417"/>
                <a:gd name="T35" fmla="*/ 386 h 456"/>
                <a:gd name="T36" fmla="*/ 380 w 417"/>
                <a:gd name="T37" fmla="*/ 368 h 456"/>
                <a:gd name="T38" fmla="*/ 392 w 417"/>
                <a:gd name="T39" fmla="*/ 317 h 456"/>
                <a:gd name="T40" fmla="*/ 405 w 417"/>
                <a:gd name="T41" fmla="*/ 285 h 456"/>
                <a:gd name="T42" fmla="*/ 415 w 417"/>
                <a:gd name="T43" fmla="*/ 277 h 456"/>
                <a:gd name="T44" fmla="*/ 412 w 417"/>
                <a:gd name="T45" fmla="*/ 272 h 456"/>
                <a:gd name="T46" fmla="*/ 407 w 417"/>
                <a:gd name="T47" fmla="*/ 269 h 456"/>
                <a:gd name="T48" fmla="*/ 392 w 417"/>
                <a:gd name="T49" fmla="*/ 266 h 456"/>
                <a:gd name="T50" fmla="*/ 385 w 417"/>
                <a:gd name="T51" fmla="*/ 240 h 456"/>
                <a:gd name="T52" fmla="*/ 365 w 417"/>
                <a:gd name="T53" fmla="*/ 221 h 456"/>
                <a:gd name="T54" fmla="*/ 350 w 417"/>
                <a:gd name="T55" fmla="*/ 192 h 456"/>
                <a:gd name="T56" fmla="*/ 340 w 417"/>
                <a:gd name="T57" fmla="*/ 176 h 456"/>
                <a:gd name="T58" fmla="*/ 317 w 417"/>
                <a:gd name="T59" fmla="*/ 157 h 456"/>
                <a:gd name="T60" fmla="*/ 310 w 417"/>
                <a:gd name="T61" fmla="*/ 146 h 456"/>
                <a:gd name="T62" fmla="*/ 300 w 417"/>
                <a:gd name="T63" fmla="*/ 133 h 456"/>
                <a:gd name="T64" fmla="*/ 262 w 417"/>
                <a:gd name="T65" fmla="*/ 104 h 456"/>
                <a:gd name="T66" fmla="*/ 250 w 417"/>
                <a:gd name="T67" fmla="*/ 93 h 456"/>
                <a:gd name="T68" fmla="*/ 232 w 417"/>
                <a:gd name="T69" fmla="*/ 66 h 456"/>
                <a:gd name="T70" fmla="*/ 220 w 417"/>
                <a:gd name="T71" fmla="*/ 53 h 456"/>
                <a:gd name="T72" fmla="*/ 182 w 417"/>
                <a:gd name="T73" fmla="*/ 37 h 456"/>
                <a:gd name="T74" fmla="*/ 185 w 417"/>
                <a:gd name="T75" fmla="*/ 16 h 456"/>
                <a:gd name="T76" fmla="*/ 195 w 417"/>
                <a:gd name="T77" fmla="*/ 5 h 456"/>
                <a:gd name="T78" fmla="*/ 192 w 417"/>
                <a:gd name="T79" fmla="*/ 0 h 456"/>
                <a:gd name="T80" fmla="*/ 0 w 417"/>
                <a:gd name="T81" fmla="*/ 26 h 45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7"/>
                <a:gd name="T124" fmla="*/ 0 h 456"/>
                <a:gd name="T125" fmla="*/ 417 w 417"/>
                <a:gd name="T126" fmla="*/ 456 h 45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7" h="456">
                  <a:moveTo>
                    <a:pt x="0" y="26"/>
                  </a:moveTo>
                  <a:lnTo>
                    <a:pt x="57" y="240"/>
                  </a:lnTo>
                  <a:lnTo>
                    <a:pt x="62" y="245"/>
                  </a:lnTo>
                  <a:lnTo>
                    <a:pt x="65" y="261"/>
                  </a:lnTo>
                  <a:lnTo>
                    <a:pt x="70" y="269"/>
                  </a:lnTo>
                  <a:lnTo>
                    <a:pt x="77" y="272"/>
                  </a:lnTo>
                  <a:lnTo>
                    <a:pt x="82" y="280"/>
                  </a:lnTo>
                  <a:lnTo>
                    <a:pt x="77" y="288"/>
                  </a:lnTo>
                  <a:lnTo>
                    <a:pt x="85" y="296"/>
                  </a:lnTo>
                  <a:lnTo>
                    <a:pt x="85" y="298"/>
                  </a:lnTo>
                  <a:lnTo>
                    <a:pt x="77" y="309"/>
                  </a:lnTo>
                  <a:lnTo>
                    <a:pt x="77" y="322"/>
                  </a:lnTo>
                  <a:lnTo>
                    <a:pt x="72" y="336"/>
                  </a:lnTo>
                  <a:lnTo>
                    <a:pt x="75" y="354"/>
                  </a:lnTo>
                  <a:lnTo>
                    <a:pt x="82" y="376"/>
                  </a:lnTo>
                  <a:lnTo>
                    <a:pt x="82" y="402"/>
                  </a:lnTo>
                  <a:lnTo>
                    <a:pt x="92" y="418"/>
                  </a:lnTo>
                  <a:lnTo>
                    <a:pt x="92" y="424"/>
                  </a:lnTo>
                  <a:lnTo>
                    <a:pt x="95" y="432"/>
                  </a:lnTo>
                  <a:lnTo>
                    <a:pt x="100" y="437"/>
                  </a:lnTo>
                  <a:lnTo>
                    <a:pt x="100" y="445"/>
                  </a:lnTo>
                  <a:lnTo>
                    <a:pt x="105" y="453"/>
                  </a:lnTo>
                  <a:lnTo>
                    <a:pt x="325" y="437"/>
                  </a:lnTo>
                  <a:lnTo>
                    <a:pt x="327" y="450"/>
                  </a:lnTo>
                  <a:lnTo>
                    <a:pt x="332" y="456"/>
                  </a:lnTo>
                  <a:lnTo>
                    <a:pt x="342" y="456"/>
                  </a:lnTo>
                  <a:lnTo>
                    <a:pt x="345" y="445"/>
                  </a:lnTo>
                  <a:lnTo>
                    <a:pt x="337" y="421"/>
                  </a:lnTo>
                  <a:lnTo>
                    <a:pt x="337" y="413"/>
                  </a:lnTo>
                  <a:lnTo>
                    <a:pt x="342" y="410"/>
                  </a:lnTo>
                  <a:lnTo>
                    <a:pt x="347" y="405"/>
                  </a:lnTo>
                  <a:lnTo>
                    <a:pt x="362" y="413"/>
                  </a:lnTo>
                  <a:lnTo>
                    <a:pt x="377" y="413"/>
                  </a:lnTo>
                  <a:lnTo>
                    <a:pt x="382" y="410"/>
                  </a:lnTo>
                  <a:lnTo>
                    <a:pt x="382" y="394"/>
                  </a:lnTo>
                  <a:lnTo>
                    <a:pt x="380" y="386"/>
                  </a:lnTo>
                  <a:lnTo>
                    <a:pt x="380" y="373"/>
                  </a:lnTo>
                  <a:lnTo>
                    <a:pt x="380" y="368"/>
                  </a:lnTo>
                  <a:lnTo>
                    <a:pt x="392" y="330"/>
                  </a:lnTo>
                  <a:lnTo>
                    <a:pt x="392" y="317"/>
                  </a:lnTo>
                  <a:lnTo>
                    <a:pt x="397" y="301"/>
                  </a:lnTo>
                  <a:lnTo>
                    <a:pt x="405" y="285"/>
                  </a:lnTo>
                  <a:lnTo>
                    <a:pt x="412" y="280"/>
                  </a:lnTo>
                  <a:lnTo>
                    <a:pt x="415" y="277"/>
                  </a:lnTo>
                  <a:lnTo>
                    <a:pt x="417" y="272"/>
                  </a:lnTo>
                  <a:lnTo>
                    <a:pt x="412" y="272"/>
                  </a:lnTo>
                  <a:lnTo>
                    <a:pt x="410" y="269"/>
                  </a:lnTo>
                  <a:lnTo>
                    <a:pt x="407" y="269"/>
                  </a:lnTo>
                  <a:lnTo>
                    <a:pt x="397" y="269"/>
                  </a:lnTo>
                  <a:lnTo>
                    <a:pt x="392" y="266"/>
                  </a:lnTo>
                  <a:lnTo>
                    <a:pt x="392" y="261"/>
                  </a:lnTo>
                  <a:lnTo>
                    <a:pt x="385" y="240"/>
                  </a:lnTo>
                  <a:lnTo>
                    <a:pt x="377" y="226"/>
                  </a:lnTo>
                  <a:lnTo>
                    <a:pt x="365" y="221"/>
                  </a:lnTo>
                  <a:lnTo>
                    <a:pt x="357" y="200"/>
                  </a:lnTo>
                  <a:lnTo>
                    <a:pt x="350" y="192"/>
                  </a:lnTo>
                  <a:lnTo>
                    <a:pt x="347" y="178"/>
                  </a:lnTo>
                  <a:lnTo>
                    <a:pt x="340" y="176"/>
                  </a:lnTo>
                  <a:lnTo>
                    <a:pt x="327" y="170"/>
                  </a:lnTo>
                  <a:lnTo>
                    <a:pt x="317" y="157"/>
                  </a:lnTo>
                  <a:lnTo>
                    <a:pt x="310" y="152"/>
                  </a:lnTo>
                  <a:lnTo>
                    <a:pt x="310" y="146"/>
                  </a:lnTo>
                  <a:lnTo>
                    <a:pt x="305" y="136"/>
                  </a:lnTo>
                  <a:lnTo>
                    <a:pt x="300" y="133"/>
                  </a:lnTo>
                  <a:lnTo>
                    <a:pt x="287" y="128"/>
                  </a:lnTo>
                  <a:lnTo>
                    <a:pt x="262" y="104"/>
                  </a:lnTo>
                  <a:lnTo>
                    <a:pt x="252" y="101"/>
                  </a:lnTo>
                  <a:lnTo>
                    <a:pt x="250" y="93"/>
                  </a:lnTo>
                  <a:lnTo>
                    <a:pt x="240" y="82"/>
                  </a:lnTo>
                  <a:lnTo>
                    <a:pt x="232" y="66"/>
                  </a:lnTo>
                  <a:lnTo>
                    <a:pt x="225" y="56"/>
                  </a:lnTo>
                  <a:lnTo>
                    <a:pt x="220" y="53"/>
                  </a:lnTo>
                  <a:lnTo>
                    <a:pt x="205" y="50"/>
                  </a:lnTo>
                  <a:lnTo>
                    <a:pt x="182" y="37"/>
                  </a:lnTo>
                  <a:lnTo>
                    <a:pt x="177" y="32"/>
                  </a:lnTo>
                  <a:lnTo>
                    <a:pt x="185" y="16"/>
                  </a:lnTo>
                  <a:lnTo>
                    <a:pt x="190" y="10"/>
                  </a:lnTo>
                  <a:lnTo>
                    <a:pt x="195" y="5"/>
                  </a:lnTo>
                  <a:lnTo>
                    <a:pt x="195" y="2"/>
                  </a:lnTo>
                  <a:lnTo>
                    <a:pt x="192" y="0"/>
                  </a:lnTo>
                  <a:lnTo>
                    <a:pt x="77" y="18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668076" y="4216738"/>
              <a:ext cx="1000214" cy="808709"/>
            </a:xfrm>
            <a:custGeom>
              <a:avLst/>
              <a:gdLst>
                <a:gd name="T0" fmla="*/ 2 w 692"/>
                <a:gd name="T1" fmla="*/ 45 h 560"/>
                <a:gd name="T2" fmla="*/ 0 w 692"/>
                <a:gd name="T3" fmla="*/ 59 h 560"/>
                <a:gd name="T4" fmla="*/ 15 w 692"/>
                <a:gd name="T5" fmla="*/ 72 h 560"/>
                <a:gd name="T6" fmla="*/ 17 w 692"/>
                <a:gd name="T7" fmla="*/ 91 h 560"/>
                <a:gd name="T8" fmla="*/ 22 w 692"/>
                <a:gd name="T9" fmla="*/ 99 h 560"/>
                <a:gd name="T10" fmla="*/ 17 w 692"/>
                <a:gd name="T11" fmla="*/ 109 h 560"/>
                <a:gd name="T12" fmla="*/ 37 w 692"/>
                <a:gd name="T13" fmla="*/ 107 h 560"/>
                <a:gd name="T14" fmla="*/ 47 w 692"/>
                <a:gd name="T15" fmla="*/ 91 h 560"/>
                <a:gd name="T16" fmla="*/ 60 w 692"/>
                <a:gd name="T17" fmla="*/ 91 h 560"/>
                <a:gd name="T18" fmla="*/ 50 w 692"/>
                <a:gd name="T19" fmla="*/ 101 h 560"/>
                <a:gd name="T20" fmla="*/ 105 w 692"/>
                <a:gd name="T21" fmla="*/ 85 h 560"/>
                <a:gd name="T22" fmla="*/ 102 w 692"/>
                <a:gd name="T23" fmla="*/ 93 h 560"/>
                <a:gd name="T24" fmla="*/ 140 w 692"/>
                <a:gd name="T25" fmla="*/ 104 h 560"/>
                <a:gd name="T26" fmla="*/ 160 w 692"/>
                <a:gd name="T27" fmla="*/ 109 h 560"/>
                <a:gd name="T28" fmla="*/ 177 w 692"/>
                <a:gd name="T29" fmla="*/ 115 h 560"/>
                <a:gd name="T30" fmla="*/ 177 w 692"/>
                <a:gd name="T31" fmla="*/ 120 h 560"/>
                <a:gd name="T32" fmla="*/ 202 w 692"/>
                <a:gd name="T33" fmla="*/ 144 h 560"/>
                <a:gd name="T34" fmla="*/ 195 w 692"/>
                <a:gd name="T35" fmla="*/ 152 h 560"/>
                <a:gd name="T36" fmla="*/ 195 w 692"/>
                <a:gd name="T37" fmla="*/ 157 h 560"/>
                <a:gd name="T38" fmla="*/ 230 w 692"/>
                <a:gd name="T39" fmla="*/ 144 h 560"/>
                <a:gd name="T40" fmla="*/ 280 w 692"/>
                <a:gd name="T41" fmla="*/ 123 h 560"/>
                <a:gd name="T42" fmla="*/ 280 w 692"/>
                <a:gd name="T43" fmla="*/ 104 h 560"/>
                <a:gd name="T44" fmla="*/ 345 w 692"/>
                <a:gd name="T45" fmla="*/ 128 h 560"/>
                <a:gd name="T46" fmla="*/ 387 w 692"/>
                <a:gd name="T47" fmla="*/ 168 h 560"/>
                <a:gd name="T48" fmla="*/ 415 w 692"/>
                <a:gd name="T49" fmla="*/ 181 h 560"/>
                <a:gd name="T50" fmla="*/ 432 w 692"/>
                <a:gd name="T51" fmla="*/ 213 h 560"/>
                <a:gd name="T52" fmla="*/ 430 w 692"/>
                <a:gd name="T53" fmla="*/ 285 h 560"/>
                <a:gd name="T54" fmla="*/ 447 w 692"/>
                <a:gd name="T55" fmla="*/ 325 h 560"/>
                <a:gd name="T56" fmla="*/ 442 w 692"/>
                <a:gd name="T57" fmla="*/ 299 h 560"/>
                <a:gd name="T58" fmla="*/ 457 w 692"/>
                <a:gd name="T59" fmla="*/ 309 h 560"/>
                <a:gd name="T60" fmla="*/ 465 w 692"/>
                <a:gd name="T61" fmla="*/ 299 h 560"/>
                <a:gd name="T62" fmla="*/ 465 w 692"/>
                <a:gd name="T63" fmla="*/ 317 h 560"/>
                <a:gd name="T64" fmla="*/ 452 w 692"/>
                <a:gd name="T65" fmla="*/ 341 h 560"/>
                <a:gd name="T66" fmla="*/ 465 w 692"/>
                <a:gd name="T67" fmla="*/ 363 h 560"/>
                <a:gd name="T68" fmla="*/ 500 w 692"/>
                <a:gd name="T69" fmla="*/ 408 h 560"/>
                <a:gd name="T70" fmla="*/ 512 w 692"/>
                <a:gd name="T71" fmla="*/ 413 h 560"/>
                <a:gd name="T72" fmla="*/ 527 w 692"/>
                <a:gd name="T73" fmla="*/ 440 h 560"/>
                <a:gd name="T74" fmla="*/ 557 w 692"/>
                <a:gd name="T75" fmla="*/ 491 h 560"/>
                <a:gd name="T76" fmla="*/ 607 w 692"/>
                <a:gd name="T77" fmla="*/ 528 h 560"/>
                <a:gd name="T78" fmla="*/ 625 w 692"/>
                <a:gd name="T79" fmla="*/ 539 h 560"/>
                <a:gd name="T80" fmla="*/ 620 w 692"/>
                <a:gd name="T81" fmla="*/ 547 h 560"/>
                <a:gd name="T82" fmla="*/ 612 w 692"/>
                <a:gd name="T83" fmla="*/ 552 h 560"/>
                <a:gd name="T84" fmla="*/ 632 w 692"/>
                <a:gd name="T85" fmla="*/ 555 h 560"/>
                <a:gd name="T86" fmla="*/ 682 w 692"/>
                <a:gd name="T87" fmla="*/ 525 h 560"/>
                <a:gd name="T88" fmla="*/ 680 w 692"/>
                <a:gd name="T89" fmla="*/ 493 h 560"/>
                <a:gd name="T90" fmla="*/ 685 w 692"/>
                <a:gd name="T91" fmla="*/ 445 h 560"/>
                <a:gd name="T92" fmla="*/ 680 w 692"/>
                <a:gd name="T93" fmla="*/ 368 h 560"/>
                <a:gd name="T94" fmla="*/ 637 w 692"/>
                <a:gd name="T95" fmla="*/ 288 h 560"/>
                <a:gd name="T96" fmla="*/ 617 w 692"/>
                <a:gd name="T97" fmla="*/ 256 h 560"/>
                <a:gd name="T98" fmla="*/ 617 w 692"/>
                <a:gd name="T99" fmla="*/ 224 h 560"/>
                <a:gd name="T100" fmla="*/ 582 w 692"/>
                <a:gd name="T101" fmla="*/ 173 h 560"/>
                <a:gd name="T102" fmla="*/ 555 w 692"/>
                <a:gd name="T103" fmla="*/ 141 h 560"/>
                <a:gd name="T104" fmla="*/ 517 w 692"/>
                <a:gd name="T105" fmla="*/ 48 h 560"/>
                <a:gd name="T106" fmla="*/ 510 w 692"/>
                <a:gd name="T107" fmla="*/ 37 h 560"/>
                <a:gd name="T108" fmla="*/ 497 w 692"/>
                <a:gd name="T109" fmla="*/ 8 h 560"/>
                <a:gd name="T110" fmla="*/ 462 w 692"/>
                <a:gd name="T111" fmla="*/ 5 h 560"/>
                <a:gd name="T112" fmla="*/ 465 w 692"/>
                <a:gd name="T113" fmla="*/ 40 h 560"/>
                <a:gd name="T114" fmla="*/ 447 w 692"/>
                <a:gd name="T115" fmla="*/ 45 h 560"/>
                <a:gd name="T116" fmla="*/ 220 w 692"/>
                <a:gd name="T117" fmla="*/ 40 h 560"/>
                <a:gd name="T118" fmla="*/ 212 w 692"/>
                <a:gd name="T119" fmla="*/ 19 h 56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2"/>
                <a:gd name="T181" fmla="*/ 0 h 560"/>
                <a:gd name="T182" fmla="*/ 692 w 692"/>
                <a:gd name="T183" fmla="*/ 560 h 56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2" h="560">
                  <a:moveTo>
                    <a:pt x="212" y="19"/>
                  </a:moveTo>
                  <a:lnTo>
                    <a:pt x="2" y="43"/>
                  </a:lnTo>
                  <a:lnTo>
                    <a:pt x="2" y="45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59"/>
                  </a:lnTo>
                  <a:lnTo>
                    <a:pt x="7" y="69"/>
                  </a:lnTo>
                  <a:lnTo>
                    <a:pt x="12" y="72"/>
                  </a:lnTo>
                  <a:lnTo>
                    <a:pt x="15" y="72"/>
                  </a:lnTo>
                  <a:lnTo>
                    <a:pt x="20" y="77"/>
                  </a:lnTo>
                  <a:lnTo>
                    <a:pt x="22" y="83"/>
                  </a:lnTo>
                  <a:lnTo>
                    <a:pt x="17" y="91"/>
                  </a:lnTo>
                  <a:lnTo>
                    <a:pt x="17" y="93"/>
                  </a:lnTo>
                  <a:lnTo>
                    <a:pt x="22" y="96"/>
                  </a:lnTo>
                  <a:lnTo>
                    <a:pt x="22" y="99"/>
                  </a:lnTo>
                  <a:lnTo>
                    <a:pt x="22" y="101"/>
                  </a:lnTo>
                  <a:lnTo>
                    <a:pt x="17" y="104"/>
                  </a:lnTo>
                  <a:lnTo>
                    <a:pt x="17" y="109"/>
                  </a:lnTo>
                  <a:lnTo>
                    <a:pt x="22" y="112"/>
                  </a:lnTo>
                  <a:lnTo>
                    <a:pt x="32" y="109"/>
                  </a:lnTo>
                  <a:lnTo>
                    <a:pt x="37" y="107"/>
                  </a:lnTo>
                  <a:lnTo>
                    <a:pt x="40" y="93"/>
                  </a:lnTo>
                  <a:lnTo>
                    <a:pt x="42" y="91"/>
                  </a:lnTo>
                  <a:lnTo>
                    <a:pt x="47" y="91"/>
                  </a:lnTo>
                  <a:lnTo>
                    <a:pt x="52" y="91"/>
                  </a:lnTo>
                  <a:lnTo>
                    <a:pt x="55" y="91"/>
                  </a:lnTo>
                  <a:lnTo>
                    <a:pt x="60" y="91"/>
                  </a:lnTo>
                  <a:lnTo>
                    <a:pt x="57" y="93"/>
                  </a:lnTo>
                  <a:lnTo>
                    <a:pt x="50" y="101"/>
                  </a:lnTo>
                  <a:lnTo>
                    <a:pt x="57" y="99"/>
                  </a:lnTo>
                  <a:lnTo>
                    <a:pt x="70" y="99"/>
                  </a:lnTo>
                  <a:lnTo>
                    <a:pt x="105" y="85"/>
                  </a:lnTo>
                  <a:lnTo>
                    <a:pt x="110" y="85"/>
                  </a:lnTo>
                  <a:lnTo>
                    <a:pt x="110" y="88"/>
                  </a:lnTo>
                  <a:lnTo>
                    <a:pt x="102" y="93"/>
                  </a:lnTo>
                  <a:lnTo>
                    <a:pt x="107" y="96"/>
                  </a:lnTo>
                  <a:lnTo>
                    <a:pt x="122" y="96"/>
                  </a:lnTo>
                  <a:lnTo>
                    <a:pt x="140" y="104"/>
                  </a:lnTo>
                  <a:lnTo>
                    <a:pt x="157" y="112"/>
                  </a:lnTo>
                  <a:lnTo>
                    <a:pt x="160" y="115"/>
                  </a:lnTo>
                  <a:lnTo>
                    <a:pt x="160" y="109"/>
                  </a:lnTo>
                  <a:lnTo>
                    <a:pt x="165" y="107"/>
                  </a:lnTo>
                  <a:lnTo>
                    <a:pt x="167" y="109"/>
                  </a:lnTo>
                  <a:lnTo>
                    <a:pt x="177" y="115"/>
                  </a:lnTo>
                  <a:lnTo>
                    <a:pt x="180" y="115"/>
                  </a:lnTo>
                  <a:lnTo>
                    <a:pt x="180" y="117"/>
                  </a:lnTo>
                  <a:lnTo>
                    <a:pt x="177" y="120"/>
                  </a:lnTo>
                  <a:lnTo>
                    <a:pt x="177" y="123"/>
                  </a:lnTo>
                  <a:lnTo>
                    <a:pt x="200" y="139"/>
                  </a:lnTo>
                  <a:lnTo>
                    <a:pt x="202" y="144"/>
                  </a:lnTo>
                  <a:lnTo>
                    <a:pt x="200" y="152"/>
                  </a:lnTo>
                  <a:lnTo>
                    <a:pt x="197" y="155"/>
                  </a:lnTo>
                  <a:lnTo>
                    <a:pt x="195" y="152"/>
                  </a:lnTo>
                  <a:lnTo>
                    <a:pt x="195" y="147"/>
                  </a:lnTo>
                  <a:lnTo>
                    <a:pt x="192" y="152"/>
                  </a:lnTo>
                  <a:lnTo>
                    <a:pt x="195" y="157"/>
                  </a:lnTo>
                  <a:lnTo>
                    <a:pt x="197" y="157"/>
                  </a:lnTo>
                  <a:lnTo>
                    <a:pt x="227" y="149"/>
                  </a:lnTo>
                  <a:lnTo>
                    <a:pt x="230" y="144"/>
                  </a:lnTo>
                  <a:lnTo>
                    <a:pt x="240" y="144"/>
                  </a:lnTo>
                  <a:lnTo>
                    <a:pt x="262" y="123"/>
                  </a:lnTo>
                  <a:lnTo>
                    <a:pt x="280" y="123"/>
                  </a:lnTo>
                  <a:lnTo>
                    <a:pt x="280" y="120"/>
                  </a:lnTo>
                  <a:lnTo>
                    <a:pt x="277" y="115"/>
                  </a:lnTo>
                  <a:lnTo>
                    <a:pt x="280" y="104"/>
                  </a:lnTo>
                  <a:lnTo>
                    <a:pt x="307" y="101"/>
                  </a:lnTo>
                  <a:lnTo>
                    <a:pt x="345" y="120"/>
                  </a:lnTo>
                  <a:lnTo>
                    <a:pt x="345" y="128"/>
                  </a:lnTo>
                  <a:lnTo>
                    <a:pt x="355" y="136"/>
                  </a:lnTo>
                  <a:lnTo>
                    <a:pt x="362" y="149"/>
                  </a:lnTo>
                  <a:lnTo>
                    <a:pt x="387" y="168"/>
                  </a:lnTo>
                  <a:lnTo>
                    <a:pt x="390" y="173"/>
                  </a:lnTo>
                  <a:lnTo>
                    <a:pt x="397" y="181"/>
                  </a:lnTo>
                  <a:lnTo>
                    <a:pt x="415" y="181"/>
                  </a:lnTo>
                  <a:lnTo>
                    <a:pt x="430" y="203"/>
                  </a:lnTo>
                  <a:lnTo>
                    <a:pt x="432" y="205"/>
                  </a:lnTo>
                  <a:lnTo>
                    <a:pt x="432" y="213"/>
                  </a:lnTo>
                  <a:lnTo>
                    <a:pt x="437" y="235"/>
                  </a:lnTo>
                  <a:lnTo>
                    <a:pt x="435" y="259"/>
                  </a:lnTo>
                  <a:lnTo>
                    <a:pt x="430" y="285"/>
                  </a:lnTo>
                  <a:lnTo>
                    <a:pt x="430" y="309"/>
                  </a:lnTo>
                  <a:lnTo>
                    <a:pt x="432" y="317"/>
                  </a:lnTo>
                  <a:lnTo>
                    <a:pt x="447" y="325"/>
                  </a:lnTo>
                  <a:lnTo>
                    <a:pt x="452" y="317"/>
                  </a:lnTo>
                  <a:lnTo>
                    <a:pt x="447" y="312"/>
                  </a:lnTo>
                  <a:lnTo>
                    <a:pt x="442" y="299"/>
                  </a:lnTo>
                  <a:lnTo>
                    <a:pt x="445" y="296"/>
                  </a:lnTo>
                  <a:lnTo>
                    <a:pt x="452" y="293"/>
                  </a:lnTo>
                  <a:lnTo>
                    <a:pt x="457" y="309"/>
                  </a:lnTo>
                  <a:lnTo>
                    <a:pt x="462" y="307"/>
                  </a:lnTo>
                  <a:lnTo>
                    <a:pt x="465" y="301"/>
                  </a:lnTo>
                  <a:lnTo>
                    <a:pt x="465" y="299"/>
                  </a:lnTo>
                  <a:lnTo>
                    <a:pt x="470" y="304"/>
                  </a:lnTo>
                  <a:lnTo>
                    <a:pt x="470" y="309"/>
                  </a:lnTo>
                  <a:lnTo>
                    <a:pt x="465" y="317"/>
                  </a:lnTo>
                  <a:lnTo>
                    <a:pt x="462" y="323"/>
                  </a:lnTo>
                  <a:lnTo>
                    <a:pt x="455" y="339"/>
                  </a:lnTo>
                  <a:lnTo>
                    <a:pt x="452" y="341"/>
                  </a:lnTo>
                  <a:lnTo>
                    <a:pt x="452" y="349"/>
                  </a:lnTo>
                  <a:lnTo>
                    <a:pt x="457" y="357"/>
                  </a:lnTo>
                  <a:lnTo>
                    <a:pt x="465" y="363"/>
                  </a:lnTo>
                  <a:lnTo>
                    <a:pt x="477" y="395"/>
                  </a:lnTo>
                  <a:lnTo>
                    <a:pt x="497" y="408"/>
                  </a:lnTo>
                  <a:lnTo>
                    <a:pt x="500" y="408"/>
                  </a:lnTo>
                  <a:lnTo>
                    <a:pt x="502" y="400"/>
                  </a:lnTo>
                  <a:lnTo>
                    <a:pt x="507" y="400"/>
                  </a:lnTo>
                  <a:lnTo>
                    <a:pt x="512" y="413"/>
                  </a:lnTo>
                  <a:lnTo>
                    <a:pt x="512" y="421"/>
                  </a:lnTo>
                  <a:lnTo>
                    <a:pt x="520" y="437"/>
                  </a:lnTo>
                  <a:lnTo>
                    <a:pt x="527" y="440"/>
                  </a:lnTo>
                  <a:lnTo>
                    <a:pt x="537" y="445"/>
                  </a:lnTo>
                  <a:lnTo>
                    <a:pt x="552" y="488"/>
                  </a:lnTo>
                  <a:lnTo>
                    <a:pt x="557" y="491"/>
                  </a:lnTo>
                  <a:lnTo>
                    <a:pt x="575" y="496"/>
                  </a:lnTo>
                  <a:lnTo>
                    <a:pt x="585" y="499"/>
                  </a:lnTo>
                  <a:lnTo>
                    <a:pt x="607" y="528"/>
                  </a:lnTo>
                  <a:lnTo>
                    <a:pt x="617" y="536"/>
                  </a:lnTo>
                  <a:lnTo>
                    <a:pt x="620" y="539"/>
                  </a:lnTo>
                  <a:lnTo>
                    <a:pt x="625" y="539"/>
                  </a:lnTo>
                  <a:lnTo>
                    <a:pt x="627" y="547"/>
                  </a:lnTo>
                  <a:lnTo>
                    <a:pt x="622" y="547"/>
                  </a:lnTo>
                  <a:lnTo>
                    <a:pt x="620" y="547"/>
                  </a:lnTo>
                  <a:lnTo>
                    <a:pt x="617" y="547"/>
                  </a:lnTo>
                  <a:lnTo>
                    <a:pt x="612" y="547"/>
                  </a:lnTo>
                  <a:lnTo>
                    <a:pt x="612" y="552"/>
                  </a:lnTo>
                  <a:lnTo>
                    <a:pt x="617" y="557"/>
                  </a:lnTo>
                  <a:lnTo>
                    <a:pt x="627" y="560"/>
                  </a:lnTo>
                  <a:lnTo>
                    <a:pt x="632" y="555"/>
                  </a:lnTo>
                  <a:lnTo>
                    <a:pt x="642" y="552"/>
                  </a:lnTo>
                  <a:lnTo>
                    <a:pt x="675" y="539"/>
                  </a:lnTo>
                  <a:lnTo>
                    <a:pt x="682" y="525"/>
                  </a:lnTo>
                  <a:lnTo>
                    <a:pt x="682" y="523"/>
                  </a:lnTo>
                  <a:lnTo>
                    <a:pt x="680" y="504"/>
                  </a:lnTo>
                  <a:lnTo>
                    <a:pt x="680" y="493"/>
                  </a:lnTo>
                  <a:lnTo>
                    <a:pt x="687" y="477"/>
                  </a:lnTo>
                  <a:lnTo>
                    <a:pt x="692" y="477"/>
                  </a:lnTo>
                  <a:lnTo>
                    <a:pt x="685" y="445"/>
                  </a:lnTo>
                  <a:lnTo>
                    <a:pt x="687" y="427"/>
                  </a:lnTo>
                  <a:lnTo>
                    <a:pt x="685" y="395"/>
                  </a:lnTo>
                  <a:lnTo>
                    <a:pt x="680" y="368"/>
                  </a:lnTo>
                  <a:lnTo>
                    <a:pt x="672" y="357"/>
                  </a:lnTo>
                  <a:lnTo>
                    <a:pt x="652" y="325"/>
                  </a:lnTo>
                  <a:lnTo>
                    <a:pt x="637" y="288"/>
                  </a:lnTo>
                  <a:lnTo>
                    <a:pt x="620" y="264"/>
                  </a:lnTo>
                  <a:lnTo>
                    <a:pt x="620" y="259"/>
                  </a:lnTo>
                  <a:lnTo>
                    <a:pt x="617" y="256"/>
                  </a:lnTo>
                  <a:lnTo>
                    <a:pt x="612" y="240"/>
                  </a:lnTo>
                  <a:lnTo>
                    <a:pt x="612" y="235"/>
                  </a:lnTo>
                  <a:lnTo>
                    <a:pt x="617" y="224"/>
                  </a:lnTo>
                  <a:lnTo>
                    <a:pt x="617" y="221"/>
                  </a:lnTo>
                  <a:lnTo>
                    <a:pt x="595" y="187"/>
                  </a:lnTo>
                  <a:lnTo>
                    <a:pt x="582" y="173"/>
                  </a:lnTo>
                  <a:lnTo>
                    <a:pt x="572" y="168"/>
                  </a:lnTo>
                  <a:lnTo>
                    <a:pt x="570" y="163"/>
                  </a:lnTo>
                  <a:lnTo>
                    <a:pt x="555" y="141"/>
                  </a:lnTo>
                  <a:lnTo>
                    <a:pt x="535" y="104"/>
                  </a:lnTo>
                  <a:lnTo>
                    <a:pt x="530" y="80"/>
                  </a:lnTo>
                  <a:lnTo>
                    <a:pt x="517" y="48"/>
                  </a:lnTo>
                  <a:lnTo>
                    <a:pt x="517" y="43"/>
                  </a:lnTo>
                  <a:lnTo>
                    <a:pt x="512" y="40"/>
                  </a:lnTo>
                  <a:lnTo>
                    <a:pt x="510" y="37"/>
                  </a:lnTo>
                  <a:lnTo>
                    <a:pt x="505" y="13"/>
                  </a:lnTo>
                  <a:lnTo>
                    <a:pt x="502" y="5"/>
                  </a:lnTo>
                  <a:lnTo>
                    <a:pt x="497" y="8"/>
                  </a:lnTo>
                  <a:lnTo>
                    <a:pt x="482" y="8"/>
                  </a:lnTo>
                  <a:lnTo>
                    <a:pt x="467" y="0"/>
                  </a:lnTo>
                  <a:lnTo>
                    <a:pt x="462" y="5"/>
                  </a:lnTo>
                  <a:lnTo>
                    <a:pt x="457" y="8"/>
                  </a:lnTo>
                  <a:lnTo>
                    <a:pt x="457" y="16"/>
                  </a:lnTo>
                  <a:lnTo>
                    <a:pt x="465" y="40"/>
                  </a:lnTo>
                  <a:lnTo>
                    <a:pt x="462" y="51"/>
                  </a:lnTo>
                  <a:lnTo>
                    <a:pt x="452" y="51"/>
                  </a:lnTo>
                  <a:lnTo>
                    <a:pt x="447" y="45"/>
                  </a:lnTo>
                  <a:lnTo>
                    <a:pt x="445" y="32"/>
                  </a:lnTo>
                  <a:lnTo>
                    <a:pt x="225" y="48"/>
                  </a:lnTo>
                  <a:lnTo>
                    <a:pt x="220" y="40"/>
                  </a:lnTo>
                  <a:lnTo>
                    <a:pt x="220" y="32"/>
                  </a:lnTo>
                  <a:lnTo>
                    <a:pt x="215" y="27"/>
                  </a:lnTo>
                  <a:lnTo>
                    <a:pt x="212" y="19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2433456" y="3487631"/>
              <a:ext cx="1534355" cy="1594345"/>
            </a:xfrm>
            <a:custGeom>
              <a:avLst/>
              <a:gdLst>
                <a:gd name="T0" fmla="*/ 965 w 1063"/>
                <a:gd name="T1" fmla="*/ 301 h 1104"/>
                <a:gd name="T2" fmla="*/ 895 w 1063"/>
                <a:gd name="T3" fmla="*/ 283 h 1104"/>
                <a:gd name="T4" fmla="*/ 852 w 1063"/>
                <a:gd name="T5" fmla="*/ 291 h 1104"/>
                <a:gd name="T6" fmla="*/ 815 w 1063"/>
                <a:gd name="T7" fmla="*/ 291 h 1104"/>
                <a:gd name="T8" fmla="*/ 805 w 1063"/>
                <a:gd name="T9" fmla="*/ 291 h 1104"/>
                <a:gd name="T10" fmla="*/ 787 w 1063"/>
                <a:gd name="T11" fmla="*/ 280 h 1104"/>
                <a:gd name="T12" fmla="*/ 770 w 1063"/>
                <a:gd name="T13" fmla="*/ 304 h 1104"/>
                <a:gd name="T14" fmla="*/ 762 w 1063"/>
                <a:gd name="T15" fmla="*/ 285 h 1104"/>
                <a:gd name="T16" fmla="*/ 722 w 1063"/>
                <a:gd name="T17" fmla="*/ 277 h 1104"/>
                <a:gd name="T18" fmla="*/ 705 w 1063"/>
                <a:gd name="T19" fmla="*/ 272 h 1104"/>
                <a:gd name="T20" fmla="*/ 670 w 1063"/>
                <a:gd name="T21" fmla="*/ 267 h 1104"/>
                <a:gd name="T22" fmla="*/ 650 w 1063"/>
                <a:gd name="T23" fmla="*/ 256 h 1104"/>
                <a:gd name="T24" fmla="*/ 615 w 1063"/>
                <a:gd name="T25" fmla="*/ 248 h 1104"/>
                <a:gd name="T26" fmla="*/ 600 w 1063"/>
                <a:gd name="T27" fmla="*/ 227 h 1104"/>
                <a:gd name="T28" fmla="*/ 562 w 1063"/>
                <a:gd name="T29" fmla="*/ 213 h 1104"/>
                <a:gd name="T30" fmla="*/ 327 w 1063"/>
                <a:gd name="T31" fmla="*/ 0 h 1104"/>
                <a:gd name="T32" fmla="*/ 0 w 1063"/>
                <a:gd name="T33" fmla="*/ 429 h 1104"/>
                <a:gd name="T34" fmla="*/ 5 w 1063"/>
                <a:gd name="T35" fmla="*/ 448 h 1104"/>
                <a:gd name="T36" fmla="*/ 30 w 1063"/>
                <a:gd name="T37" fmla="*/ 485 h 1104"/>
                <a:gd name="T38" fmla="*/ 127 w 1063"/>
                <a:gd name="T39" fmla="*/ 589 h 1104"/>
                <a:gd name="T40" fmla="*/ 142 w 1063"/>
                <a:gd name="T41" fmla="*/ 627 h 1104"/>
                <a:gd name="T42" fmla="*/ 212 w 1063"/>
                <a:gd name="T43" fmla="*/ 736 h 1104"/>
                <a:gd name="T44" fmla="*/ 277 w 1063"/>
                <a:gd name="T45" fmla="*/ 747 h 1104"/>
                <a:gd name="T46" fmla="*/ 315 w 1063"/>
                <a:gd name="T47" fmla="*/ 685 h 1104"/>
                <a:gd name="T48" fmla="*/ 337 w 1063"/>
                <a:gd name="T49" fmla="*/ 677 h 1104"/>
                <a:gd name="T50" fmla="*/ 377 w 1063"/>
                <a:gd name="T51" fmla="*/ 691 h 1104"/>
                <a:gd name="T52" fmla="*/ 420 w 1063"/>
                <a:gd name="T53" fmla="*/ 715 h 1104"/>
                <a:gd name="T54" fmla="*/ 435 w 1063"/>
                <a:gd name="T55" fmla="*/ 725 h 1104"/>
                <a:gd name="T56" fmla="*/ 470 w 1063"/>
                <a:gd name="T57" fmla="*/ 773 h 1104"/>
                <a:gd name="T58" fmla="*/ 527 w 1063"/>
                <a:gd name="T59" fmla="*/ 891 h 1104"/>
                <a:gd name="T60" fmla="*/ 562 w 1063"/>
                <a:gd name="T61" fmla="*/ 931 h 1104"/>
                <a:gd name="T62" fmla="*/ 575 w 1063"/>
                <a:gd name="T63" fmla="*/ 992 h 1104"/>
                <a:gd name="T64" fmla="*/ 625 w 1063"/>
                <a:gd name="T65" fmla="*/ 1056 h 1104"/>
                <a:gd name="T66" fmla="*/ 710 w 1063"/>
                <a:gd name="T67" fmla="*/ 1085 h 1104"/>
                <a:gd name="T68" fmla="*/ 757 w 1063"/>
                <a:gd name="T69" fmla="*/ 1093 h 1104"/>
                <a:gd name="T70" fmla="*/ 752 w 1063"/>
                <a:gd name="T71" fmla="*/ 1077 h 1104"/>
                <a:gd name="T72" fmla="*/ 735 w 1063"/>
                <a:gd name="T73" fmla="*/ 973 h 1104"/>
                <a:gd name="T74" fmla="*/ 730 w 1063"/>
                <a:gd name="T75" fmla="*/ 957 h 1104"/>
                <a:gd name="T76" fmla="*/ 750 w 1063"/>
                <a:gd name="T77" fmla="*/ 920 h 1104"/>
                <a:gd name="T78" fmla="*/ 755 w 1063"/>
                <a:gd name="T79" fmla="*/ 904 h 1104"/>
                <a:gd name="T80" fmla="*/ 770 w 1063"/>
                <a:gd name="T81" fmla="*/ 867 h 1104"/>
                <a:gd name="T82" fmla="*/ 782 w 1063"/>
                <a:gd name="T83" fmla="*/ 867 h 1104"/>
                <a:gd name="T84" fmla="*/ 792 w 1063"/>
                <a:gd name="T85" fmla="*/ 853 h 1104"/>
                <a:gd name="T86" fmla="*/ 802 w 1063"/>
                <a:gd name="T87" fmla="*/ 851 h 1104"/>
                <a:gd name="T88" fmla="*/ 825 w 1063"/>
                <a:gd name="T89" fmla="*/ 837 h 1104"/>
                <a:gd name="T90" fmla="*/ 835 w 1063"/>
                <a:gd name="T91" fmla="*/ 816 h 1104"/>
                <a:gd name="T92" fmla="*/ 842 w 1063"/>
                <a:gd name="T93" fmla="*/ 824 h 1104"/>
                <a:gd name="T94" fmla="*/ 927 w 1063"/>
                <a:gd name="T95" fmla="*/ 779 h 1104"/>
                <a:gd name="T96" fmla="*/ 945 w 1063"/>
                <a:gd name="T97" fmla="*/ 728 h 1104"/>
                <a:gd name="T98" fmla="*/ 960 w 1063"/>
                <a:gd name="T99" fmla="*/ 723 h 1104"/>
                <a:gd name="T100" fmla="*/ 1018 w 1063"/>
                <a:gd name="T101" fmla="*/ 712 h 1104"/>
                <a:gd name="T102" fmla="*/ 1035 w 1063"/>
                <a:gd name="T103" fmla="*/ 704 h 1104"/>
                <a:gd name="T104" fmla="*/ 1043 w 1063"/>
                <a:gd name="T105" fmla="*/ 680 h 1104"/>
                <a:gd name="T106" fmla="*/ 1048 w 1063"/>
                <a:gd name="T107" fmla="*/ 637 h 1104"/>
                <a:gd name="T108" fmla="*/ 1058 w 1063"/>
                <a:gd name="T109" fmla="*/ 603 h 1104"/>
                <a:gd name="T110" fmla="*/ 1053 w 1063"/>
                <a:gd name="T111" fmla="*/ 547 h 1104"/>
                <a:gd name="T112" fmla="*/ 1043 w 1063"/>
                <a:gd name="T113" fmla="*/ 525 h 1104"/>
                <a:gd name="T114" fmla="*/ 1033 w 1063"/>
                <a:gd name="T115" fmla="*/ 491 h 1104"/>
                <a:gd name="T116" fmla="*/ 1015 w 1063"/>
                <a:gd name="T117" fmla="*/ 317 h 1104"/>
                <a:gd name="T118" fmla="*/ 977 w 1063"/>
                <a:gd name="T119" fmla="*/ 307 h 11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3"/>
                <a:gd name="T181" fmla="*/ 0 h 1104"/>
                <a:gd name="T182" fmla="*/ 1063 w 1063"/>
                <a:gd name="T183" fmla="*/ 1104 h 11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3" h="1104">
                  <a:moveTo>
                    <a:pt x="977" y="307"/>
                  </a:moveTo>
                  <a:lnTo>
                    <a:pt x="972" y="307"/>
                  </a:lnTo>
                  <a:lnTo>
                    <a:pt x="970" y="304"/>
                  </a:lnTo>
                  <a:lnTo>
                    <a:pt x="965" y="301"/>
                  </a:lnTo>
                  <a:lnTo>
                    <a:pt x="925" y="280"/>
                  </a:lnTo>
                  <a:lnTo>
                    <a:pt x="922" y="283"/>
                  </a:lnTo>
                  <a:lnTo>
                    <a:pt x="912" y="285"/>
                  </a:lnTo>
                  <a:lnTo>
                    <a:pt x="895" y="283"/>
                  </a:lnTo>
                  <a:lnTo>
                    <a:pt x="887" y="283"/>
                  </a:lnTo>
                  <a:lnTo>
                    <a:pt x="882" y="283"/>
                  </a:lnTo>
                  <a:lnTo>
                    <a:pt x="870" y="291"/>
                  </a:lnTo>
                  <a:lnTo>
                    <a:pt x="852" y="291"/>
                  </a:lnTo>
                  <a:lnTo>
                    <a:pt x="847" y="293"/>
                  </a:lnTo>
                  <a:lnTo>
                    <a:pt x="835" y="304"/>
                  </a:lnTo>
                  <a:lnTo>
                    <a:pt x="822" y="296"/>
                  </a:lnTo>
                  <a:lnTo>
                    <a:pt x="815" y="291"/>
                  </a:lnTo>
                  <a:lnTo>
                    <a:pt x="812" y="288"/>
                  </a:lnTo>
                  <a:lnTo>
                    <a:pt x="807" y="285"/>
                  </a:lnTo>
                  <a:lnTo>
                    <a:pt x="805" y="291"/>
                  </a:lnTo>
                  <a:lnTo>
                    <a:pt x="800" y="291"/>
                  </a:lnTo>
                  <a:lnTo>
                    <a:pt x="792" y="288"/>
                  </a:lnTo>
                  <a:lnTo>
                    <a:pt x="790" y="280"/>
                  </a:lnTo>
                  <a:lnTo>
                    <a:pt x="787" y="280"/>
                  </a:lnTo>
                  <a:lnTo>
                    <a:pt x="780" y="285"/>
                  </a:lnTo>
                  <a:lnTo>
                    <a:pt x="775" y="293"/>
                  </a:lnTo>
                  <a:lnTo>
                    <a:pt x="775" y="301"/>
                  </a:lnTo>
                  <a:lnTo>
                    <a:pt x="770" y="304"/>
                  </a:lnTo>
                  <a:lnTo>
                    <a:pt x="767" y="296"/>
                  </a:lnTo>
                  <a:lnTo>
                    <a:pt x="767" y="291"/>
                  </a:lnTo>
                  <a:lnTo>
                    <a:pt x="767" y="285"/>
                  </a:lnTo>
                  <a:lnTo>
                    <a:pt x="762" y="285"/>
                  </a:lnTo>
                  <a:lnTo>
                    <a:pt x="752" y="291"/>
                  </a:lnTo>
                  <a:lnTo>
                    <a:pt x="750" y="291"/>
                  </a:lnTo>
                  <a:lnTo>
                    <a:pt x="730" y="277"/>
                  </a:lnTo>
                  <a:lnTo>
                    <a:pt x="722" y="277"/>
                  </a:lnTo>
                  <a:lnTo>
                    <a:pt x="720" y="291"/>
                  </a:lnTo>
                  <a:lnTo>
                    <a:pt x="707" y="285"/>
                  </a:lnTo>
                  <a:lnTo>
                    <a:pt x="707" y="275"/>
                  </a:lnTo>
                  <a:lnTo>
                    <a:pt x="705" y="272"/>
                  </a:lnTo>
                  <a:lnTo>
                    <a:pt x="697" y="267"/>
                  </a:lnTo>
                  <a:lnTo>
                    <a:pt x="695" y="261"/>
                  </a:lnTo>
                  <a:lnTo>
                    <a:pt x="675" y="259"/>
                  </a:lnTo>
                  <a:lnTo>
                    <a:pt x="670" y="267"/>
                  </a:lnTo>
                  <a:lnTo>
                    <a:pt x="662" y="261"/>
                  </a:lnTo>
                  <a:lnTo>
                    <a:pt x="657" y="253"/>
                  </a:lnTo>
                  <a:lnTo>
                    <a:pt x="650" y="256"/>
                  </a:lnTo>
                  <a:lnTo>
                    <a:pt x="645" y="256"/>
                  </a:lnTo>
                  <a:lnTo>
                    <a:pt x="637" y="253"/>
                  </a:lnTo>
                  <a:lnTo>
                    <a:pt x="615" y="251"/>
                  </a:lnTo>
                  <a:lnTo>
                    <a:pt x="615" y="248"/>
                  </a:lnTo>
                  <a:lnTo>
                    <a:pt x="610" y="240"/>
                  </a:lnTo>
                  <a:lnTo>
                    <a:pt x="610" y="235"/>
                  </a:lnTo>
                  <a:lnTo>
                    <a:pt x="607" y="229"/>
                  </a:lnTo>
                  <a:lnTo>
                    <a:pt x="600" y="227"/>
                  </a:lnTo>
                  <a:lnTo>
                    <a:pt x="592" y="229"/>
                  </a:lnTo>
                  <a:lnTo>
                    <a:pt x="577" y="232"/>
                  </a:lnTo>
                  <a:lnTo>
                    <a:pt x="572" y="229"/>
                  </a:lnTo>
                  <a:lnTo>
                    <a:pt x="562" y="213"/>
                  </a:lnTo>
                  <a:lnTo>
                    <a:pt x="557" y="211"/>
                  </a:lnTo>
                  <a:lnTo>
                    <a:pt x="550" y="208"/>
                  </a:lnTo>
                  <a:lnTo>
                    <a:pt x="555" y="13"/>
                  </a:lnTo>
                  <a:lnTo>
                    <a:pt x="327" y="0"/>
                  </a:lnTo>
                  <a:lnTo>
                    <a:pt x="322" y="0"/>
                  </a:lnTo>
                  <a:lnTo>
                    <a:pt x="287" y="459"/>
                  </a:lnTo>
                  <a:lnTo>
                    <a:pt x="2" y="429"/>
                  </a:lnTo>
                  <a:lnTo>
                    <a:pt x="0" y="429"/>
                  </a:lnTo>
                  <a:lnTo>
                    <a:pt x="2" y="432"/>
                  </a:lnTo>
                  <a:lnTo>
                    <a:pt x="5" y="435"/>
                  </a:lnTo>
                  <a:lnTo>
                    <a:pt x="0" y="443"/>
                  </a:lnTo>
                  <a:lnTo>
                    <a:pt x="5" y="448"/>
                  </a:lnTo>
                  <a:lnTo>
                    <a:pt x="5" y="451"/>
                  </a:lnTo>
                  <a:lnTo>
                    <a:pt x="20" y="461"/>
                  </a:lnTo>
                  <a:lnTo>
                    <a:pt x="22" y="472"/>
                  </a:lnTo>
                  <a:lnTo>
                    <a:pt x="30" y="485"/>
                  </a:lnTo>
                  <a:lnTo>
                    <a:pt x="45" y="496"/>
                  </a:lnTo>
                  <a:lnTo>
                    <a:pt x="87" y="555"/>
                  </a:lnTo>
                  <a:lnTo>
                    <a:pt x="125" y="584"/>
                  </a:lnTo>
                  <a:lnTo>
                    <a:pt x="127" y="589"/>
                  </a:lnTo>
                  <a:lnTo>
                    <a:pt x="130" y="597"/>
                  </a:lnTo>
                  <a:lnTo>
                    <a:pt x="130" y="608"/>
                  </a:lnTo>
                  <a:lnTo>
                    <a:pt x="132" y="611"/>
                  </a:lnTo>
                  <a:lnTo>
                    <a:pt x="142" y="627"/>
                  </a:lnTo>
                  <a:lnTo>
                    <a:pt x="140" y="659"/>
                  </a:lnTo>
                  <a:lnTo>
                    <a:pt x="145" y="669"/>
                  </a:lnTo>
                  <a:lnTo>
                    <a:pt x="157" y="691"/>
                  </a:lnTo>
                  <a:lnTo>
                    <a:pt x="212" y="736"/>
                  </a:lnTo>
                  <a:lnTo>
                    <a:pt x="252" y="760"/>
                  </a:lnTo>
                  <a:lnTo>
                    <a:pt x="260" y="763"/>
                  </a:lnTo>
                  <a:lnTo>
                    <a:pt x="267" y="760"/>
                  </a:lnTo>
                  <a:lnTo>
                    <a:pt x="277" y="747"/>
                  </a:lnTo>
                  <a:lnTo>
                    <a:pt x="282" y="741"/>
                  </a:lnTo>
                  <a:lnTo>
                    <a:pt x="300" y="701"/>
                  </a:lnTo>
                  <a:lnTo>
                    <a:pt x="307" y="688"/>
                  </a:lnTo>
                  <a:lnTo>
                    <a:pt x="315" y="685"/>
                  </a:lnTo>
                  <a:lnTo>
                    <a:pt x="327" y="688"/>
                  </a:lnTo>
                  <a:lnTo>
                    <a:pt x="330" y="688"/>
                  </a:lnTo>
                  <a:lnTo>
                    <a:pt x="332" y="683"/>
                  </a:lnTo>
                  <a:lnTo>
                    <a:pt x="337" y="677"/>
                  </a:lnTo>
                  <a:lnTo>
                    <a:pt x="342" y="683"/>
                  </a:lnTo>
                  <a:lnTo>
                    <a:pt x="350" y="685"/>
                  </a:lnTo>
                  <a:lnTo>
                    <a:pt x="372" y="688"/>
                  </a:lnTo>
                  <a:lnTo>
                    <a:pt x="377" y="691"/>
                  </a:lnTo>
                  <a:lnTo>
                    <a:pt x="392" y="696"/>
                  </a:lnTo>
                  <a:lnTo>
                    <a:pt x="400" y="693"/>
                  </a:lnTo>
                  <a:lnTo>
                    <a:pt x="415" y="704"/>
                  </a:lnTo>
                  <a:lnTo>
                    <a:pt x="420" y="715"/>
                  </a:lnTo>
                  <a:lnTo>
                    <a:pt x="422" y="715"/>
                  </a:lnTo>
                  <a:lnTo>
                    <a:pt x="425" y="720"/>
                  </a:lnTo>
                  <a:lnTo>
                    <a:pt x="427" y="720"/>
                  </a:lnTo>
                  <a:lnTo>
                    <a:pt x="435" y="725"/>
                  </a:lnTo>
                  <a:lnTo>
                    <a:pt x="445" y="739"/>
                  </a:lnTo>
                  <a:lnTo>
                    <a:pt x="460" y="755"/>
                  </a:lnTo>
                  <a:lnTo>
                    <a:pt x="470" y="768"/>
                  </a:lnTo>
                  <a:lnTo>
                    <a:pt x="470" y="773"/>
                  </a:lnTo>
                  <a:lnTo>
                    <a:pt x="495" y="837"/>
                  </a:lnTo>
                  <a:lnTo>
                    <a:pt x="497" y="851"/>
                  </a:lnTo>
                  <a:lnTo>
                    <a:pt x="527" y="885"/>
                  </a:lnTo>
                  <a:lnTo>
                    <a:pt x="527" y="891"/>
                  </a:lnTo>
                  <a:lnTo>
                    <a:pt x="545" y="912"/>
                  </a:lnTo>
                  <a:lnTo>
                    <a:pt x="552" y="917"/>
                  </a:lnTo>
                  <a:lnTo>
                    <a:pt x="560" y="925"/>
                  </a:lnTo>
                  <a:lnTo>
                    <a:pt x="562" y="931"/>
                  </a:lnTo>
                  <a:lnTo>
                    <a:pt x="560" y="952"/>
                  </a:lnTo>
                  <a:lnTo>
                    <a:pt x="565" y="960"/>
                  </a:lnTo>
                  <a:lnTo>
                    <a:pt x="567" y="987"/>
                  </a:lnTo>
                  <a:lnTo>
                    <a:pt x="575" y="992"/>
                  </a:lnTo>
                  <a:lnTo>
                    <a:pt x="592" y="1032"/>
                  </a:lnTo>
                  <a:lnTo>
                    <a:pt x="597" y="1043"/>
                  </a:lnTo>
                  <a:lnTo>
                    <a:pt x="610" y="1045"/>
                  </a:lnTo>
                  <a:lnTo>
                    <a:pt x="625" y="1056"/>
                  </a:lnTo>
                  <a:lnTo>
                    <a:pt x="640" y="1061"/>
                  </a:lnTo>
                  <a:lnTo>
                    <a:pt x="667" y="1080"/>
                  </a:lnTo>
                  <a:lnTo>
                    <a:pt x="705" y="1083"/>
                  </a:lnTo>
                  <a:lnTo>
                    <a:pt x="710" y="1085"/>
                  </a:lnTo>
                  <a:lnTo>
                    <a:pt x="730" y="1099"/>
                  </a:lnTo>
                  <a:lnTo>
                    <a:pt x="740" y="1104"/>
                  </a:lnTo>
                  <a:lnTo>
                    <a:pt x="750" y="1091"/>
                  </a:lnTo>
                  <a:lnTo>
                    <a:pt x="757" y="1093"/>
                  </a:lnTo>
                  <a:lnTo>
                    <a:pt x="760" y="1091"/>
                  </a:lnTo>
                  <a:lnTo>
                    <a:pt x="760" y="1085"/>
                  </a:lnTo>
                  <a:lnTo>
                    <a:pt x="752" y="1080"/>
                  </a:lnTo>
                  <a:lnTo>
                    <a:pt x="752" y="1077"/>
                  </a:lnTo>
                  <a:lnTo>
                    <a:pt x="745" y="1067"/>
                  </a:lnTo>
                  <a:lnTo>
                    <a:pt x="732" y="1019"/>
                  </a:lnTo>
                  <a:lnTo>
                    <a:pt x="727" y="1000"/>
                  </a:lnTo>
                  <a:lnTo>
                    <a:pt x="735" y="973"/>
                  </a:lnTo>
                  <a:lnTo>
                    <a:pt x="735" y="963"/>
                  </a:lnTo>
                  <a:lnTo>
                    <a:pt x="732" y="960"/>
                  </a:lnTo>
                  <a:lnTo>
                    <a:pt x="730" y="960"/>
                  </a:lnTo>
                  <a:lnTo>
                    <a:pt x="730" y="957"/>
                  </a:lnTo>
                  <a:lnTo>
                    <a:pt x="730" y="955"/>
                  </a:lnTo>
                  <a:lnTo>
                    <a:pt x="742" y="944"/>
                  </a:lnTo>
                  <a:lnTo>
                    <a:pt x="750" y="920"/>
                  </a:lnTo>
                  <a:lnTo>
                    <a:pt x="745" y="917"/>
                  </a:lnTo>
                  <a:lnTo>
                    <a:pt x="742" y="904"/>
                  </a:lnTo>
                  <a:lnTo>
                    <a:pt x="747" y="899"/>
                  </a:lnTo>
                  <a:lnTo>
                    <a:pt x="755" y="904"/>
                  </a:lnTo>
                  <a:lnTo>
                    <a:pt x="770" y="893"/>
                  </a:lnTo>
                  <a:lnTo>
                    <a:pt x="772" y="877"/>
                  </a:lnTo>
                  <a:lnTo>
                    <a:pt x="767" y="875"/>
                  </a:lnTo>
                  <a:lnTo>
                    <a:pt x="770" y="867"/>
                  </a:lnTo>
                  <a:lnTo>
                    <a:pt x="772" y="867"/>
                  </a:lnTo>
                  <a:lnTo>
                    <a:pt x="777" y="869"/>
                  </a:lnTo>
                  <a:lnTo>
                    <a:pt x="780" y="867"/>
                  </a:lnTo>
                  <a:lnTo>
                    <a:pt x="782" y="867"/>
                  </a:lnTo>
                  <a:lnTo>
                    <a:pt x="787" y="867"/>
                  </a:lnTo>
                  <a:lnTo>
                    <a:pt x="792" y="867"/>
                  </a:lnTo>
                  <a:lnTo>
                    <a:pt x="792" y="864"/>
                  </a:lnTo>
                  <a:lnTo>
                    <a:pt x="792" y="853"/>
                  </a:lnTo>
                  <a:lnTo>
                    <a:pt x="795" y="848"/>
                  </a:lnTo>
                  <a:lnTo>
                    <a:pt x="797" y="848"/>
                  </a:lnTo>
                  <a:lnTo>
                    <a:pt x="800" y="851"/>
                  </a:lnTo>
                  <a:lnTo>
                    <a:pt x="802" y="851"/>
                  </a:lnTo>
                  <a:lnTo>
                    <a:pt x="822" y="845"/>
                  </a:lnTo>
                  <a:lnTo>
                    <a:pt x="825" y="843"/>
                  </a:lnTo>
                  <a:lnTo>
                    <a:pt x="825" y="840"/>
                  </a:lnTo>
                  <a:lnTo>
                    <a:pt x="825" y="837"/>
                  </a:lnTo>
                  <a:lnTo>
                    <a:pt x="815" y="829"/>
                  </a:lnTo>
                  <a:lnTo>
                    <a:pt x="815" y="827"/>
                  </a:lnTo>
                  <a:lnTo>
                    <a:pt x="832" y="821"/>
                  </a:lnTo>
                  <a:lnTo>
                    <a:pt x="835" y="816"/>
                  </a:lnTo>
                  <a:lnTo>
                    <a:pt x="842" y="816"/>
                  </a:lnTo>
                  <a:lnTo>
                    <a:pt x="840" y="821"/>
                  </a:lnTo>
                  <a:lnTo>
                    <a:pt x="842" y="824"/>
                  </a:lnTo>
                  <a:lnTo>
                    <a:pt x="847" y="824"/>
                  </a:lnTo>
                  <a:lnTo>
                    <a:pt x="850" y="821"/>
                  </a:lnTo>
                  <a:lnTo>
                    <a:pt x="877" y="813"/>
                  </a:lnTo>
                  <a:lnTo>
                    <a:pt x="927" y="779"/>
                  </a:lnTo>
                  <a:lnTo>
                    <a:pt x="930" y="765"/>
                  </a:lnTo>
                  <a:lnTo>
                    <a:pt x="952" y="747"/>
                  </a:lnTo>
                  <a:lnTo>
                    <a:pt x="955" y="741"/>
                  </a:lnTo>
                  <a:lnTo>
                    <a:pt x="945" y="728"/>
                  </a:lnTo>
                  <a:lnTo>
                    <a:pt x="945" y="715"/>
                  </a:lnTo>
                  <a:lnTo>
                    <a:pt x="960" y="709"/>
                  </a:lnTo>
                  <a:lnTo>
                    <a:pt x="965" y="709"/>
                  </a:lnTo>
                  <a:lnTo>
                    <a:pt x="960" y="723"/>
                  </a:lnTo>
                  <a:lnTo>
                    <a:pt x="965" y="725"/>
                  </a:lnTo>
                  <a:lnTo>
                    <a:pt x="980" y="725"/>
                  </a:lnTo>
                  <a:lnTo>
                    <a:pt x="982" y="728"/>
                  </a:lnTo>
                  <a:lnTo>
                    <a:pt x="1018" y="712"/>
                  </a:lnTo>
                  <a:lnTo>
                    <a:pt x="1038" y="712"/>
                  </a:lnTo>
                  <a:lnTo>
                    <a:pt x="1040" y="709"/>
                  </a:lnTo>
                  <a:lnTo>
                    <a:pt x="1038" y="709"/>
                  </a:lnTo>
                  <a:lnTo>
                    <a:pt x="1035" y="704"/>
                  </a:lnTo>
                  <a:lnTo>
                    <a:pt x="1033" y="696"/>
                  </a:lnTo>
                  <a:lnTo>
                    <a:pt x="1035" y="693"/>
                  </a:lnTo>
                  <a:lnTo>
                    <a:pt x="1038" y="688"/>
                  </a:lnTo>
                  <a:lnTo>
                    <a:pt x="1043" y="680"/>
                  </a:lnTo>
                  <a:lnTo>
                    <a:pt x="1050" y="659"/>
                  </a:lnTo>
                  <a:lnTo>
                    <a:pt x="1045" y="648"/>
                  </a:lnTo>
                  <a:lnTo>
                    <a:pt x="1045" y="640"/>
                  </a:lnTo>
                  <a:lnTo>
                    <a:pt x="1048" y="637"/>
                  </a:lnTo>
                  <a:lnTo>
                    <a:pt x="1048" y="632"/>
                  </a:lnTo>
                  <a:lnTo>
                    <a:pt x="1050" y="619"/>
                  </a:lnTo>
                  <a:lnTo>
                    <a:pt x="1055" y="613"/>
                  </a:lnTo>
                  <a:lnTo>
                    <a:pt x="1058" y="603"/>
                  </a:lnTo>
                  <a:lnTo>
                    <a:pt x="1063" y="584"/>
                  </a:lnTo>
                  <a:lnTo>
                    <a:pt x="1063" y="573"/>
                  </a:lnTo>
                  <a:lnTo>
                    <a:pt x="1058" y="557"/>
                  </a:lnTo>
                  <a:lnTo>
                    <a:pt x="1053" y="547"/>
                  </a:lnTo>
                  <a:lnTo>
                    <a:pt x="1050" y="544"/>
                  </a:lnTo>
                  <a:lnTo>
                    <a:pt x="1050" y="539"/>
                  </a:lnTo>
                  <a:lnTo>
                    <a:pt x="1048" y="533"/>
                  </a:lnTo>
                  <a:lnTo>
                    <a:pt x="1043" y="525"/>
                  </a:lnTo>
                  <a:lnTo>
                    <a:pt x="1038" y="520"/>
                  </a:lnTo>
                  <a:lnTo>
                    <a:pt x="1035" y="517"/>
                  </a:lnTo>
                  <a:lnTo>
                    <a:pt x="1040" y="507"/>
                  </a:lnTo>
                  <a:lnTo>
                    <a:pt x="1033" y="491"/>
                  </a:lnTo>
                  <a:lnTo>
                    <a:pt x="1020" y="480"/>
                  </a:lnTo>
                  <a:lnTo>
                    <a:pt x="1018" y="472"/>
                  </a:lnTo>
                  <a:lnTo>
                    <a:pt x="1015" y="371"/>
                  </a:lnTo>
                  <a:lnTo>
                    <a:pt x="1015" y="317"/>
                  </a:lnTo>
                  <a:lnTo>
                    <a:pt x="1003" y="315"/>
                  </a:lnTo>
                  <a:lnTo>
                    <a:pt x="993" y="317"/>
                  </a:lnTo>
                  <a:lnTo>
                    <a:pt x="990" y="317"/>
                  </a:lnTo>
                  <a:lnTo>
                    <a:pt x="977" y="307"/>
                  </a:lnTo>
                  <a:close/>
                </a:path>
              </a:pathLst>
            </a:custGeom>
            <a:solidFill>
              <a:schemeClr val="accent5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2905300" y="3413798"/>
              <a:ext cx="941378" cy="517989"/>
            </a:xfrm>
            <a:custGeom>
              <a:avLst/>
              <a:gdLst>
                <a:gd name="T0" fmla="*/ 75 w 653"/>
                <a:gd name="T1" fmla="*/ 6 h 358"/>
                <a:gd name="T2" fmla="*/ 0 w 653"/>
                <a:gd name="T3" fmla="*/ 51 h 358"/>
                <a:gd name="T4" fmla="*/ 223 w 653"/>
                <a:gd name="T5" fmla="*/ 259 h 358"/>
                <a:gd name="T6" fmla="*/ 235 w 653"/>
                <a:gd name="T7" fmla="*/ 264 h 358"/>
                <a:gd name="T8" fmla="*/ 250 w 653"/>
                <a:gd name="T9" fmla="*/ 283 h 358"/>
                <a:gd name="T10" fmla="*/ 273 w 653"/>
                <a:gd name="T11" fmla="*/ 278 h 358"/>
                <a:gd name="T12" fmla="*/ 283 w 653"/>
                <a:gd name="T13" fmla="*/ 286 h 358"/>
                <a:gd name="T14" fmla="*/ 288 w 653"/>
                <a:gd name="T15" fmla="*/ 299 h 358"/>
                <a:gd name="T16" fmla="*/ 310 w 653"/>
                <a:gd name="T17" fmla="*/ 304 h 358"/>
                <a:gd name="T18" fmla="*/ 323 w 653"/>
                <a:gd name="T19" fmla="*/ 307 h 358"/>
                <a:gd name="T20" fmla="*/ 330 w 653"/>
                <a:gd name="T21" fmla="*/ 304 h 358"/>
                <a:gd name="T22" fmla="*/ 343 w 653"/>
                <a:gd name="T23" fmla="*/ 318 h 358"/>
                <a:gd name="T24" fmla="*/ 368 w 653"/>
                <a:gd name="T25" fmla="*/ 312 h 358"/>
                <a:gd name="T26" fmla="*/ 378 w 653"/>
                <a:gd name="T27" fmla="*/ 323 h 358"/>
                <a:gd name="T28" fmla="*/ 380 w 653"/>
                <a:gd name="T29" fmla="*/ 336 h 358"/>
                <a:gd name="T30" fmla="*/ 395 w 653"/>
                <a:gd name="T31" fmla="*/ 328 h 358"/>
                <a:gd name="T32" fmla="*/ 423 w 653"/>
                <a:gd name="T33" fmla="*/ 342 h 358"/>
                <a:gd name="T34" fmla="*/ 435 w 653"/>
                <a:gd name="T35" fmla="*/ 336 h 358"/>
                <a:gd name="T36" fmla="*/ 440 w 653"/>
                <a:gd name="T37" fmla="*/ 342 h 358"/>
                <a:gd name="T38" fmla="*/ 443 w 653"/>
                <a:gd name="T39" fmla="*/ 355 h 358"/>
                <a:gd name="T40" fmla="*/ 448 w 653"/>
                <a:gd name="T41" fmla="*/ 344 h 358"/>
                <a:gd name="T42" fmla="*/ 460 w 653"/>
                <a:gd name="T43" fmla="*/ 331 h 358"/>
                <a:gd name="T44" fmla="*/ 465 w 653"/>
                <a:gd name="T45" fmla="*/ 339 h 358"/>
                <a:gd name="T46" fmla="*/ 478 w 653"/>
                <a:gd name="T47" fmla="*/ 342 h 358"/>
                <a:gd name="T48" fmla="*/ 485 w 653"/>
                <a:gd name="T49" fmla="*/ 339 h 358"/>
                <a:gd name="T50" fmla="*/ 488 w 653"/>
                <a:gd name="T51" fmla="*/ 342 h 358"/>
                <a:gd name="T52" fmla="*/ 508 w 653"/>
                <a:gd name="T53" fmla="*/ 355 h 358"/>
                <a:gd name="T54" fmla="*/ 525 w 653"/>
                <a:gd name="T55" fmla="*/ 342 h 358"/>
                <a:gd name="T56" fmla="*/ 555 w 653"/>
                <a:gd name="T57" fmla="*/ 334 h 358"/>
                <a:gd name="T58" fmla="*/ 568 w 653"/>
                <a:gd name="T59" fmla="*/ 334 h 358"/>
                <a:gd name="T60" fmla="*/ 595 w 653"/>
                <a:gd name="T61" fmla="*/ 334 h 358"/>
                <a:gd name="T62" fmla="*/ 638 w 653"/>
                <a:gd name="T63" fmla="*/ 352 h 358"/>
                <a:gd name="T64" fmla="*/ 645 w 653"/>
                <a:gd name="T65" fmla="*/ 358 h 358"/>
                <a:gd name="T66" fmla="*/ 653 w 653"/>
                <a:gd name="T67" fmla="*/ 179 h 358"/>
                <a:gd name="T68" fmla="*/ 638 w 653"/>
                <a:gd name="T69" fmla="*/ 16 h 3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53"/>
                <a:gd name="T106" fmla="*/ 0 h 358"/>
                <a:gd name="T107" fmla="*/ 653 w 653"/>
                <a:gd name="T108" fmla="*/ 358 h 3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53" h="358">
                  <a:moveTo>
                    <a:pt x="638" y="16"/>
                  </a:moveTo>
                  <a:lnTo>
                    <a:pt x="75" y="6"/>
                  </a:lnTo>
                  <a:lnTo>
                    <a:pt x="3" y="0"/>
                  </a:lnTo>
                  <a:lnTo>
                    <a:pt x="0" y="51"/>
                  </a:lnTo>
                  <a:lnTo>
                    <a:pt x="228" y="64"/>
                  </a:lnTo>
                  <a:lnTo>
                    <a:pt x="223" y="259"/>
                  </a:lnTo>
                  <a:lnTo>
                    <a:pt x="230" y="262"/>
                  </a:lnTo>
                  <a:lnTo>
                    <a:pt x="235" y="264"/>
                  </a:lnTo>
                  <a:lnTo>
                    <a:pt x="245" y="280"/>
                  </a:lnTo>
                  <a:lnTo>
                    <a:pt x="250" y="283"/>
                  </a:lnTo>
                  <a:lnTo>
                    <a:pt x="265" y="280"/>
                  </a:lnTo>
                  <a:lnTo>
                    <a:pt x="273" y="278"/>
                  </a:lnTo>
                  <a:lnTo>
                    <a:pt x="280" y="280"/>
                  </a:lnTo>
                  <a:lnTo>
                    <a:pt x="283" y="286"/>
                  </a:lnTo>
                  <a:lnTo>
                    <a:pt x="283" y="291"/>
                  </a:lnTo>
                  <a:lnTo>
                    <a:pt x="288" y="299"/>
                  </a:lnTo>
                  <a:lnTo>
                    <a:pt x="288" y="302"/>
                  </a:lnTo>
                  <a:lnTo>
                    <a:pt x="310" y="304"/>
                  </a:lnTo>
                  <a:lnTo>
                    <a:pt x="318" y="307"/>
                  </a:lnTo>
                  <a:lnTo>
                    <a:pt x="323" y="307"/>
                  </a:lnTo>
                  <a:lnTo>
                    <a:pt x="330" y="304"/>
                  </a:lnTo>
                  <a:lnTo>
                    <a:pt x="335" y="312"/>
                  </a:lnTo>
                  <a:lnTo>
                    <a:pt x="343" y="318"/>
                  </a:lnTo>
                  <a:lnTo>
                    <a:pt x="348" y="310"/>
                  </a:lnTo>
                  <a:lnTo>
                    <a:pt x="368" y="312"/>
                  </a:lnTo>
                  <a:lnTo>
                    <a:pt x="370" y="318"/>
                  </a:lnTo>
                  <a:lnTo>
                    <a:pt x="378" y="323"/>
                  </a:lnTo>
                  <a:lnTo>
                    <a:pt x="380" y="326"/>
                  </a:lnTo>
                  <a:lnTo>
                    <a:pt x="380" y="336"/>
                  </a:lnTo>
                  <a:lnTo>
                    <a:pt x="393" y="342"/>
                  </a:lnTo>
                  <a:lnTo>
                    <a:pt x="395" y="328"/>
                  </a:lnTo>
                  <a:lnTo>
                    <a:pt x="403" y="328"/>
                  </a:lnTo>
                  <a:lnTo>
                    <a:pt x="423" y="342"/>
                  </a:lnTo>
                  <a:lnTo>
                    <a:pt x="425" y="342"/>
                  </a:lnTo>
                  <a:lnTo>
                    <a:pt x="435" y="336"/>
                  </a:lnTo>
                  <a:lnTo>
                    <a:pt x="440" y="336"/>
                  </a:lnTo>
                  <a:lnTo>
                    <a:pt x="440" y="342"/>
                  </a:lnTo>
                  <a:lnTo>
                    <a:pt x="440" y="347"/>
                  </a:lnTo>
                  <a:lnTo>
                    <a:pt x="443" y="355"/>
                  </a:lnTo>
                  <a:lnTo>
                    <a:pt x="448" y="352"/>
                  </a:lnTo>
                  <a:lnTo>
                    <a:pt x="448" y="344"/>
                  </a:lnTo>
                  <a:lnTo>
                    <a:pt x="453" y="336"/>
                  </a:lnTo>
                  <a:lnTo>
                    <a:pt x="460" y="331"/>
                  </a:lnTo>
                  <a:lnTo>
                    <a:pt x="463" y="331"/>
                  </a:lnTo>
                  <a:lnTo>
                    <a:pt x="465" y="339"/>
                  </a:lnTo>
                  <a:lnTo>
                    <a:pt x="473" y="342"/>
                  </a:lnTo>
                  <a:lnTo>
                    <a:pt x="478" y="342"/>
                  </a:lnTo>
                  <a:lnTo>
                    <a:pt x="480" y="336"/>
                  </a:lnTo>
                  <a:lnTo>
                    <a:pt x="485" y="339"/>
                  </a:lnTo>
                  <a:lnTo>
                    <a:pt x="488" y="342"/>
                  </a:lnTo>
                  <a:lnTo>
                    <a:pt x="495" y="347"/>
                  </a:lnTo>
                  <a:lnTo>
                    <a:pt x="508" y="355"/>
                  </a:lnTo>
                  <a:lnTo>
                    <a:pt x="520" y="344"/>
                  </a:lnTo>
                  <a:lnTo>
                    <a:pt x="525" y="342"/>
                  </a:lnTo>
                  <a:lnTo>
                    <a:pt x="543" y="342"/>
                  </a:lnTo>
                  <a:lnTo>
                    <a:pt x="555" y="334"/>
                  </a:lnTo>
                  <a:lnTo>
                    <a:pt x="560" y="334"/>
                  </a:lnTo>
                  <a:lnTo>
                    <a:pt x="568" y="334"/>
                  </a:lnTo>
                  <a:lnTo>
                    <a:pt x="585" y="336"/>
                  </a:lnTo>
                  <a:lnTo>
                    <a:pt x="595" y="334"/>
                  </a:lnTo>
                  <a:lnTo>
                    <a:pt x="598" y="331"/>
                  </a:lnTo>
                  <a:lnTo>
                    <a:pt x="638" y="352"/>
                  </a:lnTo>
                  <a:lnTo>
                    <a:pt x="643" y="355"/>
                  </a:lnTo>
                  <a:lnTo>
                    <a:pt x="645" y="358"/>
                  </a:lnTo>
                  <a:lnTo>
                    <a:pt x="650" y="358"/>
                  </a:lnTo>
                  <a:lnTo>
                    <a:pt x="653" y="179"/>
                  </a:lnTo>
                  <a:lnTo>
                    <a:pt x="638" y="67"/>
                  </a:lnTo>
                  <a:lnTo>
                    <a:pt x="638" y="1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3825912" y="3492246"/>
              <a:ext cx="547984" cy="531833"/>
            </a:xfrm>
            <a:custGeom>
              <a:avLst/>
              <a:gdLst>
                <a:gd name="T0" fmla="*/ 0 w 380"/>
                <a:gd name="T1" fmla="*/ 13 h 368"/>
                <a:gd name="T2" fmla="*/ 340 w 380"/>
                <a:gd name="T3" fmla="*/ 0 h 368"/>
                <a:gd name="T4" fmla="*/ 340 w 380"/>
                <a:gd name="T5" fmla="*/ 2 h 368"/>
                <a:gd name="T6" fmla="*/ 348 w 380"/>
                <a:gd name="T7" fmla="*/ 8 h 368"/>
                <a:gd name="T8" fmla="*/ 350 w 380"/>
                <a:gd name="T9" fmla="*/ 16 h 368"/>
                <a:gd name="T10" fmla="*/ 348 w 380"/>
                <a:gd name="T11" fmla="*/ 24 h 368"/>
                <a:gd name="T12" fmla="*/ 338 w 380"/>
                <a:gd name="T13" fmla="*/ 34 h 368"/>
                <a:gd name="T14" fmla="*/ 328 w 380"/>
                <a:gd name="T15" fmla="*/ 45 h 368"/>
                <a:gd name="T16" fmla="*/ 328 w 380"/>
                <a:gd name="T17" fmla="*/ 53 h 368"/>
                <a:gd name="T18" fmla="*/ 380 w 380"/>
                <a:gd name="T19" fmla="*/ 48 h 368"/>
                <a:gd name="T20" fmla="*/ 378 w 380"/>
                <a:gd name="T21" fmla="*/ 53 h 368"/>
                <a:gd name="T22" fmla="*/ 380 w 380"/>
                <a:gd name="T23" fmla="*/ 58 h 368"/>
                <a:gd name="T24" fmla="*/ 375 w 380"/>
                <a:gd name="T25" fmla="*/ 66 h 368"/>
                <a:gd name="T26" fmla="*/ 365 w 380"/>
                <a:gd name="T27" fmla="*/ 77 h 368"/>
                <a:gd name="T28" fmla="*/ 363 w 380"/>
                <a:gd name="T29" fmla="*/ 98 h 368"/>
                <a:gd name="T30" fmla="*/ 350 w 380"/>
                <a:gd name="T31" fmla="*/ 112 h 368"/>
                <a:gd name="T32" fmla="*/ 353 w 380"/>
                <a:gd name="T33" fmla="*/ 125 h 368"/>
                <a:gd name="T34" fmla="*/ 353 w 380"/>
                <a:gd name="T35" fmla="*/ 144 h 368"/>
                <a:gd name="T36" fmla="*/ 350 w 380"/>
                <a:gd name="T37" fmla="*/ 144 h 368"/>
                <a:gd name="T38" fmla="*/ 340 w 380"/>
                <a:gd name="T39" fmla="*/ 152 h 368"/>
                <a:gd name="T40" fmla="*/ 340 w 380"/>
                <a:gd name="T41" fmla="*/ 160 h 368"/>
                <a:gd name="T42" fmla="*/ 325 w 380"/>
                <a:gd name="T43" fmla="*/ 173 h 368"/>
                <a:gd name="T44" fmla="*/ 320 w 380"/>
                <a:gd name="T45" fmla="*/ 189 h 368"/>
                <a:gd name="T46" fmla="*/ 323 w 380"/>
                <a:gd name="T47" fmla="*/ 202 h 368"/>
                <a:gd name="T48" fmla="*/ 320 w 380"/>
                <a:gd name="T49" fmla="*/ 213 h 368"/>
                <a:gd name="T50" fmla="*/ 305 w 380"/>
                <a:gd name="T51" fmla="*/ 224 h 368"/>
                <a:gd name="T52" fmla="*/ 298 w 380"/>
                <a:gd name="T53" fmla="*/ 237 h 368"/>
                <a:gd name="T54" fmla="*/ 293 w 380"/>
                <a:gd name="T55" fmla="*/ 242 h 368"/>
                <a:gd name="T56" fmla="*/ 293 w 380"/>
                <a:gd name="T57" fmla="*/ 256 h 368"/>
                <a:gd name="T58" fmla="*/ 285 w 380"/>
                <a:gd name="T59" fmla="*/ 264 h 368"/>
                <a:gd name="T60" fmla="*/ 285 w 380"/>
                <a:gd name="T61" fmla="*/ 274 h 368"/>
                <a:gd name="T62" fmla="*/ 280 w 380"/>
                <a:gd name="T63" fmla="*/ 288 h 368"/>
                <a:gd name="T64" fmla="*/ 273 w 380"/>
                <a:gd name="T65" fmla="*/ 304 h 368"/>
                <a:gd name="T66" fmla="*/ 275 w 380"/>
                <a:gd name="T67" fmla="*/ 317 h 368"/>
                <a:gd name="T68" fmla="*/ 283 w 380"/>
                <a:gd name="T69" fmla="*/ 325 h 368"/>
                <a:gd name="T70" fmla="*/ 285 w 380"/>
                <a:gd name="T71" fmla="*/ 336 h 368"/>
                <a:gd name="T72" fmla="*/ 288 w 380"/>
                <a:gd name="T73" fmla="*/ 338 h 368"/>
                <a:gd name="T74" fmla="*/ 288 w 380"/>
                <a:gd name="T75" fmla="*/ 344 h 368"/>
                <a:gd name="T76" fmla="*/ 283 w 380"/>
                <a:gd name="T77" fmla="*/ 346 h 368"/>
                <a:gd name="T78" fmla="*/ 280 w 380"/>
                <a:gd name="T79" fmla="*/ 354 h 368"/>
                <a:gd name="T80" fmla="*/ 280 w 380"/>
                <a:gd name="T81" fmla="*/ 362 h 368"/>
                <a:gd name="T82" fmla="*/ 50 w 380"/>
                <a:gd name="T83" fmla="*/ 368 h 368"/>
                <a:gd name="T84" fmla="*/ 50 w 380"/>
                <a:gd name="T85" fmla="*/ 314 h 368"/>
                <a:gd name="T86" fmla="*/ 38 w 380"/>
                <a:gd name="T87" fmla="*/ 312 h 368"/>
                <a:gd name="T88" fmla="*/ 28 w 380"/>
                <a:gd name="T89" fmla="*/ 314 h 368"/>
                <a:gd name="T90" fmla="*/ 25 w 380"/>
                <a:gd name="T91" fmla="*/ 314 h 368"/>
                <a:gd name="T92" fmla="*/ 12 w 380"/>
                <a:gd name="T93" fmla="*/ 304 h 368"/>
                <a:gd name="T94" fmla="*/ 15 w 380"/>
                <a:gd name="T95" fmla="*/ 125 h 368"/>
                <a:gd name="T96" fmla="*/ 0 w 380"/>
                <a:gd name="T97" fmla="*/ 13 h 36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80"/>
                <a:gd name="T148" fmla="*/ 0 h 368"/>
                <a:gd name="T149" fmla="*/ 380 w 380"/>
                <a:gd name="T150" fmla="*/ 368 h 36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80" h="368">
                  <a:moveTo>
                    <a:pt x="0" y="13"/>
                  </a:moveTo>
                  <a:lnTo>
                    <a:pt x="340" y="0"/>
                  </a:lnTo>
                  <a:lnTo>
                    <a:pt x="340" y="2"/>
                  </a:lnTo>
                  <a:lnTo>
                    <a:pt x="348" y="8"/>
                  </a:lnTo>
                  <a:lnTo>
                    <a:pt x="350" y="16"/>
                  </a:lnTo>
                  <a:lnTo>
                    <a:pt x="348" y="24"/>
                  </a:lnTo>
                  <a:lnTo>
                    <a:pt x="338" y="34"/>
                  </a:lnTo>
                  <a:lnTo>
                    <a:pt x="328" y="45"/>
                  </a:lnTo>
                  <a:lnTo>
                    <a:pt x="328" y="53"/>
                  </a:lnTo>
                  <a:lnTo>
                    <a:pt x="380" y="48"/>
                  </a:lnTo>
                  <a:lnTo>
                    <a:pt x="378" y="53"/>
                  </a:lnTo>
                  <a:lnTo>
                    <a:pt x="380" y="58"/>
                  </a:lnTo>
                  <a:lnTo>
                    <a:pt x="375" y="66"/>
                  </a:lnTo>
                  <a:lnTo>
                    <a:pt x="365" y="77"/>
                  </a:lnTo>
                  <a:lnTo>
                    <a:pt x="363" y="98"/>
                  </a:lnTo>
                  <a:lnTo>
                    <a:pt x="350" y="112"/>
                  </a:lnTo>
                  <a:lnTo>
                    <a:pt x="353" y="125"/>
                  </a:lnTo>
                  <a:lnTo>
                    <a:pt x="353" y="144"/>
                  </a:lnTo>
                  <a:lnTo>
                    <a:pt x="350" y="144"/>
                  </a:lnTo>
                  <a:lnTo>
                    <a:pt x="340" y="152"/>
                  </a:lnTo>
                  <a:lnTo>
                    <a:pt x="340" y="160"/>
                  </a:lnTo>
                  <a:lnTo>
                    <a:pt x="325" y="173"/>
                  </a:lnTo>
                  <a:lnTo>
                    <a:pt x="320" y="189"/>
                  </a:lnTo>
                  <a:lnTo>
                    <a:pt x="323" y="202"/>
                  </a:lnTo>
                  <a:lnTo>
                    <a:pt x="320" y="213"/>
                  </a:lnTo>
                  <a:lnTo>
                    <a:pt x="305" y="224"/>
                  </a:lnTo>
                  <a:lnTo>
                    <a:pt x="298" y="237"/>
                  </a:lnTo>
                  <a:lnTo>
                    <a:pt x="293" y="242"/>
                  </a:lnTo>
                  <a:lnTo>
                    <a:pt x="293" y="256"/>
                  </a:lnTo>
                  <a:lnTo>
                    <a:pt x="285" y="264"/>
                  </a:lnTo>
                  <a:lnTo>
                    <a:pt x="285" y="274"/>
                  </a:lnTo>
                  <a:lnTo>
                    <a:pt x="280" y="288"/>
                  </a:lnTo>
                  <a:lnTo>
                    <a:pt x="273" y="304"/>
                  </a:lnTo>
                  <a:lnTo>
                    <a:pt x="275" y="317"/>
                  </a:lnTo>
                  <a:lnTo>
                    <a:pt x="283" y="325"/>
                  </a:lnTo>
                  <a:lnTo>
                    <a:pt x="285" y="336"/>
                  </a:lnTo>
                  <a:lnTo>
                    <a:pt x="288" y="338"/>
                  </a:lnTo>
                  <a:lnTo>
                    <a:pt x="288" y="344"/>
                  </a:lnTo>
                  <a:lnTo>
                    <a:pt x="283" y="346"/>
                  </a:lnTo>
                  <a:lnTo>
                    <a:pt x="280" y="354"/>
                  </a:lnTo>
                  <a:lnTo>
                    <a:pt x="280" y="362"/>
                  </a:lnTo>
                  <a:lnTo>
                    <a:pt x="50" y="368"/>
                  </a:lnTo>
                  <a:lnTo>
                    <a:pt x="50" y="314"/>
                  </a:lnTo>
                  <a:lnTo>
                    <a:pt x="38" y="312"/>
                  </a:lnTo>
                  <a:lnTo>
                    <a:pt x="28" y="314"/>
                  </a:lnTo>
                  <a:lnTo>
                    <a:pt x="25" y="314"/>
                  </a:lnTo>
                  <a:lnTo>
                    <a:pt x="12" y="304"/>
                  </a:lnTo>
                  <a:lnTo>
                    <a:pt x="15" y="125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3898591" y="4017157"/>
              <a:ext cx="620664" cy="572210"/>
            </a:xfrm>
            <a:custGeom>
              <a:avLst/>
              <a:gdLst>
                <a:gd name="T0" fmla="*/ 230 w 430"/>
                <a:gd name="T1" fmla="*/ 8 h 398"/>
                <a:gd name="T2" fmla="*/ 248 w 430"/>
                <a:gd name="T3" fmla="*/ 59 h 398"/>
                <a:gd name="T4" fmla="*/ 243 w 430"/>
                <a:gd name="T5" fmla="*/ 80 h 398"/>
                <a:gd name="T6" fmla="*/ 220 w 430"/>
                <a:gd name="T7" fmla="*/ 128 h 398"/>
                <a:gd name="T8" fmla="*/ 355 w 430"/>
                <a:gd name="T9" fmla="*/ 198 h 398"/>
                <a:gd name="T10" fmla="*/ 355 w 430"/>
                <a:gd name="T11" fmla="*/ 240 h 398"/>
                <a:gd name="T12" fmla="*/ 353 w 430"/>
                <a:gd name="T13" fmla="*/ 272 h 398"/>
                <a:gd name="T14" fmla="*/ 323 w 430"/>
                <a:gd name="T15" fmla="*/ 264 h 398"/>
                <a:gd name="T16" fmla="*/ 313 w 430"/>
                <a:gd name="T17" fmla="*/ 294 h 398"/>
                <a:gd name="T18" fmla="*/ 348 w 430"/>
                <a:gd name="T19" fmla="*/ 288 h 398"/>
                <a:gd name="T20" fmla="*/ 368 w 430"/>
                <a:gd name="T21" fmla="*/ 283 h 398"/>
                <a:gd name="T22" fmla="*/ 360 w 430"/>
                <a:gd name="T23" fmla="*/ 296 h 398"/>
                <a:gd name="T24" fmla="*/ 373 w 430"/>
                <a:gd name="T25" fmla="*/ 307 h 398"/>
                <a:gd name="T26" fmla="*/ 398 w 430"/>
                <a:gd name="T27" fmla="*/ 286 h 398"/>
                <a:gd name="T28" fmla="*/ 413 w 430"/>
                <a:gd name="T29" fmla="*/ 286 h 398"/>
                <a:gd name="T30" fmla="*/ 413 w 430"/>
                <a:gd name="T31" fmla="*/ 304 h 398"/>
                <a:gd name="T32" fmla="*/ 380 w 430"/>
                <a:gd name="T33" fmla="*/ 336 h 398"/>
                <a:gd name="T34" fmla="*/ 398 w 430"/>
                <a:gd name="T35" fmla="*/ 363 h 398"/>
                <a:gd name="T36" fmla="*/ 428 w 430"/>
                <a:gd name="T37" fmla="*/ 387 h 398"/>
                <a:gd name="T38" fmla="*/ 398 w 430"/>
                <a:gd name="T39" fmla="*/ 379 h 398"/>
                <a:gd name="T40" fmla="*/ 358 w 430"/>
                <a:gd name="T41" fmla="*/ 355 h 398"/>
                <a:gd name="T42" fmla="*/ 343 w 430"/>
                <a:gd name="T43" fmla="*/ 374 h 398"/>
                <a:gd name="T44" fmla="*/ 333 w 430"/>
                <a:gd name="T45" fmla="*/ 390 h 398"/>
                <a:gd name="T46" fmla="*/ 318 w 430"/>
                <a:gd name="T47" fmla="*/ 376 h 398"/>
                <a:gd name="T48" fmla="*/ 303 w 430"/>
                <a:gd name="T49" fmla="*/ 376 h 398"/>
                <a:gd name="T50" fmla="*/ 273 w 430"/>
                <a:gd name="T51" fmla="*/ 387 h 398"/>
                <a:gd name="T52" fmla="*/ 228 w 430"/>
                <a:gd name="T53" fmla="*/ 355 h 398"/>
                <a:gd name="T54" fmla="*/ 210 w 430"/>
                <a:gd name="T55" fmla="*/ 342 h 398"/>
                <a:gd name="T56" fmla="*/ 208 w 430"/>
                <a:gd name="T57" fmla="*/ 334 h 398"/>
                <a:gd name="T58" fmla="*/ 193 w 430"/>
                <a:gd name="T59" fmla="*/ 331 h 398"/>
                <a:gd name="T60" fmla="*/ 183 w 430"/>
                <a:gd name="T61" fmla="*/ 323 h 398"/>
                <a:gd name="T62" fmla="*/ 173 w 430"/>
                <a:gd name="T63" fmla="*/ 350 h 398"/>
                <a:gd name="T64" fmla="*/ 80 w 430"/>
                <a:gd name="T65" fmla="*/ 334 h 398"/>
                <a:gd name="T66" fmla="*/ 18 w 430"/>
                <a:gd name="T67" fmla="*/ 331 h 398"/>
                <a:gd name="T68" fmla="*/ 28 w 430"/>
                <a:gd name="T69" fmla="*/ 315 h 398"/>
                <a:gd name="T70" fmla="*/ 30 w 430"/>
                <a:gd name="T71" fmla="*/ 275 h 398"/>
                <a:gd name="T72" fmla="*/ 35 w 430"/>
                <a:gd name="T73" fmla="*/ 254 h 398"/>
                <a:gd name="T74" fmla="*/ 48 w 430"/>
                <a:gd name="T75" fmla="*/ 219 h 398"/>
                <a:gd name="T76" fmla="*/ 38 w 430"/>
                <a:gd name="T77" fmla="*/ 182 h 398"/>
                <a:gd name="T78" fmla="*/ 33 w 430"/>
                <a:gd name="T79" fmla="*/ 168 h 398"/>
                <a:gd name="T80" fmla="*/ 20 w 430"/>
                <a:gd name="T81" fmla="*/ 152 h 398"/>
                <a:gd name="T82" fmla="*/ 5 w 430"/>
                <a:gd name="T83" fmla="*/ 115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30"/>
                <a:gd name="T127" fmla="*/ 0 h 398"/>
                <a:gd name="T128" fmla="*/ 430 w 430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30" h="398">
                  <a:moveTo>
                    <a:pt x="0" y="6"/>
                  </a:moveTo>
                  <a:lnTo>
                    <a:pt x="230" y="0"/>
                  </a:lnTo>
                  <a:lnTo>
                    <a:pt x="230" y="8"/>
                  </a:lnTo>
                  <a:lnTo>
                    <a:pt x="240" y="27"/>
                  </a:lnTo>
                  <a:lnTo>
                    <a:pt x="243" y="46"/>
                  </a:lnTo>
                  <a:lnTo>
                    <a:pt x="248" y="59"/>
                  </a:lnTo>
                  <a:lnTo>
                    <a:pt x="253" y="64"/>
                  </a:lnTo>
                  <a:lnTo>
                    <a:pt x="253" y="72"/>
                  </a:lnTo>
                  <a:lnTo>
                    <a:pt x="243" y="80"/>
                  </a:lnTo>
                  <a:lnTo>
                    <a:pt x="240" y="83"/>
                  </a:lnTo>
                  <a:lnTo>
                    <a:pt x="235" y="104"/>
                  </a:lnTo>
                  <a:lnTo>
                    <a:pt x="220" y="128"/>
                  </a:lnTo>
                  <a:lnTo>
                    <a:pt x="205" y="171"/>
                  </a:lnTo>
                  <a:lnTo>
                    <a:pt x="205" y="203"/>
                  </a:lnTo>
                  <a:lnTo>
                    <a:pt x="355" y="198"/>
                  </a:lnTo>
                  <a:lnTo>
                    <a:pt x="358" y="203"/>
                  </a:lnTo>
                  <a:lnTo>
                    <a:pt x="355" y="216"/>
                  </a:lnTo>
                  <a:lnTo>
                    <a:pt x="355" y="240"/>
                  </a:lnTo>
                  <a:lnTo>
                    <a:pt x="370" y="256"/>
                  </a:lnTo>
                  <a:lnTo>
                    <a:pt x="375" y="275"/>
                  </a:lnTo>
                  <a:lnTo>
                    <a:pt x="353" y="272"/>
                  </a:lnTo>
                  <a:lnTo>
                    <a:pt x="333" y="262"/>
                  </a:lnTo>
                  <a:lnTo>
                    <a:pt x="330" y="259"/>
                  </a:lnTo>
                  <a:lnTo>
                    <a:pt x="323" y="264"/>
                  </a:lnTo>
                  <a:lnTo>
                    <a:pt x="310" y="278"/>
                  </a:lnTo>
                  <a:lnTo>
                    <a:pt x="308" y="286"/>
                  </a:lnTo>
                  <a:lnTo>
                    <a:pt x="313" y="294"/>
                  </a:lnTo>
                  <a:lnTo>
                    <a:pt x="323" y="296"/>
                  </a:lnTo>
                  <a:lnTo>
                    <a:pt x="338" y="294"/>
                  </a:lnTo>
                  <a:lnTo>
                    <a:pt x="348" y="288"/>
                  </a:lnTo>
                  <a:lnTo>
                    <a:pt x="353" y="283"/>
                  </a:lnTo>
                  <a:lnTo>
                    <a:pt x="363" y="283"/>
                  </a:lnTo>
                  <a:lnTo>
                    <a:pt x="368" y="283"/>
                  </a:lnTo>
                  <a:lnTo>
                    <a:pt x="368" y="286"/>
                  </a:lnTo>
                  <a:lnTo>
                    <a:pt x="365" y="291"/>
                  </a:lnTo>
                  <a:lnTo>
                    <a:pt x="360" y="296"/>
                  </a:lnTo>
                  <a:lnTo>
                    <a:pt x="360" y="304"/>
                  </a:lnTo>
                  <a:lnTo>
                    <a:pt x="368" y="307"/>
                  </a:lnTo>
                  <a:lnTo>
                    <a:pt x="373" y="307"/>
                  </a:lnTo>
                  <a:lnTo>
                    <a:pt x="378" y="304"/>
                  </a:lnTo>
                  <a:lnTo>
                    <a:pt x="383" y="291"/>
                  </a:lnTo>
                  <a:lnTo>
                    <a:pt x="398" y="286"/>
                  </a:lnTo>
                  <a:lnTo>
                    <a:pt x="405" y="280"/>
                  </a:lnTo>
                  <a:lnTo>
                    <a:pt x="408" y="280"/>
                  </a:lnTo>
                  <a:lnTo>
                    <a:pt x="413" y="286"/>
                  </a:lnTo>
                  <a:lnTo>
                    <a:pt x="410" y="294"/>
                  </a:lnTo>
                  <a:lnTo>
                    <a:pt x="413" y="296"/>
                  </a:lnTo>
                  <a:lnTo>
                    <a:pt x="413" y="304"/>
                  </a:lnTo>
                  <a:lnTo>
                    <a:pt x="403" y="310"/>
                  </a:lnTo>
                  <a:lnTo>
                    <a:pt x="393" y="326"/>
                  </a:lnTo>
                  <a:lnTo>
                    <a:pt x="380" y="336"/>
                  </a:lnTo>
                  <a:lnTo>
                    <a:pt x="380" y="344"/>
                  </a:lnTo>
                  <a:lnTo>
                    <a:pt x="383" y="352"/>
                  </a:lnTo>
                  <a:lnTo>
                    <a:pt x="398" y="363"/>
                  </a:lnTo>
                  <a:lnTo>
                    <a:pt x="428" y="374"/>
                  </a:lnTo>
                  <a:lnTo>
                    <a:pt x="430" y="382"/>
                  </a:lnTo>
                  <a:lnTo>
                    <a:pt x="428" y="387"/>
                  </a:lnTo>
                  <a:lnTo>
                    <a:pt x="423" y="390"/>
                  </a:lnTo>
                  <a:lnTo>
                    <a:pt x="403" y="398"/>
                  </a:lnTo>
                  <a:lnTo>
                    <a:pt x="398" y="379"/>
                  </a:lnTo>
                  <a:lnTo>
                    <a:pt x="385" y="374"/>
                  </a:lnTo>
                  <a:lnTo>
                    <a:pt x="360" y="363"/>
                  </a:lnTo>
                  <a:lnTo>
                    <a:pt x="358" y="355"/>
                  </a:lnTo>
                  <a:lnTo>
                    <a:pt x="355" y="352"/>
                  </a:lnTo>
                  <a:lnTo>
                    <a:pt x="348" y="355"/>
                  </a:lnTo>
                  <a:lnTo>
                    <a:pt x="343" y="374"/>
                  </a:lnTo>
                  <a:lnTo>
                    <a:pt x="345" y="376"/>
                  </a:lnTo>
                  <a:lnTo>
                    <a:pt x="345" y="379"/>
                  </a:lnTo>
                  <a:lnTo>
                    <a:pt x="333" y="390"/>
                  </a:lnTo>
                  <a:lnTo>
                    <a:pt x="330" y="387"/>
                  </a:lnTo>
                  <a:lnTo>
                    <a:pt x="323" y="376"/>
                  </a:lnTo>
                  <a:lnTo>
                    <a:pt x="318" y="376"/>
                  </a:lnTo>
                  <a:lnTo>
                    <a:pt x="310" y="382"/>
                  </a:lnTo>
                  <a:lnTo>
                    <a:pt x="305" y="376"/>
                  </a:lnTo>
                  <a:lnTo>
                    <a:pt x="303" y="376"/>
                  </a:lnTo>
                  <a:lnTo>
                    <a:pt x="290" y="390"/>
                  </a:lnTo>
                  <a:lnTo>
                    <a:pt x="278" y="392"/>
                  </a:lnTo>
                  <a:lnTo>
                    <a:pt x="273" y="387"/>
                  </a:lnTo>
                  <a:lnTo>
                    <a:pt x="260" y="384"/>
                  </a:lnTo>
                  <a:lnTo>
                    <a:pt x="240" y="358"/>
                  </a:lnTo>
                  <a:lnTo>
                    <a:pt x="228" y="355"/>
                  </a:lnTo>
                  <a:lnTo>
                    <a:pt x="218" y="350"/>
                  </a:lnTo>
                  <a:lnTo>
                    <a:pt x="213" y="342"/>
                  </a:lnTo>
                  <a:lnTo>
                    <a:pt x="210" y="342"/>
                  </a:lnTo>
                  <a:lnTo>
                    <a:pt x="208" y="342"/>
                  </a:lnTo>
                  <a:lnTo>
                    <a:pt x="208" y="339"/>
                  </a:lnTo>
                  <a:lnTo>
                    <a:pt x="208" y="334"/>
                  </a:lnTo>
                  <a:lnTo>
                    <a:pt x="203" y="331"/>
                  </a:lnTo>
                  <a:lnTo>
                    <a:pt x="200" y="334"/>
                  </a:lnTo>
                  <a:lnTo>
                    <a:pt x="193" y="331"/>
                  </a:lnTo>
                  <a:lnTo>
                    <a:pt x="190" y="331"/>
                  </a:lnTo>
                  <a:lnTo>
                    <a:pt x="188" y="323"/>
                  </a:lnTo>
                  <a:lnTo>
                    <a:pt x="183" y="323"/>
                  </a:lnTo>
                  <a:lnTo>
                    <a:pt x="168" y="339"/>
                  </a:lnTo>
                  <a:lnTo>
                    <a:pt x="175" y="350"/>
                  </a:lnTo>
                  <a:lnTo>
                    <a:pt x="173" y="350"/>
                  </a:lnTo>
                  <a:lnTo>
                    <a:pt x="148" y="352"/>
                  </a:lnTo>
                  <a:lnTo>
                    <a:pt x="105" y="344"/>
                  </a:lnTo>
                  <a:lnTo>
                    <a:pt x="80" y="334"/>
                  </a:lnTo>
                  <a:lnTo>
                    <a:pt x="23" y="344"/>
                  </a:lnTo>
                  <a:lnTo>
                    <a:pt x="20" y="339"/>
                  </a:lnTo>
                  <a:lnTo>
                    <a:pt x="18" y="331"/>
                  </a:lnTo>
                  <a:lnTo>
                    <a:pt x="20" y="328"/>
                  </a:lnTo>
                  <a:lnTo>
                    <a:pt x="23" y="323"/>
                  </a:lnTo>
                  <a:lnTo>
                    <a:pt x="28" y="315"/>
                  </a:lnTo>
                  <a:lnTo>
                    <a:pt x="35" y="294"/>
                  </a:lnTo>
                  <a:lnTo>
                    <a:pt x="30" y="283"/>
                  </a:lnTo>
                  <a:lnTo>
                    <a:pt x="30" y="275"/>
                  </a:lnTo>
                  <a:lnTo>
                    <a:pt x="33" y="272"/>
                  </a:lnTo>
                  <a:lnTo>
                    <a:pt x="33" y="267"/>
                  </a:lnTo>
                  <a:lnTo>
                    <a:pt x="35" y="254"/>
                  </a:lnTo>
                  <a:lnTo>
                    <a:pt x="40" y="248"/>
                  </a:lnTo>
                  <a:lnTo>
                    <a:pt x="43" y="238"/>
                  </a:lnTo>
                  <a:lnTo>
                    <a:pt x="48" y="219"/>
                  </a:lnTo>
                  <a:lnTo>
                    <a:pt x="48" y="208"/>
                  </a:lnTo>
                  <a:lnTo>
                    <a:pt x="43" y="192"/>
                  </a:lnTo>
                  <a:lnTo>
                    <a:pt x="38" y="182"/>
                  </a:lnTo>
                  <a:lnTo>
                    <a:pt x="35" y="179"/>
                  </a:lnTo>
                  <a:lnTo>
                    <a:pt x="35" y="174"/>
                  </a:lnTo>
                  <a:lnTo>
                    <a:pt x="33" y="168"/>
                  </a:lnTo>
                  <a:lnTo>
                    <a:pt x="28" y="160"/>
                  </a:lnTo>
                  <a:lnTo>
                    <a:pt x="23" y="155"/>
                  </a:lnTo>
                  <a:lnTo>
                    <a:pt x="20" y="152"/>
                  </a:lnTo>
                  <a:lnTo>
                    <a:pt x="25" y="142"/>
                  </a:lnTo>
                  <a:lnTo>
                    <a:pt x="18" y="126"/>
                  </a:lnTo>
                  <a:lnTo>
                    <a:pt x="5" y="115"/>
                  </a:lnTo>
                  <a:lnTo>
                    <a:pt x="3" y="107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1501307" y="3241904"/>
              <a:ext cx="751027" cy="924073"/>
            </a:xfrm>
            <a:custGeom>
              <a:avLst/>
              <a:gdLst>
                <a:gd name="T0" fmla="*/ 442 w 520"/>
                <a:gd name="T1" fmla="*/ 640 h 640"/>
                <a:gd name="T2" fmla="*/ 520 w 520"/>
                <a:gd name="T3" fmla="*/ 67 h 640"/>
                <a:gd name="T4" fmla="*/ 142 w 520"/>
                <a:gd name="T5" fmla="*/ 3 h 640"/>
                <a:gd name="T6" fmla="*/ 142 w 520"/>
                <a:gd name="T7" fmla="*/ 0 h 640"/>
                <a:gd name="T8" fmla="*/ 132 w 520"/>
                <a:gd name="T9" fmla="*/ 56 h 640"/>
                <a:gd name="T10" fmla="*/ 120 w 520"/>
                <a:gd name="T11" fmla="*/ 99 h 640"/>
                <a:gd name="T12" fmla="*/ 110 w 520"/>
                <a:gd name="T13" fmla="*/ 99 h 640"/>
                <a:gd name="T14" fmla="*/ 105 w 520"/>
                <a:gd name="T15" fmla="*/ 94 h 640"/>
                <a:gd name="T16" fmla="*/ 105 w 520"/>
                <a:gd name="T17" fmla="*/ 88 h 640"/>
                <a:gd name="T18" fmla="*/ 100 w 520"/>
                <a:gd name="T19" fmla="*/ 83 h 640"/>
                <a:gd name="T20" fmla="*/ 85 w 520"/>
                <a:gd name="T21" fmla="*/ 78 h 640"/>
                <a:gd name="T22" fmla="*/ 72 w 520"/>
                <a:gd name="T23" fmla="*/ 80 h 640"/>
                <a:gd name="T24" fmla="*/ 70 w 520"/>
                <a:gd name="T25" fmla="*/ 86 h 640"/>
                <a:gd name="T26" fmla="*/ 72 w 520"/>
                <a:gd name="T27" fmla="*/ 104 h 640"/>
                <a:gd name="T28" fmla="*/ 70 w 520"/>
                <a:gd name="T29" fmla="*/ 152 h 640"/>
                <a:gd name="T30" fmla="*/ 72 w 520"/>
                <a:gd name="T31" fmla="*/ 160 h 640"/>
                <a:gd name="T32" fmla="*/ 67 w 520"/>
                <a:gd name="T33" fmla="*/ 182 h 640"/>
                <a:gd name="T34" fmla="*/ 62 w 520"/>
                <a:gd name="T35" fmla="*/ 187 h 640"/>
                <a:gd name="T36" fmla="*/ 62 w 520"/>
                <a:gd name="T37" fmla="*/ 195 h 640"/>
                <a:gd name="T38" fmla="*/ 62 w 520"/>
                <a:gd name="T39" fmla="*/ 208 h 640"/>
                <a:gd name="T40" fmla="*/ 62 w 520"/>
                <a:gd name="T41" fmla="*/ 214 h 640"/>
                <a:gd name="T42" fmla="*/ 62 w 520"/>
                <a:gd name="T43" fmla="*/ 219 h 640"/>
                <a:gd name="T44" fmla="*/ 70 w 520"/>
                <a:gd name="T45" fmla="*/ 230 h 640"/>
                <a:gd name="T46" fmla="*/ 70 w 520"/>
                <a:gd name="T47" fmla="*/ 240 h 640"/>
                <a:gd name="T48" fmla="*/ 72 w 520"/>
                <a:gd name="T49" fmla="*/ 248 h 640"/>
                <a:gd name="T50" fmla="*/ 75 w 520"/>
                <a:gd name="T51" fmla="*/ 259 h 640"/>
                <a:gd name="T52" fmla="*/ 80 w 520"/>
                <a:gd name="T53" fmla="*/ 262 h 640"/>
                <a:gd name="T54" fmla="*/ 85 w 520"/>
                <a:gd name="T55" fmla="*/ 270 h 640"/>
                <a:gd name="T56" fmla="*/ 85 w 520"/>
                <a:gd name="T57" fmla="*/ 278 h 640"/>
                <a:gd name="T58" fmla="*/ 85 w 520"/>
                <a:gd name="T59" fmla="*/ 283 h 640"/>
                <a:gd name="T60" fmla="*/ 80 w 520"/>
                <a:gd name="T61" fmla="*/ 278 h 640"/>
                <a:gd name="T62" fmla="*/ 72 w 520"/>
                <a:gd name="T63" fmla="*/ 288 h 640"/>
                <a:gd name="T64" fmla="*/ 60 w 520"/>
                <a:gd name="T65" fmla="*/ 291 h 640"/>
                <a:gd name="T66" fmla="*/ 50 w 520"/>
                <a:gd name="T67" fmla="*/ 302 h 640"/>
                <a:gd name="T68" fmla="*/ 45 w 520"/>
                <a:gd name="T69" fmla="*/ 328 h 640"/>
                <a:gd name="T70" fmla="*/ 30 w 520"/>
                <a:gd name="T71" fmla="*/ 350 h 640"/>
                <a:gd name="T72" fmla="*/ 22 w 520"/>
                <a:gd name="T73" fmla="*/ 350 h 640"/>
                <a:gd name="T74" fmla="*/ 22 w 520"/>
                <a:gd name="T75" fmla="*/ 355 h 640"/>
                <a:gd name="T76" fmla="*/ 25 w 520"/>
                <a:gd name="T77" fmla="*/ 363 h 640"/>
                <a:gd name="T78" fmla="*/ 22 w 520"/>
                <a:gd name="T79" fmla="*/ 371 h 640"/>
                <a:gd name="T80" fmla="*/ 20 w 520"/>
                <a:gd name="T81" fmla="*/ 384 h 640"/>
                <a:gd name="T82" fmla="*/ 22 w 520"/>
                <a:gd name="T83" fmla="*/ 387 h 640"/>
                <a:gd name="T84" fmla="*/ 32 w 520"/>
                <a:gd name="T85" fmla="*/ 398 h 640"/>
                <a:gd name="T86" fmla="*/ 35 w 520"/>
                <a:gd name="T87" fmla="*/ 403 h 640"/>
                <a:gd name="T88" fmla="*/ 32 w 520"/>
                <a:gd name="T89" fmla="*/ 406 h 640"/>
                <a:gd name="T90" fmla="*/ 30 w 520"/>
                <a:gd name="T91" fmla="*/ 414 h 640"/>
                <a:gd name="T92" fmla="*/ 22 w 520"/>
                <a:gd name="T93" fmla="*/ 422 h 640"/>
                <a:gd name="T94" fmla="*/ 20 w 520"/>
                <a:gd name="T95" fmla="*/ 419 h 640"/>
                <a:gd name="T96" fmla="*/ 7 w 520"/>
                <a:gd name="T97" fmla="*/ 416 h 640"/>
                <a:gd name="T98" fmla="*/ 0 w 520"/>
                <a:gd name="T99" fmla="*/ 440 h 640"/>
                <a:gd name="T100" fmla="*/ 280 w 520"/>
                <a:gd name="T101" fmla="*/ 614 h 640"/>
                <a:gd name="T102" fmla="*/ 442 w 520"/>
                <a:gd name="T103" fmla="*/ 640 h 640"/>
                <a:gd name="T104" fmla="*/ 442 w 520"/>
                <a:gd name="T105" fmla="*/ 640 h 6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20"/>
                <a:gd name="T160" fmla="*/ 0 h 640"/>
                <a:gd name="T161" fmla="*/ 520 w 520"/>
                <a:gd name="T162" fmla="*/ 640 h 64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20" h="640">
                  <a:moveTo>
                    <a:pt x="442" y="640"/>
                  </a:moveTo>
                  <a:lnTo>
                    <a:pt x="520" y="67"/>
                  </a:lnTo>
                  <a:lnTo>
                    <a:pt x="142" y="3"/>
                  </a:lnTo>
                  <a:lnTo>
                    <a:pt x="142" y="0"/>
                  </a:lnTo>
                  <a:lnTo>
                    <a:pt x="132" y="56"/>
                  </a:lnTo>
                  <a:lnTo>
                    <a:pt x="120" y="99"/>
                  </a:lnTo>
                  <a:lnTo>
                    <a:pt x="110" y="99"/>
                  </a:lnTo>
                  <a:lnTo>
                    <a:pt x="105" y="94"/>
                  </a:lnTo>
                  <a:lnTo>
                    <a:pt x="105" y="88"/>
                  </a:lnTo>
                  <a:lnTo>
                    <a:pt x="100" y="83"/>
                  </a:lnTo>
                  <a:lnTo>
                    <a:pt x="85" y="78"/>
                  </a:lnTo>
                  <a:lnTo>
                    <a:pt x="72" y="80"/>
                  </a:lnTo>
                  <a:lnTo>
                    <a:pt x="70" y="86"/>
                  </a:lnTo>
                  <a:lnTo>
                    <a:pt x="72" y="104"/>
                  </a:lnTo>
                  <a:lnTo>
                    <a:pt x="70" y="152"/>
                  </a:lnTo>
                  <a:lnTo>
                    <a:pt x="72" y="160"/>
                  </a:lnTo>
                  <a:lnTo>
                    <a:pt x="67" y="182"/>
                  </a:lnTo>
                  <a:lnTo>
                    <a:pt x="62" y="187"/>
                  </a:lnTo>
                  <a:lnTo>
                    <a:pt x="62" y="195"/>
                  </a:lnTo>
                  <a:lnTo>
                    <a:pt x="62" y="208"/>
                  </a:lnTo>
                  <a:lnTo>
                    <a:pt x="62" y="214"/>
                  </a:lnTo>
                  <a:lnTo>
                    <a:pt x="62" y="219"/>
                  </a:lnTo>
                  <a:lnTo>
                    <a:pt x="70" y="230"/>
                  </a:lnTo>
                  <a:lnTo>
                    <a:pt x="70" y="240"/>
                  </a:lnTo>
                  <a:lnTo>
                    <a:pt x="72" y="248"/>
                  </a:lnTo>
                  <a:lnTo>
                    <a:pt x="75" y="259"/>
                  </a:lnTo>
                  <a:lnTo>
                    <a:pt x="80" y="262"/>
                  </a:lnTo>
                  <a:lnTo>
                    <a:pt x="85" y="270"/>
                  </a:lnTo>
                  <a:lnTo>
                    <a:pt x="85" y="278"/>
                  </a:lnTo>
                  <a:lnTo>
                    <a:pt x="85" y="283"/>
                  </a:lnTo>
                  <a:lnTo>
                    <a:pt x="80" y="278"/>
                  </a:lnTo>
                  <a:lnTo>
                    <a:pt x="72" y="288"/>
                  </a:lnTo>
                  <a:lnTo>
                    <a:pt x="60" y="291"/>
                  </a:lnTo>
                  <a:lnTo>
                    <a:pt x="50" y="302"/>
                  </a:lnTo>
                  <a:lnTo>
                    <a:pt x="45" y="328"/>
                  </a:lnTo>
                  <a:lnTo>
                    <a:pt x="30" y="350"/>
                  </a:lnTo>
                  <a:lnTo>
                    <a:pt x="22" y="350"/>
                  </a:lnTo>
                  <a:lnTo>
                    <a:pt x="22" y="355"/>
                  </a:lnTo>
                  <a:lnTo>
                    <a:pt x="25" y="363"/>
                  </a:lnTo>
                  <a:lnTo>
                    <a:pt x="22" y="371"/>
                  </a:lnTo>
                  <a:lnTo>
                    <a:pt x="20" y="384"/>
                  </a:lnTo>
                  <a:lnTo>
                    <a:pt x="22" y="387"/>
                  </a:lnTo>
                  <a:lnTo>
                    <a:pt x="32" y="398"/>
                  </a:lnTo>
                  <a:lnTo>
                    <a:pt x="35" y="403"/>
                  </a:lnTo>
                  <a:lnTo>
                    <a:pt x="32" y="406"/>
                  </a:lnTo>
                  <a:lnTo>
                    <a:pt x="30" y="414"/>
                  </a:lnTo>
                  <a:lnTo>
                    <a:pt x="22" y="422"/>
                  </a:lnTo>
                  <a:lnTo>
                    <a:pt x="20" y="419"/>
                  </a:lnTo>
                  <a:lnTo>
                    <a:pt x="7" y="416"/>
                  </a:lnTo>
                  <a:lnTo>
                    <a:pt x="0" y="440"/>
                  </a:lnTo>
                  <a:lnTo>
                    <a:pt x="280" y="614"/>
                  </a:lnTo>
                  <a:lnTo>
                    <a:pt x="442" y="64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138122" y="3337657"/>
              <a:ext cx="770638" cy="843319"/>
            </a:xfrm>
            <a:custGeom>
              <a:avLst/>
              <a:gdLst>
                <a:gd name="T0" fmla="*/ 78 w 533"/>
                <a:gd name="T1" fmla="*/ 0 h 584"/>
                <a:gd name="T2" fmla="*/ 0 w 533"/>
                <a:gd name="T3" fmla="*/ 573 h 584"/>
                <a:gd name="T4" fmla="*/ 0 w 533"/>
                <a:gd name="T5" fmla="*/ 573 h 584"/>
                <a:gd name="T6" fmla="*/ 70 w 533"/>
                <a:gd name="T7" fmla="*/ 584 h 584"/>
                <a:gd name="T8" fmla="*/ 75 w 533"/>
                <a:gd name="T9" fmla="*/ 536 h 584"/>
                <a:gd name="T10" fmla="*/ 208 w 533"/>
                <a:gd name="T11" fmla="*/ 555 h 584"/>
                <a:gd name="T12" fmla="*/ 208 w 533"/>
                <a:gd name="T13" fmla="*/ 552 h 584"/>
                <a:gd name="T14" fmla="*/ 203 w 533"/>
                <a:gd name="T15" fmla="*/ 547 h 584"/>
                <a:gd name="T16" fmla="*/ 208 w 533"/>
                <a:gd name="T17" fmla="*/ 539 h 584"/>
                <a:gd name="T18" fmla="*/ 205 w 533"/>
                <a:gd name="T19" fmla="*/ 536 h 584"/>
                <a:gd name="T20" fmla="*/ 203 w 533"/>
                <a:gd name="T21" fmla="*/ 533 h 584"/>
                <a:gd name="T22" fmla="*/ 205 w 533"/>
                <a:gd name="T23" fmla="*/ 533 h 584"/>
                <a:gd name="T24" fmla="*/ 490 w 533"/>
                <a:gd name="T25" fmla="*/ 563 h 584"/>
                <a:gd name="T26" fmla="*/ 525 w 533"/>
                <a:gd name="T27" fmla="*/ 104 h 584"/>
                <a:gd name="T28" fmla="*/ 530 w 533"/>
                <a:gd name="T29" fmla="*/ 104 h 584"/>
                <a:gd name="T30" fmla="*/ 533 w 533"/>
                <a:gd name="T31" fmla="*/ 53 h 584"/>
                <a:gd name="T32" fmla="*/ 78 w 533"/>
                <a:gd name="T33" fmla="*/ 0 h 58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3"/>
                <a:gd name="T52" fmla="*/ 0 h 584"/>
                <a:gd name="T53" fmla="*/ 533 w 533"/>
                <a:gd name="T54" fmla="*/ 584 h 58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3" h="584">
                  <a:moveTo>
                    <a:pt x="78" y="0"/>
                  </a:moveTo>
                  <a:lnTo>
                    <a:pt x="0" y="573"/>
                  </a:lnTo>
                  <a:lnTo>
                    <a:pt x="70" y="584"/>
                  </a:lnTo>
                  <a:lnTo>
                    <a:pt x="75" y="536"/>
                  </a:lnTo>
                  <a:lnTo>
                    <a:pt x="208" y="555"/>
                  </a:lnTo>
                  <a:lnTo>
                    <a:pt x="208" y="552"/>
                  </a:lnTo>
                  <a:lnTo>
                    <a:pt x="203" y="547"/>
                  </a:lnTo>
                  <a:lnTo>
                    <a:pt x="208" y="539"/>
                  </a:lnTo>
                  <a:lnTo>
                    <a:pt x="205" y="536"/>
                  </a:lnTo>
                  <a:lnTo>
                    <a:pt x="203" y="533"/>
                  </a:lnTo>
                  <a:lnTo>
                    <a:pt x="205" y="533"/>
                  </a:lnTo>
                  <a:lnTo>
                    <a:pt x="490" y="563"/>
                  </a:lnTo>
                  <a:lnTo>
                    <a:pt x="525" y="104"/>
                  </a:lnTo>
                  <a:lnTo>
                    <a:pt x="530" y="104"/>
                  </a:lnTo>
                  <a:lnTo>
                    <a:pt x="533" y="53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1139062" y="2374359"/>
              <a:ext cx="701419" cy="1147882"/>
            </a:xfrm>
            <a:custGeom>
              <a:avLst/>
              <a:gdLst>
                <a:gd name="T0" fmla="*/ 72 w 485"/>
                <a:gd name="T1" fmla="*/ 0 h 795"/>
                <a:gd name="T2" fmla="*/ 0 w 485"/>
                <a:gd name="T3" fmla="*/ 302 h 795"/>
                <a:gd name="T4" fmla="*/ 312 w 485"/>
                <a:gd name="T5" fmla="*/ 795 h 795"/>
                <a:gd name="T6" fmla="*/ 312 w 485"/>
                <a:gd name="T7" fmla="*/ 787 h 795"/>
                <a:gd name="T8" fmla="*/ 317 w 485"/>
                <a:gd name="T9" fmla="*/ 782 h 795"/>
                <a:gd name="T10" fmla="*/ 322 w 485"/>
                <a:gd name="T11" fmla="*/ 760 h 795"/>
                <a:gd name="T12" fmla="*/ 320 w 485"/>
                <a:gd name="T13" fmla="*/ 752 h 795"/>
                <a:gd name="T14" fmla="*/ 322 w 485"/>
                <a:gd name="T15" fmla="*/ 704 h 795"/>
                <a:gd name="T16" fmla="*/ 320 w 485"/>
                <a:gd name="T17" fmla="*/ 686 h 795"/>
                <a:gd name="T18" fmla="*/ 322 w 485"/>
                <a:gd name="T19" fmla="*/ 680 h 795"/>
                <a:gd name="T20" fmla="*/ 335 w 485"/>
                <a:gd name="T21" fmla="*/ 678 h 795"/>
                <a:gd name="T22" fmla="*/ 350 w 485"/>
                <a:gd name="T23" fmla="*/ 683 h 795"/>
                <a:gd name="T24" fmla="*/ 355 w 485"/>
                <a:gd name="T25" fmla="*/ 688 h 795"/>
                <a:gd name="T26" fmla="*/ 355 w 485"/>
                <a:gd name="T27" fmla="*/ 694 h 795"/>
                <a:gd name="T28" fmla="*/ 360 w 485"/>
                <a:gd name="T29" fmla="*/ 699 h 795"/>
                <a:gd name="T30" fmla="*/ 370 w 485"/>
                <a:gd name="T31" fmla="*/ 699 h 795"/>
                <a:gd name="T32" fmla="*/ 382 w 485"/>
                <a:gd name="T33" fmla="*/ 656 h 795"/>
                <a:gd name="T34" fmla="*/ 392 w 485"/>
                <a:gd name="T35" fmla="*/ 600 h 795"/>
                <a:gd name="T36" fmla="*/ 485 w 485"/>
                <a:gd name="T37" fmla="*/ 96 h 795"/>
                <a:gd name="T38" fmla="*/ 275 w 485"/>
                <a:gd name="T39" fmla="*/ 51 h 795"/>
                <a:gd name="T40" fmla="*/ 72 w 485"/>
                <a:gd name="T41" fmla="*/ 0 h 7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5"/>
                <a:gd name="T64" fmla="*/ 0 h 795"/>
                <a:gd name="T65" fmla="*/ 485 w 485"/>
                <a:gd name="T66" fmla="*/ 795 h 7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5" h="795">
                  <a:moveTo>
                    <a:pt x="72" y="0"/>
                  </a:moveTo>
                  <a:lnTo>
                    <a:pt x="0" y="302"/>
                  </a:lnTo>
                  <a:lnTo>
                    <a:pt x="312" y="795"/>
                  </a:lnTo>
                  <a:lnTo>
                    <a:pt x="312" y="787"/>
                  </a:lnTo>
                  <a:lnTo>
                    <a:pt x="317" y="782"/>
                  </a:lnTo>
                  <a:lnTo>
                    <a:pt x="322" y="760"/>
                  </a:lnTo>
                  <a:lnTo>
                    <a:pt x="320" y="752"/>
                  </a:lnTo>
                  <a:lnTo>
                    <a:pt x="322" y="704"/>
                  </a:lnTo>
                  <a:lnTo>
                    <a:pt x="320" y="686"/>
                  </a:lnTo>
                  <a:lnTo>
                    <a:pt x="322" y="680"/>
                  </a:lnTo>
                  <a:lnTo>
                    <a:pt x="335" y="678"/>
                  </a:lnTo>
                  <a:lnTo>
                    <a:pt x="350" y="683"/>
                  </a:lnTo>
                  <a:lnTo>
                    <a:pt x="355" y="688"/>
                  </a:lnTo>
                  <a:lnTo>
                    <a:pt x="355" y="694"/>
                  </a:lnTo>
                  <a:lnTo>
                    <a:pt x="360" y="699"/>
                  </a:lnTo>
                  <a:lnTo>
                    <a:pt x="370" y="699"/>
                  </a:lnTo>
                  <a:lnTo>
                    <a:pt x="382" y="656"/>
                  </a:lnTo>
                  <a:lnTo>
                    <a:pt x="392" y="600"/>
                  </a:lnTo>
                  <a:lnTo>
                    <a:pt x="485" y="96"/>
                  </a:lnTo>
                  <a:lnTo>
                    <a:pt x="275" y="5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1705504" y="2512798"/>
              <a:ext cx="618356" cy="824860"/>
            </a:xfrm>
            <a:custGeom>
              <a:avLst/>
              <a:gdLst>
                <a:gd name="T0" fmla="*/ 288 w 428"/>
                <a:gd name="T1" fmla="*/ 139 h 571"/>
                <a:gd name="T2" fmla="*/ 303 w 428"/>
                <a:gd name="T3" fmla="*/ 40 h 571"/>
                <a:gd name="T4" fmla="*/ 93 w 428"/>
                <a:gd name="T5" fmla="*/ 0 h 571"/>
                <a:gd name="T6" fmla="*/ 0 w 428"/>
                <a:gd name="T7" fmla="*/ 504 h 571"/>
                <a:gd name="T8" fmla="*/ 0 w 428"/>
                <a:gd name="T9" fmla="*/ 507 h 571"/>
                <a:gd name="T10" fmla="*/ 378 w 428"/>
                <a:gd name="T11" fmla="*/ 571 h 571"/>
                <a:gd name="T12" fmla="*/ 428 w 428"/>
                <a:gd name="T13" fmla="*/ 163 h 571"/>
                <a:gd name="T14" fmla="*/ 288 w 428"/>
                <a:gd name="T15" fmla="*/ 139 h 5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8"/>
                <a:gd name="T25" fmla="*/ 0 h 571"/>
                <a:gd name="T26" fmla="*/ 428 w 428"/>
                <a:gd name="T27" fmla="*/ 571 h 5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8" h="571">
                  <a:moveTo>
                    <a:pt x="288" y="139"/>
                  </a:moveTo>
                  <a:lnTo>
                    <a:pt x="303" y="40"/>
                  </a:lnTo>
                  <a:lnTo>
                    <a:pt x="93" y="0"/>
                  </a:lnTo>
                  <a:lnTo>
                    <a:pt x="0" y="504"/>
                  </a:lnTo>
                  <a:lnTo>
                    <a:pt x="0" y="507"/>
                  </a:lnTo>
                  <a:lnTo>
                    <a:pt x="378" y="571"/>
                  </a:lnTo>
                  <a:lnTo>
                    <a:pt x="428" y="163"/>
                  </a:lnTo>
                  <a:lnTo>
                    <a:pt x="288" y="13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1705504" y="2512798"/>
              <a:ext cx="618356" cy="824860"/>
            </a:xfrm>
            <a:custGeom>
              <a:avLst/>
              <a:gdLst>
                <a:gd name="T0" fmla="*/ 288 w 428"/>
                <a:gd name="T1" fmla="*/ 139 h 571"/>
                <a:gd name="T2" fmla="*/ 303 w 428"/>
                <a:gd name="T3" fmla="*/ 40 h 571"/>
                <a:gd name="T4" fmla="*/ 93 w 428"/>
                <a:gd name="T5" fmla="*/ 0 h 571"/>
                <a:gd name="T6" fmla="*/ 0 w 428"/>
                <a:gd name="T7" fmla="*/ 504 h 571"/>
                <a:gd name="T8" fmla="*/ 0 w 428"/>
                <a:gd name="T9" fmla="*/ 507 h 571"/>
                <a:gd name="T10" fmla="*/ 378 w 428"/>
                <a:gd name="T11" fmla="*/ 571 h 571"/>
                <a:gd name="T12" fmla="*/ 428 w 428"/>
                <a:gd name="T13" fmla="*/ 163 h 571"/>
                <a:gd name="T14" fmla="*/ 288 w 428"/>
                <a:gd name="T15" fmla="*/ 139 h 5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8"/>
                <a:gd name="T25" fmla="*/ 0 h 571"/>
                <a:gd name="T26" fmla="*/ 428 w 428"/>
                <a:gd name="T27" fmla="*/ 571 h 5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8" h="571">
                  <a:moveTo>
                    <a:pt x="288" y="139"/>
                  </a:moveTo>
                  <a:lnTo>
                    <a:pt x="303" y="40"/>
                  </a:lnTo>
                  <a:lnTo>
                    <a:pt x="93" y="0"/>
                  </a:lnTo>
                  <a:lnTo>
                    <a:pt x="0" y="504"/>
                  </a:lnTo>
                  <a:lnTo>
                    <a:pt x="0" y="507"/>
                  </a:lnTo>
                  <a:lnTo>
                    <a:pt x="378" y="571"/>
                  </a:lnTo>
                  <a:lnTo>
                    <a:pt x="428" y="163"/>
                  </a:lnTo>
                  <a:lnTo>
                    <a:pt x="288" y="139"/>
                  </a:lnTo>
                  <a:close/>
                </a:path>
              </a:pathLst>
            </a:custGeom>
            <a:solidFill>
              <a:srgbClr val="005A8C"/>
            </a:solidFill>
            <a:ln w="7938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24" name="Group 123"/>
            <p:cNvGrpSpPr>
              <a:grpSpLocks/>
            </p:cNvGrpSpPr>
            <p:nvPr/>
          </p:nvGrpSpPr>
          <p:grpSpPr bwMode="auto">
            <a:xfrm>
              <a:off x="1660073" y="4535138"/>
              <a:ext cx="733318" cy="442777"/>
              <a:chOff x="1532" y="3210"/>
              <a:chExt cx="457" cy="276"/>
            </a:xfrm>
            <a:grpFill/>
          </p:grpSpPr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1885" y="3373"/>
                <a:ext cx="104" cy="113"/>
              </a:xfrm>
              <a:custGeom>
                <a:avLst/>
                <a:gdLst/>
                <a:ahLst/>
                <a:cxnLst>
                  <a:cxn ang="0">
                    <a:pos x="26" y="2"/>
                  </a:cxn>
                  <a:cxn ang="0">
                    <a:pos x="26" y="4"/>
                  </a:cxn>
                  <a:cxn ang="0">
                    <a:pos x="33" y="9"/>
                  </a:cxn>
                  <a:cxn ang="0">
                    <a:pos x="42" y="12"/>
                  </a:cxn>
                  <a:cxn ang="0">
                    <a:pos x="52" y="14"/>
                  </a:cxn>
                  <a:cxn ang="0">
                    <a:pos x="59" y="19"/>
                  </a:cxn>
                  <a:cxn ang="0">
                    <a:pos x="70" y="23"/>
                  </a:cxn>
                  <a:cxn ang="0">
                    <a:pos x="82" y="42"/>
                  </a:cxn>
                  <a:cxn ang="0">
                    <a:pos x="82" y="45"/>
                  </a:cxn>
                  <a:cxn ang="0">
                    <a:pos x="89" y="45"/>
                  </a:cxn>
                  <a:cxn ang="0">
                    <a:pos x="89" y="52"/>
                  </a:cxn>
                  <a:cxn ang="0">
                    <a:pos x="92" y="56"/>
                  </a:cxn>
                  <a:cxn ang="0">
                    <a:pos x="104" y="61"/>
                  </a:cxn>
                  <a:cxn ang="0">
                    <a:pos x="101" y="68"/>
                  </a:cxn>
                  <a:cxn ang="0">
                    <a:pos x="92" y="75"/>
                  </a:cxn>
                  <a:cxn ang="0">
                    <a:pos x="87" y="80"/>
                  </a:cxn>
                  <a:cxn ang="0">
                    <a:pos x="78" y="82"/>
                  </a:cxn>
                  <a:cxn ang="0">
                    <a:pos x="70" y="85"/>
                  </a:cxn>
                  <a:cxn ang="0">
                    <a:pos x="63" y="85"/>
                  </a:cxn>
                  <a:cxn ang="0">
                    <a:pos x="54" y="89"/>
                  </a:cxn>
                  <a:cxn ang="0">
                    <a:pos x="44" y="96"/>
                  </a:cxn>
                  <a:cxn ang="0">
                    <a:pos x="40" y="101"/>
                  </a:cxn>
                  <a:cxn ang="0">
                    <a:pos x="40" y="106"/>
                  </a:cxn>
                  <a:cxn ang="0">
                    <a:pos x="35" y="111"/>
                  </a:cxn>
                  <a:cxn ang="0">
                    <a:pos x="30" y="113"/>
                  </a:cxn>
                  <a:cxn ang="0">
                    <a:pos x="23" y="106"/>
                  </a:cxn>
                  <a:cxn ang="0">
                    <a:pos x="16" y="106"/>
                  </a:cxn>
                  <a:cxn ang="0">
                    <a:pos x="11" y="101"/>
                  </a:cxn>
                  <a:cxn ang="0">
                    <a:pos x="14" y="78"/>
                  </a:cxn>
                  <a:cxn ang="0">
                    <a:pos x="11" y="66"/>
                  </a:cxn>
                  <a:cxn ang="0">
                    <a:pos x="7" y="61"/>
                  </a:cxn>
                  <a:cxn ang="0">
                    <a:pos x="4" y="54"/>
                  </a:cxn>
                  <a:cxn ang="0">
                    <a:pos x="2" y="49"/>
                  </a:cxn>
                  <a:cxn ang="0">
                    <a:pos x="0" y="45"/>
                  </a:cxn>
                  <a:cxn ang="0">
                    <a:pos x="0" y="40"/>
                  </a:cxn>
                  <a:cxn ang="0">
                    <a:pos x="7" y="35"/>
                  </a:cxn>
                  <a:cxn ang="0">
                    <a:pos x="14" y="28"/>
                  </a:cxn>
                  <a:cxn ang="0">
                    <a:pos x="18" y="21"/>
                  </a:cxn>
                  <a:cxn ang="0">
                    <a:pos x="18" y="19"/>
                  </a:cxn>
                  <a:cxn ang="0">
                    <a:pos x="14" y="14"/>
                  </a:cxn>
                  <a:cxn ang="0">
                    <a:pos x="14" y="4"/>
                  </a:cxn>
                  <a:cxn ang="0">
                    <a:pos x="16" y="0"/>
                  </a:cxn>
                </a:cxnLst>
                <a:rect l="0" t="0" r="r" b="b"/>
                <a:pathLst>
                  <a:path w="104" h="113">
                    <a:moveTo>
                      <a:pt x="18" y="0"/>
                    </a:moveTo>
                    <a:lnTo>
                      <a:pt x="26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8" y="7"/>
                    </a:lnTo>
                    <a:lnTo>
                      <a:pt x="33" y="9"/>
                    </a:lnTo>
                    <a:lnTo>
                      <a:pt x="37" y="12"/>
                    </a:lnTo>
                    <a:lnTo>
                      <a:pt x="42" y="12"/>
                    </a:lnTo>
                    <a:lnTo>
                      <a:pt x="44" y="14"/>
                    </a:lnTo>
                    <a:lnTo>
                      <a:pt x="52" y="14"/>
                    </a:lnTo>
                    <a:lnTo>
                      <a:pt x="54" y="16"/>
                    </a:lnTo>
                    <a:lnTo>
                      <a:pt x="59" y="19"/>
                    </a:lnTo>
                    <a:lnTo>
                      <a:pt x="63" y="21"/>
                    </a:lnTo>
                    <a:lnTo>
                      <a:pt x="70" y="23"/>
                    </a:lnTo>
                    <a:lnTo>
                      <a:pt x="80" y="33"/>
                    </a:lnTo>
                    <a:lnTo>
                      <a:pt x="82" y="42"/>
                    </a:lnTo>
                    <a:lnTo>
                      <a:pt x="80" y="45"/>
                    </a:lnTo>
                    <a:lnTo>
                      <a:pt x="82" y="45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9" y="47"/>
                    </a:lnTo>
                    <a:lnTo>
                      <a:pt x="89" y="52"/>
                    </a:lnTo>
                    <a:lnTo>
                      <a:pt x="92" y="54"/>
                    </a:lnTo>
                    <a:lnTo>
                      <a:pt x="92" y="56"/>
                    </a:lnTo>
                    <a:lnTo>
                      <a:pt x="96" y="56"/>
                    </a:lnTo>
                    <a:lnTo>
                      <a:pt x="104" y="61"/>
                    </a:lnTo>
                    <a:lnTo>
                      <a:pt x="104" y="63"/>
                    </a:lnTo>
                    <a:lnTo>
                      <a:pt x="101" y="68"/>
                    </a:lnTo>
                    <a:lnTo>
                      <a:pt x="94" y="73"/>
                    </a:lnTo>
                    <a:lnTo>
                      <a:pt x="92" y="75"/>
                    </a:lnTo>
                    <a:lnTo>
                      <a:pt x="89" y="78"/>
                    </a:lnTo>
                    <a:lnTo>
                      <a:pt x="87" y="80"/>
                    </a:lnTo>
                    <a:lnTo>
                      <a:pt x="82" y="80"/>
                    </a:lnTo>
                    <a:lnTo>
                      <a:pt x="78" y="82"/>
                    </a:lnTo>
                    <a:lnTo>
                      <a:pt x="73" y="85"/>
                    </a:lnTo>
                    <a:lnTo>
                      <a:pt x="70" y="85"/>
                    </a:lnTo>
                    <a:lnTo>
                      <a:pt x="66" y="82"/>
                    </a:lnTo>
                    <a:lnTo>
                      <a:pt x="63" y="85"/>
                    </a:lnTo>
                    <a:lnTo>
                      <a:pt x="56" y="89"/>
                    </a:lnTo>
                    <a:lnTo>
                      <a:pt x="54" y="89"/>
                    </a:lnTo>
                    <a:lnTo>
                      <a:pt x="49" y="94"/>
                    </a:lnTo>
                    <a:lnTo>
                      <a:pt x="44" y="96"/>
                    </a:lnTo>
                    <a:lnTo>
                      <a:pt x="42" y="99"/>
                    </a:lnTo>
                    <a:lnTo>
                      <a:pt x="40" y="101"/>
                    </a:lnTo>
                    <a:lnTo>
                      <a:pt x="40" y="104"/>
                    </a:lnTo>
                    <a:lnTo>
                      <a:pt x="40" y="106"/>
                    </a:lnTo>
                    <a:lnTo>
                      <a:pt x="37" y="108"/>
                    </a:lnTo>
                    <a:lnTo>
                      <a:pt x="35" y="111"/>
                    </a:lnTo>
                    <a:lnTo>
                      <a:pt x="33" y="113"/>
                    </a:lnTo>
                    <a:lnTo>
                      <a:pt x="30" y="113"/>
                    </a:lnTo>
                    <a:lnTo>
                      <a:pt x="30" y="111"/>
                    </a:lnTo>
                    <a:lnTo>
                      <a:pt x="23" y="106"/>
                    </a:lnTo>
                    <a:lnTo>
                      <a:pt x="21" y="106"/>
                    </a:lnTo>
                    <a:lnTo>
                      <a:pt x="16" y="106"/>
                    </a:lnTo>
                    <a:lnTo>
                      <a:pt x="14" y="104"/>
                    </a:lnTo>
                    <a:lnTo>
                      <a:pt x="11" y="101"/>
                    </a:lnTo>
                    <a:lnTo>
                      <a:pt x="11" y="94"/>
                    </a:lnTo>
                    <a:lnTo>
                      <a:pt x="14" y="78"/>
                    </a:lnTo>
                    <a:lnTo>
                      <a:pt x="11" y="71"/>
                    </a:lnTo>
                    <a:lnTo>
                      <a:pt x="11" y="66"/>
                    </a:lnTo>
                    <a:lnTo>
                      <a:pt x="9" y="66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4" y="54"/>
                    </a:lnTo>
                    <a:lnTo>
                      <a:pt x="2" y="52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4" y="38"/>
                    </a:lnTo>
                    <a:lnTo>
                      <a:pt x="7" y="35"/>
                    </a:lnTo>
                    <a:lnTo>
                      <a:pt x="9" y="35"/>
                    </a:lnTo>
                    <a:lnTo>
                      <a:pt x="14" y="28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4"/>
                    </a:lnTo>
                    <a:lnTo>
                      <a:pt x="11" y="9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1698" y="3252"/>
                <a:ext cx="52" cy="38"/>
              </a:xfrm>
              <a:custGeom>
                <a:avLst/>
                <a:gdLst/>
                <a:ahLst/>
                <a:cxnLst>
                  <a:cxn ang="0">
                    <a:pos x="28" y="3"/>
                  </a:cxn>
                  <a:cxn ang="0">
                    <a:pos x="31" y="5"/>
                  </a:cxn>
                  <a:cxn ang="0">
                    <a:pos x="31" y="10"/>
                  </a:cxn>
                  <a:cxn ang="0">
                    <a:pos x="33" y="15"/>
                  </a:cxn>
                  <a:cxn ang="0">
                    <a:pos x="35" y="15"/>
                  </a:cxn>
                  <a:cxn ang="0">
                    <a:pos x="35" y="17"/>
                  </a:cxn>
                  <a:cxn ang="0">
                    <a:pos x="35" y="22"/>
                  </a:cxn>
                  <a:cxn ang="0">
                    <a:pos x="40" y="24"/>
                  </a:cxn>
                  <a:cxn ang="0">
                    <a:pos x="42" y="24"/>
                  </a:cxn>
                  <a:cxn ang="0">
                    <a:pos x="42" y="22"/>
                  </a:cxn>
                  <a:cxn ang="0">
                    <a:pos x="45" y="22"/>
                  </a:cxn>
                  <a:cxn ang="0">
                    <a:pos x="47" y="22"/>
                  </a:cxn>
                  <a:cxn ang="0">
                    <a:pos x="45" y="26"/>
                  </a:cxn>
                  <a:cxn ang="0">
                    <a:pos x="47" y="29"/>
                  </a:cxn>
                  <a:cxn ang="0">
                    <a:pos x="52" y="34"/>
                  </a:cxn>
                  <a:cxn ang="0">
                    <a:pos x="52" y="36"/>
                  </a:cxn>
                  <a:cxn ang="0">
                    <a:pos x="49" y="36"/>
                  </a:cxn>
                  <a:cxn ang="0">
                    <a:pos x="47" y="36"/>
                  </a:cxn>
                  <a:cxn ang="0">
                    <a:pos x="42" y="38"/>
                  </a:cxn>
                  <a:cxn ang="0">
                    <a:pos x="35" y="36"/>
                  </a:cxn>
                  <a:cxn ang="0">
                    <a:pos x="33" y="34"/>
                  </a:cxn>
                  <a:cxn ang="0">
                    <a:pos x="33" y="34"/>
                  </a:cxn>
                  <a:cxn ang="0">
                    <a:pos x="28" y="34"/>
                  </a:cxn>
                  <a:cxn ang="0">
                    <a:pos x="26" y="31"/>
                  </a:cxn>
                  <a:cxn ang="0">
                    <a:pos x="28" y="29"/>
                  </a:cxn>
                  <a:cxn ang="0">
                    <a:pos x="26" y="29"/>
                  </a:cxn>
                  <a:cxn ang="0">
                    <a:pos x="23" y="26"/>
                  </a:cxn>
                  <a:cxn ang="0">
                    <a:pos x="21" y="29"/>
                  </a:cxn>
                  <a:cxn ang="0">
                    <a:pos x="21" y="31"/>
                  </a:cxn>
                  <a:cxn ang="0">
                    <a:pos x="23" y="31"/>
                  </a:cxn>
                  <a:cxn ang="0">
                    <a:pos x="21" y="34"/>
                  </a:cxn>
                  <a:cxn ang="0">
                    <a:pos x="14" y="36"/>
                  </a:cxn>
                  <a:cxn ang="0">
                    <a:pos x="14" y="31"/>
                  </a:cxn>
                  <a:cxn ang="0">
                    <a:pos x="9" y="26"/>
                  </a:cxn>
                  <a:cxn ang="0">
                    <a:pos x="5" y="22"/>
                  </a:cxn>
                  <a:cxn ang="0">
                    <a:pos x="2" y="15"/>
                  </a:cxn>
                  <a:cxn ang="0">
                    <a:pos x="2" y="10"/>
                  </a:cxn>
                  <a:cxn ang="0">
                    <a:pos x="14" y="12"/>
                  </a:cxn>
                  <a:cxn ang="0">
                    <a:pos x="14" y="10"/>
                  </a:cxn>
                  <a:cxn ang="0">
                    <a:pos x="19" y="5"/>
                  </a:cxn>
                  <a:cxn ang="0">
                    <a:pos x="21" y="3"/>
                  </a:cxn>
                  <a:cxn ang="0">
                    <a:pos x="23" y="0"/>
                  </a:cxn>
                  <a:cxn ang="0">
                    <a:pos x="26" y="3"/>
                  </a:cxn>
                </a:cxnLst>
                <a:rect l="0" t="0" r="r" b="b"/>
                <a:pathLst>
                  <a:path w="52" h="38">
                    <a:moveTo>
                      <a:pt x="26" y="3"/>
                    </a:moveTo>
                    <a:lnTo>
                      <a:pt x="28" y="3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1" y="8"/>
                    </a:lnTo>
                    <a:lnTo>
                      <a:pt x="31" y="10"/>
                    </a:lnTo>
                    <a:lnTo>
                      <a:pt x="33" y="12"/>
                    </a:lnTo>
                    <a:lnTo>
                      <a:pt x="33" y="15"/>
                    </a:lnTo>
                    <a:lnTo>
                      <a:pt x="35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7" y="22"/>
                    </a:lnTo>
                    <a:lnTo>
                      <a:pt x="45" y="24"/>
                    </a:lnTo>
                    <a:lnTo>
                      <a:pt x="45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31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6"/>
                    </a:lnTo>
                    <a:lnTo>
                      <a:pt x="49" y="36"/>
                    </a:lnTo>
                    <a:lnTo>
                      <a:pt x="49" y="36"/>
                    </a:lnTo>
                    <a:lnTo>
                      <a:pt x="47" y="38"/>
                    </a:lnTo>
                    <a:lnTo>
                      <a:pt x="47" y="36"/>
                    </a:lnTo>
                    <a:lnTo>
                      <a:pt x="45" y="36"/>
                    </a:lnTo>
                    <a:lnTo>
                      <a:pt x="42" y="38"/>
                    </a:lnTo>
                    <a:lnTo>
                      <a:pt x="38" y="38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3" y="34"/>
                    </a:lnTo>
                    <a:lnTo>
                      <a:pt x="31" y="31"/>
                    </a:lnTo>
                    <a:lnTo>
                      <a:pt x="28" y="34"/>
                    </a:lnTo>
                    <a:lnTo>
                      <a:pt x="26" y="34"/>
                    </a:lnTo>
                    <a:lnTo>
                      <a:pt x="26" y="31"/>
                    </a:lnTo>
                    <a:lnTo>
                      <a:pt x="28" y="31"/>
                    </a:lnTo>
                    <a:lnTo>
                      <a:pt x="28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3" y="26"/>
                    </a:lnTo>
                    <a:lnTo>
                      <a:pt x="26" y="31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36"/>
                    </a:lnTo>
                    <a:lnTo>
                      <a:pt x="21" y="34"/>
                    </a:lnTo>
                    <a:lnTo>
                      <a:pt x="19" y="34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4" y="31"/>
                    </a:lnTo>
                    <a:lnTo>
                      <a:pt x="12" y="29"/>
                    </a:lnTo>
                    <a:lnTo>
                      <a:pt x="9" y="26"/>
                    </a:lnTo>
                    <a:lnTo>
                      <a:pt x="7" y="24"/>
                    </a:lnTo>
                    <a:lnTo>
                      <a:pt x="5" y="22"/>
                    </a:lnTo>
                    <a:lnTo>
                      <a:pt x="2" y="19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7" y="10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8"/>
                    </a:lnTo>
                    <a:lnTo>
                      <a:pt x="19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1570" y="3210"/>
                <a:ext cx="43" cy="31"/>
              </a:xfrm>
              <a:custGeom>
                <a:avLst/>
                <a:gdLst/>
                <a:ahLst/>
                <a:cxnLst>
                  <a:cxn ang="0">
                    <a:pos x="40" y="5"/>
                  </a:cxn>
                  <a:cxn ang="0">
                    <a:pos x="40" y="5"/>
                  </a:cxn>
                  <a:cxn ang="0">
                    <a:pos x="43" y="7"/>
                  </a:cxn>
                  <a:cxn ang="0">
                    <a:pos x="43" y="9"/>
                  </a:cxn>
                  <a:cxn ang="0">
                    <a:pos x="40" y="14"/>
                  </a:cxn>
                  <a:cxn ang="0">
                    <a:pos x="38" y="14"/>
                  </a:cxn>
                  <a:cxn ang="0">
                    <a:pos x="40" y="21"/>
                  </a:cxn>
                  <a:cxn ang="0">
                    <a:pos x="38" y="21"/>
                  </a:cxn>
                  <a:cxn ang="0">
                    <a:pos x="38" y="24"/>
                  </a:cxn>
                  <a:cxn ang="0">
                    <a:pos x="36" y="26"/>
                  </a:cxn>
                  <a:cxn ang="0">
                    <a:pos x="36" y="28"/>
                  </a:cxn>
                  <a:cxn ang="0">
                    <a:pos x="33" y="28"/>
                  </a:cxn>
                  <a:cxn ang="0">
                    <a:pos x="29" y="31"/>
                  </a:cxn>
                  <a:cxn ang="0">
                    <a:pos x="29" y="28"/>
                  </a:cxn>
                  <a:cxn ang="0">
                    <a:pos x="24" y="28"/>
                  </a:cxn>
                  <a:cxn ang="0">
                    <a:pos x="22" y="28"/>
                  </a:cxn>
                  <a:cxn ang="0">
                    <a:pos x="19" y="26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2" y="24"/>
                  </a:cxn>
                  <a:cxn ang="0">
                    <a:pos x="7" y="21"/>
                  </a:cxn>
                  <a:cxn ang="0">
                    <a:pos x="7" y="21"/>
                  </a:cxn>
                  <a:cxn ang="0">
                    <a:pos x="3" y="21"/>
                  </a:cxn>
                  <a:cxn ang="0">
                    <a:pos x="3" y="19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5" y="12"/>
                  </a:cxn>
                  <a:cxn ang="0">
                    <a:pos x="5" y="7"/>
                  </a:cxn>
                  <a:cxn ang="0">
                    <a:pos x="7" y="7"/>
                  </a:cxn>
                  <a:cxn ang="0">
                    <a:pos x="12" y="5"/>
                  </a:cxn>
                  <a:cxn ang="0">
                    <a:pos x="14" y="2"/>
                  </a:cxn>
                  <a:cxn ang="0">
                    <a:pos x="17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4" y="2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33" y="0"/>
                  </a:cxn>
                  <a:cxn ang="0">
                    <a:pos x="36" y="0"/>
                  </a:cxn>
                  <a:cxn ang="0">
                    <a:pos x="38" y="0"/>
                  </a:cxn>
                  <a:cxn ang="0">
                    <a:pos x="38" y="2"/>
                  </a:cxn>
                  <a:cxn ang="0">
                    <a:pos x="40" y="2"/>
                  </a:cxn>
                  <a:cxn ang="0">
                    <a:pos x="40" y="5"/>
                  </a:cxn>
                </a:cxnLst>
                <a:rect l="0" t="0" r="r" b="b"/>
                <a:pathLst>
                  <a:path w="43" h="31">
                    <a:moveTo>
                      <a:pt x="40" y="5"/>
                    </a:moveTo>
                    <a:lnTo>
                      <a:pt x="40" y="5"/>
                    </a:lnTo>
                    <a:lnTo>
                      <a:pt x="43" y="7"/>
                    </a:lnTo>
                    <a:lnTo>
                      <a:pt x="43" y="9"/>
                    </a:lnTo>
                    <a:lnTo>
                      <a:pt x="40" y="14"/>
                    </a:lnTo>
                    <a:lnTo>
                      <a:pt x="38" y="14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8" y="24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3" y="28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19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2" y="24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5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5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1532" y="3227"/>
                <a:ext cx="17" cy="21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17" y="2"/>
                  </a:cxn>
                  <a:cxn ang="0">
                    <a:pos x="15" y="4"/>
                  </a:cxn>
                  <a:cxn ang="0">
                    <a:pos x="15" y="7"/>
                  </a:cxn>
                  <a:cxn ang="0">
                    <a:pos x="15" y="9"/>
                  </a:cxn>
                  <a:cxn ang="0">
                    <a:pos x="12" y="11"/>
                  </a:cxn>
                  <a:cxn ang="0">
                    <a:pos x="10" y="11"/>
                  </a:cxn>
                  <a:cxn ang="0">
                    <a:pos x="5" y="16"/>
                  </a:cxn>
                  <a:cxn ang="0">
                    <a:pos x="5" y="18"/>
                  </a:cxn>
                  <a:cxn ang="0">
                    <a:pos x="5" y="21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2"/>
                  </a:cxn>
                  <a:cxn ang="0">
                    <a:pos x="17" y="2"/>
                  </a:cxn>
                  <a:cxn ang="0">
                    <a:pos x="17" y="2"/>
                  </a:cxn>
                </a:cxnLst>
                <a:rect l="0" t="0" r="r" b="b"/>
                <a:pathLst>
                  <a:path w="17" h="21">
                    <a:moveTo>
                      <a:pt x="17" y="2"/>
                    </a:moveTo>
                    <a:lnTo>
                      <a:pt x="17" y="2"/>
                    </a:lnTo>
                    <a:lnTo>
                      <a:pt x="15" y="4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5" y="21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7" y="2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1547" y="3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1830" y="3307"/>
                <a:ext cx="59" cy="40"/>
              </a:xfrm>
              <a:custGeom>
                <a:avLst/>
                <a:gdLst/>
                <a:ahLst/>
                <a:cxnLst>
                  <a:cxn ang="0">
                    <a:pos x="36" y="9"/>
                  </a:cxn>
                  <a:cxn ang="0">
                    <a:pos x="38" y="12"/>
                  </a:cxn>
                  <a:cxn ang="0">
                    <a:pos x="40" y="12"/>
                  </a:cxn>
                  <a:cxn ang="0">
                    <a:pos x="43" y="14"/>
                  </a:cxn>
                  <a:cxn ang="0">
                    <a:pos x="47" y="16"/>
                  </a:cxn>
                  <a:cxn ang="0">
                    <a:pos x="47" y="19"/>
                  </a:cxn>
                  <a:cxn ang="0">
                    <a:pos x="47" y="19"/>
                  </a:cxn>
                  <a:cxn ang="0">
                    <a:pos x="52" y="19"/>
                  </a:cxn>
                  <a:cxn ang="0">
                    <a:pos x="57" y="21"/>
                  </a:cxn>
                  <a:cxn ang="0">
                    <a:pos x="59" y="26"/>
                  </a:cxn>
                  <a:cxn ang="0">
                    <a:pos x="59" y="26"/>
                  </a:cxn>
                  <a:cxn ang="0">
                    <a:pos x="57" y="30"/>
                  </a:cxn>
                  <a:cxn ang="0">
                    <a:pos x="52" y="33"/>
                  </a:cxn>
                  <a:cxn ang="0">
                    <a:pos x="47" y="35"/>
                  </a:cxn>
                  <a:cxn ang="0">
                    <a:pos x="47" y="35"/>
                  </a:cxn>
                  <a:cxn ang="0">
                    <a:pos x="40" y="35"/>
                  </a:cxn>
                  <a:cxn ang="0">
                    <a:pos x="33" y="40"/>
                  </a:cxn>
                  <a:cxn ang="0">
                    <a:pos x="31" y="40"/>
                  </a:cxn>
                  <a:cxn ang="0">
                    <a:pos x="26" y="40"/>
                  </a:cxn>
                  <a:cxn ang="0">
                    <a:pos x="24" y="40"/>
                  </a:cxn>
                  <a:cxn ang="0">
                    <a:pos x="21" y="37"/>
                  </a:cxn>
                  <a:cxn ang="0">
                    <a:pos x="21" y="35"/>
                  </a:cxn>
                  <a:cxn ang="0">
                    <a:pos x="21" y="28"/>
                  </a:cxn>
                  <a:cxn ang="0">
                    <a:pos x="19" y="23"/>
                  </a:cxn>
                  <a:cxn ang="0">
                    <a:pos x="17" y="21"/>
                  </a:cxn>
                  <a:cxn ang="0">
                    <a:pos x="14" y="23"/>
                  </a:cxn>
                  <a:cxn ang="0">
                    <a:pos x="10" y="21"/>
                  </a:cxn>
                  <a:cxn ang="0">
                    <a:pos x="7" y="21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5" y="19"/>
                  </a:cxn>
                  <a:cxn ang="0">
                    <a:pos x="0" y="14"/>
                  </a:cxn>
                  <a:cxn ang="0">
                    <a:pos x="0" y="12"/>
                  </a:cxn>
                  <a:cxn ang="0">
                    <a:pos x="0" y="9"/>
                  </a:cxn>
                  <a:cxn ang="0">
                    <a:pos x="3" y="4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7" y="0"/>
                  </a:cxn>
                  <a:cxn ang="0">
                    <a:pos x="14" y="7"/>
                  </a:cxn>
                  <a:cxn ang="0">
                    <a:pos x="19" y="14"/>
                  </a:cxn>
                  <a:cxn ang="0">
                    <a:pos x="21" y="14"/>
                  </a:cxn>
                  <a:cxn ang="0">
                    <a:pos x="24" y="12"/>
                  </a:cxn>
                  <a:cxn ang="0">
                    <a:pos x="26" y="12"/>
                  </a:cxn>
                  <a:cxn ang="0">
                    <a:pos x="29" y="12"/>
                  </a:cxn>
                  <a:cxn ang="0">
                    <a:pos x="31" y="9"/>
                  </a:cxn>
                  <a:cxn ang="0">
                    <a:pos x="33" y="9"/>
                  </a:cxn>
                  <a:cxn ang="0">
                    <a:pos x="36" y="9"/>
                  </a:cxn>
                </a:cxnLst>
                <a:rect l="0" t="0" r="r" b="b"/>
                <a:pathLst>
                  <a:path w="59" h="40">
                    <a:moveTo>
                      <a:pt x="36" y="9"/>
                    </a:moveTo>
                    <a:lnTo>
                      <a:pt x="38" y="12"/>
                    </a:lnTo>
                    <a:lnTo>
                      <a:pt x="40" y="12"/>
                    </a:lnTo>
                    <a:lnTo>
                      <a:pt x="43" y="14"/>
                    </a:lnTo>
                    <a:lnTo>
                      <a:pt x="47" y="16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52" y="19"/>
                    </a:lnTo>
                    <a:lnTo>
                      <a:pt x="57" y="21"/>
                    </a:lnTo>
                    <a:lnTo>
                      <a:pt x="59" y="26"/>
                    </a:lnTo>
                    <a:lnTo>
                      <a:pt x="59" y="26"/>
                    </a:lnTo>
                    <a:lnTo>
                      <a:pt x="57" y="30"/>
                    </a:lnTo>
                    <a:lnTo>
                      <a:pt x="52" y="33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0" y="35"/>
                    </a:lnTo>
                    <a:lnTo>
                      <a:pt x="33" y="40"/>
                    </a:lnTo>
                    <a:lnTo>
                      <a:pt x="31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1" y="37"/>
                    </a:lnTo>
                    <a:lnTo>
                      <a:pt x="21" y="35"/>
                    </a:lnTo>
                    <a:lnTo>
                      <a:pt x="21" y="28"/>
                    </a:lnTo>
                    <a:lnTo>
                      <a:pt x="19" y="23"/>
                    </a:lnTo>
                    <a:lnTo>
                      <a:pt x="17" y="21"/>
                    </a:lnTo>
                    <a:lnTo>
                      <a:pt x="14" y="23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14" y="7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6" y="9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1830" y="3344"/>
                <a:ext cx="12" cy="1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3"/>
                  </a:cxn>
                  <a:cxn ang="0">
                    <a:pos x="12" y="5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0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0" y="8"/>
                  </a:cxn>
                  <a:cxn ang="0">
                    <a:pos x="3" y="5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0">
                    <a:moveTo>
                      <a:pt x="10" y="0"/>
                    </a:moveTo>
                    <a:lnTo>
                      <a:pt x="12" y="3"/>
                    </a:lnTo>
                    <a:lnTo>
                      <a:pt x="12" y="5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1799" y="3319"/>
                <a:ext cx="22" cy="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2"/>
                  </a:cxn>
                  <a:cxn ang="0">
                    <a:pos x="19" y="7"/>
                  </a:cxn>
                  <a:cxn ang="0">
                    <a:pos x="22" y="9"/>
                  </a:cxn>
                  <a:cxn ang="0">
                    <a:pos x="19" y="14"/>
                  </a:cxn>
                  <a:cxn ang="0">
                    <a:pos x="15" y="16"/>
                  </a:cxn>
                  <a:cxn ang="0">
                    <a:pos x="8" y="16"/>
                  </a:cxn>
                  <a:cxn ang="0">
                    <a:pos x="8" y="11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5" y="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12" y="0"/>
                  </a:cxn>
                </a:cxnLst>
                <a:rect l="0" t="0" r="r" b="b"/>
                <a:pathLst>
                  <a:path w="22" h="16">
                    <a:moveTo>
                      <a:pt x="12" y="0"/>
                    </a:moveTo>
                    <a:lnTo>
                      <a:pt x="15" y="2"/>
                    </a:lnTo>
                    <a:lnTo>
                      <a:pt x="19" y="7"/>
                    </a:lnTo>
                    <a:lnTo>
                      <a:pt x="22" y="9"/>
                    </a:lnTo>
                    <a:lnTo>
                      <a:pt x="19" y="14"/>
                    </a:lnTo>
                    <a:lnTo>
                      <a:pt x="15" y="16"/>
                    </a:lnTo>
                    <a:lnTo>
                      <a:pt x="8" y="16"/>
                    </a:lnTo>
                    <a:lnTo>
                      <a:pt x="8" y="11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7938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778" y="3293"/>
                <a:ext cx="51" cy="16"/>
              </a:xfrm>
              <a:custGeom>
                <a:avLst/>
                <a:gdLst/>
                <a:ahLst/>
                <a:cxnLst>
                  <a:cxn ang="0">
                    <a:pos x="36" y="7"/>
                  </a:cxn>
                  <a:cxn ang="0">
                    <a:pos x="33" y="7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33" y="9"/>
                  </a:cxn>
                  <a:cxn ang="0">
                    <a:pos x="31" y="7"/>
                  </a:cxn>
                  <a:cxn ang="0">
                    <a:pos x="29" y="7"/>
                  </a:cxn>
                  <a:cxn ang="0">
                    <a:pos x="24" y="4"/>
                  </a:cxn>
                  <a:cxn ang="0">
                    <a:pos x="24" y="2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2" y="11"/>
                  </a:cxn>
                  <a:cxn ang="0">
                    <a:pos x="19" y="9"/>
                  </a:cxn>
                  <a:cxn ang="0">
                    <a:pos x="21" y="9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47" y="11"/>
                  </a:cxn>
                  <a:cxn ang="0">
                    <a:pos x="52" y="7"/>
                  </a:cxn>
                  <a:cxn ang="0">
                    <a:pos x="47" y="7"/>
                  </a:cxn>
                  <a:cxn ang="0">
                    <a:pos x="47" y="4"/>
                  </a:cxn>
                  <a:cxn ang="0">
                    <a:pos x="45" y="4"/>
                  </a:cxn>
                  <a:cxn ang="0">
                    <a:pos x="45" y="4"/>
                  </a:cxn>
                  <a:cxn ang="0">
                    <a:pos x="40" y="7"/>
                  </a:cxn>
                  <a:cxn ang="0">
                    <a:pos x="36" y="7"/>
                  </a:cxn>
                </a:cxnLst>
                <a:rect l="0" t="0" r="r" b="b"/>
                <a:pathLst>
                  <a:path w="52" h="16">
                    <a:moveTo>
                      <a:pt x="36" y="7"/>
                    </a:moveTo>
                    <a:lnTo>
                      <a:pt x="33" y="7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7" y="11"/>
                    </a:lnTo>
                    <a:lnTo>
                      <a:pt x="52" y="7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0" y="7"/>
                    </a:lnTo>
                    <a:lnTo>
                      <a:pt x="36" y="7"/>
                    </a:lnTo>
                    <a:close/>
                  </a:path>
                </a:pathLst>
              </a:custGeom>
              <a:grp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u="sng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02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CONSULTANT TEAM</a:t>
            </a:r>
          </a:p>
        </p:txBody>
      </p:sp>
      <p:sp>
        <p:nvSpPr>
          <p:cNvPr id="5" name="Rectangle 4"/>
          <p:cNvSpPr/>
          <p:nvPr/>
        </p:nvSpPr>
        <p:spPr>
          <a:xfrm>
            <a:off x="238857" y="3833015"/>
            <a:ext cx="11734320" cy="66974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Black" panose="020B0A04020102020204" pitchFamily="34" charset="0"/>
              </a:rPr>
              <a:t>INDUSTRY INVOLVEMENT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8858" y="2206494"/>
            <a:ext cx="2154436" cy="1530842"/>
            <a:chOff x="228600" y="1962150"/>
            <a:chExt cx="1600200" cy="1219199"/>
          </a:xfrm>
          <a:solidFill>
            <a:schemeClr val="tx1">
              <a:lumMod val="75000"/>
            </a:schemeClr>
          </a:solidFill>
        </p:grpSpPr>
        <p:sp>
          <p:nvSpPr>
            <p:cNvPr id="7" name="Rectangle 6"/>
            <p:cNvSpPr/>
            <p:nvPr/>
          </p:nvSpPr>
          <p:spPr>
            <a:xfrm>
              <a:off x="228600" y="1962150"/>
              <a:ext cx="1600200" cy="533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PROJECT MANAGEMENT</a:t>
              </a:r>
              <a:endParaRPr lang="en-US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41638" y="2495126"/>
              <a:ext cx="1575669" cy="6862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243839" y="4445946"/>
            <a:ext cx="11704322" cy="123929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7"/>
          <a:stretch/>
        </p:blipFill>
        <p:spPr>
          <a:xfrm>
            <a:off x="2369170" y="1006228"/>
            <a:ext cx="1999661" cy="9551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00" y="4897876"/>
            <a:ext cx="1734497" cy="4200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5" b="16588"/>
          <a:stretch/>
        </p:blipFill>
        <p:spPr>
          <a:xfrm>
            <a:off x="4665039" y="1100786"/>
            <a:ext cx="3036008" cy="8605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79" y="1287681"/>
            <a:ext cx="2914159" cy="53408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69" y="1216749"/>
            <a:ext cx="1246305" cy="6875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7" b="17281"/>
          <a:stretch/>
        </p:blipFill>
        <p:spPr>
          <a:xfrm>
            <a:off x="2703024" y="4680778"/>
            <a:ext cx="1573851" cy="7696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403" y="4812741"/>
            <a:ext cx="2009231" cy="470522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549790" y="2219721"/>
            <a:ext cx="2304288" cy="1526461"/>
            <a:chOff x="359200" y="1973109"/>
            <a:chExt cx="1835191" cy="1215711"/>
          </a:xfrm>
        </p:grpSpPr>
        <p:sp>
          <p:nvSpPr>
            <p:cNvPr id="19" name="Rectangle 18"/>
            <p:cNvSpPr/>
            <p:nvPr/>
          </p:nvSpPr>
          <p:spPr>
            <a:xfrm>
              <a:off x="359200" y="1973109"/>
              <a:ext cx="1835191" cy="533400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INVESTIGATION &amp; EXPLORATION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69342" y="2502174"/>
              <a:ext cx="1806061" cy="686646"/>
            </a:xfrm>
            <a:prstGeom prst="rect">
              <a:avLst/>
            </a:prstGeom>
            <a:noFill/>
            <a:ln w="285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998744" y="2219722"/>
            <a:ext cx="2009231" cy="1531374"/>
            <a:chOff x="228600" y="1962150"/>
            <a:chExt cx="1600200" cy="1219623"/>
          </a:xfrm>
        </p:grpSpPr>
        <p:sp>
          <p:nvSpPr>
            <p:cNvPr id="22" name="Rectangle 21"/>
            <p:cNvSpPr/>
            <p:nvPr/>
          </p:nvSpPr>
          <p:spPr>
            <a:xfrm>
              <a:off x="228600" y="1962150"/>
              <a:ext cx="1600200" cy="53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IFC DEVELOPMENT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37228" y="2495127"/>
              <a:ext cx="1577179" cy="686646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94285" y="2232681"/>
            <a:ext cx="2009231" cy="1512322"/>
            <a:chOff x="228600" y="1962151"/>
            <a:chExt cx="1600200" cy="1204450"/>
          </a:xfrm>
        </p:grpSpPr>
        <p:sp>
          <p:nvSpPr>
            <p:cNvPr id="25" name="Rectangle 24"/>
            <p:cNvSpPr/>
            <p:nvPr/>
          </p:nvSpPr>
          <p:spPr>
            <a:xfrm>
              <a:off x="228600" y="1962151"/>
              <a:ext cx="1600200" cy="5334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ROI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41639" y="2479955"/>
              <a:ext cx="1572768" cy="686646"/>
            </a:xfrm>
            <a:prstGeom prst="rect">
              <a:avLst/>
            </a:prstGeom>
            <a:noFill/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374874" y="2219722"/>
            <a:ext cx="2619245" cy="1517614"/>
            <a:chOff x="-68771" y="1962150"/>
            <a:chExt cx="1883177" cy="1208664"/>
          </a:xfrm>
        </p:grpSpPr>
        <p:sp>
          <p:nvSpPr>
            <p:cNvPr id="28" name="Rectangle 27"/>
            <p:cNvSpPr/>
            <p:nvPr/>
          </p:nvSpPr>
          <p:spPr>
            <a:xfrm>
              <a:off x="-68771" y="1962150"/>
              <a:ext cx="1883177" cy="54618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Arial Black" panose="020B0A04020102020204" pitchFamily="34" charset="0"/>
                </a:rPr>
                <a:t>COLLABORATION </a:t>
              </a:r>
              <a:br>
                <a:rPr lang="en-US" sz="1600" b="1">
                  <a:solidFill>
                    <a:schemeClr val="bg1"/>
                  </a:solidFill>
                  <a:latin typeface="Arial Black" panose="020B0A04020102020204" pitchFamily="34" charset="0"/>
                </a:rPr>
              </a:br>
              <a:r>
                <a:rPr lang="en-US" sz="1600" b="1">
                  <a:solidFill>
                    <a:schemeClr val="bg1"/>
                  </a:solidFill>
                  <a:latin typeface="Arial Black" panose="020B0A04020102020204" pitchFamily="34" charset="0"/>
                </a:rPr>
                <a:t>&amp; </a:t>
              </a:r>
              <a:r>
                <a:rPr lang="en-US" sz="16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IMPLEMENTATION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-63321" y="2484168"/>
              <a:ext cx="1862670" cy="68664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011" y="4803338"/>
            <a:ext cx="1846177" cy="470319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96312" y="2971917"/>
            <a:ext cx="2057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Connor Christian </a:t>
            </a:r>
            <a:endParaRPr lang="en-US" sz="1400" dirty="0">
              <a:solidFill>
                <a:srgbClr val="221E1F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Will Sharp, PE, PTOE </a:t>
            </a:r>
            <a:endParaRPr lang="en-US" sz="1400" dirty="0">
              <a:solidFill>
                <a:srgbClr val="221E1F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Julie Rivera, PE, SE </a:t>
            </a:r>
            <a:endParaRPr lang="en-US" sz="1400" dirty="0"/>
          </a:p>
        </p:txBody>
      </p:sp>
      <p:sp>
        <p:nvSpPr>
          <p:cNvPr id="32" name="Rectangle 31"/>
          <p:cNvSpPr/>
          <p:nvPr/>
        </p:nvSpPr>
        <p:spPr>
          <a:xfrm>
            <a:off x="2537848" y="3096958"/>
            <a:ext cx="2057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Aaron Costin, PhD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988480" y="3096959"/>
            <a:ext cx="20537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Thomas </a:t>
            </a:r>
            <a:r>
              <a:rPr lang="en-US" sz="1400" b="1" dirty="0" err="1">
                <a:solidFill>
                  <a:srgbClr val="221E1F"/>
                </a:solidFill>
                <a:latin typeface="Arial" panose="020B0604020202020204" pitchFamily="34" charset="0"/>
              </a:rPr>
              <a:t>Liebich</a:t>
            </a:r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, PhD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203173" y="3090036"/>
            <a:ext cx="19159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err="1">
                <a:solidFill>
                  <a:srgbClr val="221E1F"/>
                </a:solidFill>
                <a:latin typeface="Arial" panose="020B0604020202020204" pitchFamily="34" charset="0"/>
              </a:rPr>
              <a:t>Stéphane</a:t>
            </a:r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 Gros, PhD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403398" y="3015197"/>
            <a:ext cx="2662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Francesca Maier, PE</a:t>
            </a:r>
          </a:p>
          <a:p>
            <a:r>
              <a:rPr lang="en-US" sz="1400" b="1" dirty="0">
                <a:solidFill>
                  <a:srgbClr val="221E1F"/>
                </a:solidFill>
                <a:latin typeface="Arial" panose="020B0604020202020204" pitchFamily="34" charset="0"/>
              </a:rPr>
              <a:t>Katie Hatfield Edstrom, PhD  </a:t>
            </a:r>
          </a:p>
        </p:txBody>
      </p:sp>
      <p:pic>
        <p:nvPicPr>
          <p:cNvPr id="1026" name="Picture 2" descr="AASHTOWar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858" y="4682647"/>
            <a:ext cx="143827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317" y="5844728"/>
            <a:ext cx="2752091" cy="611069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4276875" y="5685238"/>
            <a:ext cx="3424172" cy="93005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46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IM Final">
      <a:dk1>
        <a:srgbClr val="005A8C"/>
      </a:dk1>
      <a:lt1>
        <a:sysClr val="window" lastClr="FFFFFF"/>
      </a:lt1>
      <a:dk2>
        <a:srgbClr val="636466"/>
      </a:dk2>
      <a:lt2>
        <a:srgbClr val="DB2C29"/>
      </a:lt2>
      <a:accent1>
        <a:srgbClr val="494440"/>
      </a:accent1>
      <a:accent2>
        <a:srgbClr val="5A8028"/>
      </a:accent2>
      <a:accent3>
        <a:srgbClr val="54258D"/>
      </a:accent3>
      <a:accent4>
        <a:srgbClr val="FFC000"/>
      </a:accent4>
      <a:accent5>
        <a:srgbClr val="005A8C"/>
      </a:accent5>
      <a:accent6>
        <a:srgbClr val="5A8028"/>
      </a:accent6>
      <a:hlink>
        <a:srgbClr val="005A8C"/>
      </a:hlink>
      <a:folHlink>
        <a:srgbClr val="E6E6E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A9D6929F39AD48B90B3295CB5648A7" ma:contentTypeVersion="9" ma:contentTypeDescription="Create a new document." ma:contentTypeScope="" ma:versionID="4ff7e034eca143af92ef13d57ccf827b">
  <xsd:schema xmlns:xsd="http://www.w3.org/2001/XMLSchema" xmlns:xs="http://www.w3.org/2001/XMLSchema" xmlns:p="http://schemas.microsoft.com/office/2006/metadata/properties" xmlns:ns2="ee3bb151-01b0-45a4-9fa1-11fc4e0bcb90" xmlns:ns3="7e8b05d8-b4ad-4f9d-b13d-093fe42055ee" targetNamespace="http://schemas.microsoft.com/office/2006/metadata/properties" ma:root="true" ma:fieldsID="9026a9228957c4db612eb982487e740b" ns2:_="" ns3:_="">
    <xsd:import namespace="ee3bb151-01b0-45a4-9fa1-11fc4e0bcb90"/>
    <xsd:import namespace="7e8b05d8-b4ad-4f9d-b13d-093fe42055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3bb151-01b0-45a4-9fa1-11fc4e0bcb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8b05d8-b4ad-4f9d-b13d-093fe42055e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CD294B6-FEE7-4FBA-8427-93DB209EFD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3bb151-01b0-45a4-9fa1-11fc4e0bcb90"/>
    <ds:schemaRef ds:uri="7e8b05d8-b4ad-4f9d-b13d-093fe42055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19601D-B0F8-4DE5-9685-DF25401F05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731728-71D7-4B81-9F8E-BA7C2CF71F66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7e8b05d8-b4ad-4f9d-b13d-093fe42055ee"/>
    <ds:schemaRef ds:uri="ee3bb151-01b0-45a4-9fa1-11fc4e0bcb9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5366</TotalTime>
  <Words>1683</Words>
  <Application>Microsoft Office PowerPoint</Application>
  <PresentationFormat>Widescreen</PresentationFormat>
  <Paragraphs>596</Paragraphs>
  <Slides>42</Slides>
  <Notes>32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Arial Black</vt:lpstr>
      <vt:lpstr>Calibri</vt:lpstr>
      <vt:lpstr>Geneva</vt:lpstr>
      <vt:lpstr>Whitney Black</vt:lpstr>
      <vt:lpstr>Wingdings</vt:lpstr>
      <vt:lpstr>Office Theme</vt:lpstr>
      <vt:lpstr>TPF-5(372)  BIM for Bridges and Structures</vt:lpstr>
      <vt:lpstr>INTRODUCTIONS</vt:lpstr>
      <vt:lpstr>INTRODUCTIONS</vt:lpstr>
      <vt:lpstr>Introductions</vt:lpstr>
      <vt:lpstr>AGENDA</vt:lpstr>
      <vt:lpstr>VISION</vt:lpstr>
      <vt:lpstr>ACHIEVING THE VISION</vt:lpstr>
      <vt:lpstr>TRANSPORTATION POOLED FUND – TPF-5(372)</vt:lpstr>
      <vt:lpstr>CONSULTANT TEAM</vt:lpstr>
      <vt:lpstr>KEY PROJECT ACTIVITIES</vt:lpstr>
      <vt:lpstr>INVESTIGATION &amp; EXPLORATION</vt:lpstr>
      <vt:lpstr>INVESTIGATION &amp; EXPLORATION</vt:lpstr>
      <vt:lpstr>IFC DEVELOPMENT</vt:lpstr>
      <vt:lpstr>IFC DEVELOPMENT</vt:lpstr>
      <vt:lpstr>IFC DEVELOPMENT</vt:lpstr>
      <vt:lpstr>IFC DEVELOPMENT</vt:lpstr>
      <vt:lpstr>IFC DEPLOYMENT TIMELINE</vt:lpstr>
      <vt:lpstr>COLLABORATION &amp; IMPLEMENTATION</vt:lpstr>
      <vt:lpstr>SOFTWARE VENDOR COLLABORATION</vt:lpstr>
      <vt:lpstr>INDUSTRY INVOLVEMENT</vt:lpstr>
      <vt:lpstr>ECONOMIC ANALYSIS</vt:lpstr>
      <vt:lpstr>INDUSTRY OUTREACH</vt:lpstr>
      <vt:lpstr>ROADMAP UPDATE</vt:lpstr>
      <vt:lpstr>ROADMAP UPDATE</vt:lpstr>
      <vt:lpstr>ROADMAP UPDATE</vt:lpstr>
      <vt:lpstr>SOFTWARE VENDOR COLLABORATION</vt:lpstr>
      <vt:lpstr>Proposed Software Vendor Engagement Plan</vt:lpstr>
      <vt:lpstr>Proposed Software Vendor Engagement Plan</vt:lpstr>
      <vt:lpstr>Proposed Software Vendor Engagement Plan</vt:lpstr>
      <vt:lpstr>IFC DEVELOPMENT</vt:lpstr>
      <vt:lpstr>IFC DEVELOPMENT</vt:lpstr>
      <vt:lpstr>EDUCATION  &amp;  COMMUNICATION</vt:lpstr>
      <vt:lpstr>EDUCATION AND COMMUNICATION</vt:lpstr>
      <vt:lpstr>COLLABORATION FORUM MOCK-UP</vt:lpstr>
      <vt:lpstr>COLLABORATION FORUM</vt:lpstr>
      <vt:lpstr>COMING NEXT</vt:lpstr>
      <vt:lpstr>IFC DEVELOPMENT</vt:lpstr>
      <vt:lpstr>INVESTIGATION &amp; EXPLORATION</vt:lpstr>
      <vt:lpstr>HOW TO GET INVOLVED</vt:lpstr>
      <vt:lpstr>ALREADY A POOLED FUND MEMBER?</vt:lpstr>
      <vt:lpstr>JOIN THE TEAM</vt:lpstr>
      <vt:lpstr>QUESTIONS</vt:lpstr>
    </vt:vector>
  </TitlesOfParts>
  <Company>HDR, Inc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George, Elizabeth</dc:creator>
  <cp:lastModifiedBy>Rivera, Julie</cp:lastModifiedBy>
  <cp:revision>266</cp:revision>
  <cp:lastPrinted>2019-06-21T22:26:08Z</cp:lastPrinted>
  <dcterms:created xsi:type="dcterms:W3CDTF">2018-12-20T13:27:29Z</dcterms:created>
  <dcterms:modified xsi:type="dcterms:W3CDTF">2019-06-24T14:20:26Z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0x0101007EA9D6929F39AD48B90B3295CB5648A7</vt:lpwstr>
  </property>
  <property fmtid="{D5CDD505-2E9C-101B-9397-08002B2CF9AE}" pid="3" name="AuthorIds_UIVersion_2560">
    <vt:lpwstr>6</vt:lpwstr>
  </property>
</Properties>
</file>