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customXml/itemProps1.xml" ContentType="application/vnd.openxmlformats-officedocument.customXmlProperties+xml"/>
  <Default Extension="emf" ContentType="image/x-emf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vml" ContentType="application/vnd.openxmlformats-officedocument.vmlDrawing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15544800" cy="10058400"/>
  <p:notesSz cx="147828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35">
          <p15:clr>
            <a:srgbClr val="A4A3A4"/>
          </p15:clr>
        </p15:guide>
        <p15:guide id="2" pos="16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46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73" autoAdjust="0"/>
    <p:restoredTop sz="90929"/>
  </p:normalViewPr>
  <p:slideViewPr>
    <p:cSldViewPr snapToGrid="0" snapToObjects="1">
      <p:cViewPr varScale="1">
        <p:scale>
          <a:sx n="79" d="100"/>
          <a:sy n="79" d="100"/>
        </p:scale>
        <p:origin x="1422" y="90"/>
      </p:cViewPr>
      <p:guideLst>
        <p:guide orient="horz" pos="6335"/>
        <p:guide pos="1677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1704" y="-90"/>
      </p:cViewPr>
      <p:guideLst>
        <p:guide orient="horz" pos="2928"/>
        <p:guide pos="4656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40397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277" tIns="69138" rIns="138277" bIns="69138" numCol="1" anchor="t" anchorCtr="0" compatLnSpc="1">
            <a:prstTxWarp prst="textNoShape">
              <a:avLst/>
            </a:prstTxWarp>
          </a:bodyPr>
          <a:lstStyle>
            <a:lvl1pPr defTabSz="1382992">
              <a:defRPr sz="2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8378825" y="0"/>
            <a:ext cx="640397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277" tIns="69138" rIns="138277" bIns="69138" numCol="1" anchor="t" anchorCtr="0" compatLnSpc="1">
            <a:prstTxWarp prst="textNoShape">
              <a:avLst/>
            </a:prstTxWarp>
          </a:bodyPr>
          <a:lstStyle>
            <a:lvl1pPr algn="r" defTabSz="1382992">
              <a:defRPr sz="2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80463"/>
            <a:ext cx="640397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277" tIns="69138" rIns="138277" bIns="69138" numCol="1" anchor="b" anchorCtr="0" compatLnSpc="1">
            <a:prstTxWarp prst="textNoShape">
              <a:avLst/>
            </a:prstTxWarp>
          </a:bodyPr>
          <a:lstStyle>
            <a:lvl1pPr defTabSz="1382992">
              <a:defRPr sz="2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8378825" y="8780463"/>
            <a:ext cx="640397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8277" tIns="69138" rIns="138277" bIns="69138" numCol="1" anchor="b" anchorCtr="0" compatLnSpc="1">
            <a:prstTxWarp prst="textNoShape">
              <a:avLst/>
            </a:prstTxWarp>
          </a:bodyPr>
          <a:lstStyle>
            <a:lvl1pPr algn="r" defTabSz="1382992">
              <a:defRPr sz="2000" b="0"/>
            </a:lvl1pPr>
          </a:lstStyle>
          <a:p>
            <a:pPr>
              <a:defRPr/>
            </a:pPr>
            <a:fld id="{783A5B9C-61F3-4385-B38E-960A5EAF3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421438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867" tIns="44437" rIns="88867" bIns="44437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361363" y="0"/>
            <a:ext cx="6421437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867" tIns="44437" rIns="88867" bIns="44437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59313" y="663575"/>
            <a:ext cx="54705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41513" y="4429125"/>
            <a:ext cx="10899775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867" tIns="44437" rIns="88867" bIns="444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1900"/>
            <a:ext cx="6421438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867" tIns="44437" rIns="88867" bIns="44437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361363" y="8851900"/>
            <a:ext cx="6421437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867" tIns="44437" rIns="88867" bIns="44437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4838ADF3-E35A-4884-8B8D-46F57264A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14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225" y="3124200"/>
            <a:ext cx="13214350" cy="2155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038" y="5699125"/>
            <a:ext cx="10880725" cy="2571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ABADA-B884-4182-A203-BAF8C16D6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6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6487D-3A25-4E05-8E7E-FCD6B1A92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8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5988" y="893763"/>
            <a:ext cx="3302000" cy="8047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6813" y="893763"/>
            <a:ext cx="9756775" cy="8047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A3333-38A4-4E32-A315-C5616FF3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0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10E28-653B-4ED5-91C6-97A5E2505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725" y="6462713"/>
            <a:ext cx="13212763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725" y="4262438"/>
            <a:ext cx="13212763" cy="22002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5D0BE-6AD5-4037-B0E6-8268CA6E1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6813" y="2906713"/>
            <a:ext cx="6529387" cy="6034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48600" y="2906713"/>
            <a:ext cx="6529388" cy="6034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9C9A8-B596-460F-8854-3AA1BD165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3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875" y="403225"/>
            <a:ext cx="1398905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875" y="2251075"/>
            <a:ext cx="6867525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875" y="3189288"/>
            <a:ext cx="6867525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225" y="2251075"/>
            <a:ext cx="6870700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225" y="3189288"/>
            <a:ext cx="6870700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10F63-9179-4507-90FB-A8F458B98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4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923E8-F28D-4D0D-A4D2-D664BDBD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4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 userDrawn="1"/>
        </p:nvGrpSpPr>
        <p:grpSpPr bwMode="auto">
          <a:xfrm>
            <a:off x="171450" y="504825"/>
            <a:ext cx="15152688" cy="9369425"/>
            <a:chOff x="108" y="318"/>
            <a:chExt cx="9545" cy="5902"/>
          </a:xfrm>
        </p:grpSpPr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V="1">
              <a:off x="402" y="5940"/>
              <a:ext cx="9065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402" y="330"/>
              <a:ext cx="9062" cy="575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b="0"/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2274" y="5943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438" y="5943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4677" y="5940"/>
              <a:ext cx="0" cy="1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8436" y="5940"/>
              <a:ext cx="0" cy="1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9330" y="5940"/>
              <a:ext cx="0" cy="1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91" y="5940"/>
              <a:ext cx="112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latin typeface="Arial" charset="0"/>
                </a:rPr>
                <a:t>PROJECT  NO: 2788-00-71</a:t>
              </a:r>
              <a:endParaRPr lang="en-US" altLang="en-US" sz="1100" dirty="0">
                <a:latin typeface="Arial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259" y="5937"/>
              <a:ext cx="118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latin typeface="Arial" charset="0"/>
                </a:rPr>
                <a:t>HWY:</a:t>
              </a:r>
              <a:r>
                <a:rPr lang="en-US" altLang="en-US" sz="1000" baseline="0" dirty="0">
                  <a:latin typeface="Arial" charset="0"/>
                </a:rPr>
                <a:t> </a:t>
              </a:r>
              <a:r>
                <a:rPr lang="en-US" altLang="en-US" sz="1000" dirty="0">
                  <a:latin typeface="Arial" charset="0"/>
                </a:rPr>
                <a:t>WAUKESHA BYPASS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426" y="5939"/>
              <a:ext cx="98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latin typeface="Arial" charset="0"/>
                </a:rPr>
                <a:t>COUNTY:</a:t>
              </a:r>
              <a:r>
                <a:rPr lang="en-US" altLang="en-US" sz="1000" baseline="0" dirty="0">
                  <a:latin typeface="Arial" charset="0"/>
                </a:rPr>
                <a:t> WAUKESHA</a:t>
              </a:r>
              <a:endParaRPr lang="en-US" altLang="en-US" sz="1000" dirty="0">
                <a:latin typeface="Arial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64" y="5939"/>
              <a:ext cx="93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 dirty="0">
                  <a:latin typeface="Arial" charset="0"/>
                </a:rPr>
                <a:t>PLANT</a:t>
              </a:r>
              <a:r>
                <a:rPr lang="en-US" altLang="en-US" sz="1000" baseline="0" dirty="0">
                  <a:latin typeface="Arial" charset="0"/>
                </a:rPr>
                <a:t> DATA CHART</a:t>
              </a:r>
              <a:endParaRPr lang="en-US" altLang="en-US" sz="1000" dirty="0">
                <a:latin typeface="Arial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8425" y="5937"/>
              <a:ext cx="5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000">
                  <a:latin typeface="Arial" charset="0"/>
                </a:rPr>
                <a:t>SHEET  NO: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9304" y="5929"/>
              <a:ext cx="18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200" b="0">
                  <a:latin typeface="Arial Black" pitchFamily="34" charset="0"/>
                </a:rPr>
                <a:t>E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80" y="6071"/>
              <a:ext cx="115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600" dirty="0">
                  <a:latin typeface="Arial" charset="0"/>
                </a:rPr>
                <a:t>FILE  NAME  :  I:\59971\t1\cds\023112_pl.pptx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439" y="6071"/>
              <a:ext cx="89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600">
                  <a:latin typeface="Arial" charset="0"/>
                </a:rPr>
                <a:t>PLOT   DATE   : </a:t>
              </a:r>
              <a:fld id="{8DA87DFF-4CEA-4DA8-A33B-C1199FB01FF7}" type="datetime8">
                <a:rPr lang="en-US" sz="600" smtClean="0">
                  <a:latin typeface="Arial" charset="0"/>
                </a:rPr>
                <a:pPr eaLnBrk="1" hangingPunct="1">
                  <a:defRPr/>
                </a:pPr>
                <a:t>7/26/2017 3:34 PM</a:t>
              </a:fld>
              <a:endParaRPr lang="en-US" sz="600">
                <a:latin typeface="Arial" charset="0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7460" y="6073"/>
              <a:ext cx="946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600">
                  <a:latin typeface="Arial" charset="0"/>
                </a:rPr>
                <a:t>PLOT   SCALE  :   1.000000:1.000000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9465" y="332"/>
              <a:ext cx="162" cy="642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9447" y="528"/>
              <a:ext cx="2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000" dirty="0">
                  <a:latin typeface="Arial" charset="0"/>
                </a:rPr>
                <a:t>2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8584" y="6095"/>
              <a:ext cx="94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700">
                  <a:latin typeface="Arial" charset="0"/>
                </a:rPr>
                <a:t>WISDOT / CADDS   SHEET    42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8832" y="318"/>
              <a:ext cx="53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700">
                  <a:solidFill>
                    <a:schemeClr val="bg1"/>
                  </a:solidFill>
                  <a:latin typeface="Arial" charset="0"/>
                </a:rPr>
                <a:t>SHEET          OF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9075" y="319"/>
              <a:ext cx="1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fld id="{89F84D79-DD8F-428C-B605-EE69A50C5D44}" type="slidenum">
                <a:rPr lang="en-US" altLang="en-US" sz="700" smtClean="0">
                  <a:solidFill>
                    <a:schemeClr val="bg1"/>
                  </a:solidFill>
                  <a:latin typeface="Arial" charset="0"/>
                </a:rPr>
                <a:pPr algn="ctr" eaLnBrk="1" hangingPunct="1">
                  <a:defRPr/>
                </a:pPr>
                <a:t>‹#›</a:t>
              </a:fld>
              <a:endParaRPr lang="en-US" altLang="en-US" sz="7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9293" y="319"/>
              <a:ext cx="17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700">
                  <a:solidFill>
                    <a:schemeClr val="bg1"/>
                  </a:solidFill>
                  <a:latin typeface="Arial" charset="0"/>
                </a:rPr>
                <a:t>83</a:t>
              </a:r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08" y="3209"/>
              <a:ext cx="2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6524" y="6071"/>
              <a:ext cx="72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600" dirty="0">
                  <a:latin typeface="Arial" charset="0"/>
                </a:rPr>
                <a:t>PLOT   NAME  :  023106_pl</a:t>
              </a:r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auto">
            <a:xfrm>
              <a:off x="5558" y="6070"/>
              <a:ext cx="69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600" dirty="0">
                  <a:latin typeface="Arial" charset="0"/>
                </a:rPr>
                <a:t>PLOT   BY   :   </a:t>
              </a:r>
              <a:r>
                <a:rPr lang="en-US" sz="600" dirty="0" err="1">
                  <a:latin typeface="Arial" charset="0"/>
                </a:rPr>
                <a:t>dbaumann</a:t>
              </a:r>
              <a:endParaRPr lang="en-US" sz="600" dirty="0">
                <a:latin typeface="Arial" charset="0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240" y="334"/>
              <a:ext cx="162" cy="642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222" y="530"/>
              <a:ext cx="2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000" dirty="0">
                  <a:latin typeface="Arial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108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875" y="400050"/>
            <a:ext cx="5113338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6950" y="400050"/>
            <a:ext cx="8689975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875" y="2105025"/>
            <a:ext cx="5113338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E4F5-641E-4476-A005-95A204931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2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413" y="7040563"/>
            <a:ext cx="9328150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413" y="898525"/>
            <a:ext cx="9328150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413" y="7872413"/>
            <a:ext cx="9328150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DB3D4-142A-4FEF-8570-03C524C2D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0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66813" y="893763"/>
            <a:ext cx="132111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7346" tIns="73673" rIns="147346" bIns="736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6813" y="2906713"/>
            <a:ext cx="13211175" cy="603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7346" tIns="73673" rIns="147346" bIns="736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6813" y="9164638"/>
            <a:ext cx="32385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7346" tIns="73673" rIns="147346" bIns="73673" numCol="1" anchor="t" anchorCtr="0" compatLnSpc="1">
            <a:prstTxWarp prst="textNoShape">
              <a:avLst/>
            </a:prstTxWarp>
          </a:bodyPr>
          <a:lstStyle>
            <a:lvl1pPr>
              <a:defRPr sz="2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10188" y="9164638"/>
            <a:ext cx="49244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7346" tIns="73673" rIns="147346" bIns="73673" numCol="1" anchor="t" anchorCtr="0" compatLnSpc="1">
            <a:prstTxWarp prst="textNoShape">
              <a:avLst/>
            </a:prstTxWarp>
          </a:bodyPr>
          <a:lstStyle>
            <a:lvl1pPr algn="ctr">
              <a:defRPr sz="2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39488" y="9164638"/>
            <a:ext cx="32385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7346" tIns="73673" rIns="147346" bIns="73673" numCol="1" anchor="t" anchorCtr="0" compatLnSpc="1">
            <a:prstTxWarp prst="textNoShape">
              <a:avLst/>
            </a:prstTxWarp>
          </a:bodyPr>
          <a:lstStyle>
            <a:lvl1pPr algn="r">
              <a:defRPr sz="2300" b="0"/>
            </a:lvl1pPr>
          </a:lstStyle>
          <a:p>
            <a:pPr>
              <a:defRPr/>
            </a:pPr>
            <a:fld id="{85AADF82-4E9D-49EA-9F9E-EDB389892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9" r:id="rId7"/>
    <p:sldLayoutId id="2147484435" r:id="rId8"/>
    <p:sldLayoutId id="2147484436" r:id="rId9"/>
    <p:sldLayoutId id="2147484437" r:id="rId10"/>
    <p:sldLayoutId id="2147484438" r:id="rId11"/>
  </p:sldLayoutIdLst>
  <p:txStyles>
    <p:titleStyle>
      <a:lvl1pPr algn="ctr" defTabSz="14732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32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2pPr>
      <a:lvl3pPr algn="ctr" defTabSz="14732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3pPr>
      <a:lvl4pPr algn="ctr" defTabSz="14732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4pPr>
      <a:lvl5pPr algn="ctr" defTabSz="1473200" rtl="0" eaLnBrk="0" fontAlgn="base" hangingPunct="0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5pPr>
      <a:lvl6pPr marL="457200" algn="ctr" defTabSz="1473200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6pPr>
      <a:lvl7pPr marL="914400" algn="ctr" defTabSz="1473200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7pPr>
      <a:lvl8pPr marL="1371600" algn="ctr" defTabSz="1473200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8pPr>
      <a:lvl9pPr marL="1828800" algn="ctr" defTabSz="1473200" rtl="0" fontAlgn="base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9pPr>
    </p:titleStyle>
    <p:bodyStyle>
      <a:lvl1pPr marL="552450" indent="-552450" algn="l" defTabSz="1473200" rtl="0" eaLnBrk="0" fontAlgn="base" hangingPunct="0">
        <a:spcBef>
          <a:spcPct val="20000"/>
        </a:spcBef>
        <a:spcAft>
          <a:spcPct val="0"/>
        </a:spcAft>
        <a:buChar char="•"/>
        <a:defRPr sz="5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3200" rtl="0" eaLnBrk="0" fontAlgn="base" hangingPunct="0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</a:defRPr>
      </a:lvl2pPr>
      <a:lvl3pPr marL="1841500" indent="-368300" algn="l" defTabSz="1473200" rtl="0" eaLnBrk="0" fontAlgn="base" hangingPunct="0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</a:defRPr>
      </a:lvl3pPr>
      <a:lvl4pPr marL="2578100" indent="-368300" algn="l" defTabSz="1473200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3314700" indent="-368300" algn="l" defTabSz="1473200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3771900" indent="-368300" algn="l" defTabSz="1473200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4229100" indent="-368300" algn="l" defTabSz="1473200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4686300" indent="-368300" algn="l" defTabSz="1473200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5143500" indent="-368300" algn="l" defTabSz="1473200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ilw00\pmwork\JOBS\59971%20Waukesha%20Bypass\1700%20Cost%20Estimates_MQ's\1750%20GenNotes,%20MQ's,Earthwork%20Sheets\Draft%20Quantities%20030117\030117%20by_landscape.xlsx!plantdatachart!R3C1:R8C15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7478713" y="9491663"/>
            <a:ext cx="2260600" cy="123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5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9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404100" y="9428163"/>
            <a:ext cx="22606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5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9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" charset="0"/>
              </a:rPr>
              <a:t>PLANT DATA CHART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58825" y="7710488"/>
            <a:ext cx="14171613" cy="3794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5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9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945702"/>
              </p:ext>
            </p:extLst>
          </p:nvPr>
        </p:nvGraphicFramePr>
        <p:xfrm>
          <a:off x="804863" y="4314825"/>
          <a:ext cx="1393507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Worksheet" r:id="rId3" imgW="13935078" imgH="1428840" progId="Excel.Sheet.12">
                  <p:link updateAutomatic="1"/>
                </p:oleObj>
              </mc:Choice>
              <mc:Fallback>
                <p:oleObj name="Worksheet" r:id="rId3" imgW="13935078" imgH="142884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863" y="4314825"/>
                        <a:ext cx="13935075" cy="142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133F2CCC7C0441AD881464EEA85323" ma:contentTypeVersion="0" ma:contentTypeDescription="Create a new document." ma:contentTypeScope="" ma:versionID="d8cc7039ee10047661cd1c795082f88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67A1748-7287-4DD9-A296-7DC0FBA93157}"/>
</file>

<file path=customXml/itemProps2.xml><?xml version="1.0" encoding="utf-8"?>
<ds:datastoreItem xmlns:ds="http://schemas.openxmlformats.org/officeDocument/2006/customXml" ds:itemID="{DD07CDDF-AB3B-46B9-977F-50CAA403B434}"/>
</file>

<file path=customXml/itemProps3.xml><?xml version="1.0" encoding="utf-8"?>
<ds:datastoreItem xmlns:ds="http://schemas.openxmlformats.org/officeDocument/2006/customXml" ds:itemID="{A854D2F3-2E25-4A68-8D4F-C71B776AEAE0}"/>
</file>

<file path=docProps/app.xml><?xml version="1.0" encoding="utf-8"?>
<Properties xmlns="http://schemas.openxmlformats.org/officeDocument/2006/extended-properties" xmlns:vt="http://schemas.openxmlformats.org/officeDocument/2006/docPropsVTypes">
  <TotalTime>5077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Times New Roman</vt:lpstr>
      <vt:lpstr>Default Design</vt:lpstr>
      <vt:lpstr>\\milw00\pmwork\JOBS\59971 Waukesha Bypass\1700 Cost Estimates_MQ's\1750 GenNotes, MQ's,Earthwork Sheets\Draft Quantities 030117\030117 by_landscape.xlsx!plantdatachart!R3C1:R8C15</vt:lpstr>
      <vt:lpstr>PowerPoint Presentation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RA Miscellaneous Quantities</dc:title>
  <dc:creator>Carolyn Stuessy</dc:creator>
  <cp:lastModifiedBy>Kirsten Brose</cp:lastModifiedBy>
  <cp:revision>493</cp:revision>
  <cp:lastPrinted>2016-04-27T15:24:29Z</cp:lastPrinted>
  <dcterms:created xsi:type="dcterms:W3CDTF">2001-07-02T14:46:52Z</dcterms:created>
  <dcterms:modified xsi:type="dcterms:W3CDTF">2017-07-26T20:36:25Z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0x01010001133F2CCC7C0441AD881464EEA85323</vt:lpwstr>
  </property>
</Properties>
</file>