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7" r:id="rId3"/>
    <p:sldId id="261" r:id="rId4"/>
    <p:sldId id="262" r:id="rId5"/>
    <p:sldId id="263" r:id="rId6"/>
    <p:sldId id="258" r:id="rId7"/>
    <p:sldId id="268" r:id="rId8"/>
    <p:sldId id="267" r:id="rId9"/>
    <p:sldId id="264" r:id="rId10"/>
    <p:sldId id="265" r:id="rId11"/>
    <p:sldId id="270" r:id="rId12"/>
    <p:sldId id="271" r:id="rId13"/>
    <p:sldId id="269" r:id="rId14"/>
    <p:sldId id="272" r:id="rId15"/>
    <p:sldId id="273" r:id="rId16"/>
    <p:sldId id="260" r:id="rId17"/>
    <p:sldId id="275" r:id="rId18"/>
    <p:sldId id="276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119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8E765-93DE-4B97-A742-9B4452E27F05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1B711-717B-44E2-9C01-F0C0D16F3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8E765-93DE-4B97-A742-9B4452E27F05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1B711-717B-44E2-9C01-F0C0D16F3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8E765-93DE-4B97-A742-9B4452E27F05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1B711-717B-44E2-9C01-F0C0D16F3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8E765-93DE-4B97-A742-9B4452E27F05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1B711-717B-44E2-9C01-F0C0D16F3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8E765-93DE-4B97-A742-9B4452E27F05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1B711-717B-44E2-9C01-F0C0D16F3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8E765-93DE-4B97-A742-9B4452E27F05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1B711-717B-44E2-9C01-F0C0D16F3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8E765-93DE-4B97-A742-9B4452E27F05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1B711-717B-44E2-9C01-F0C0D16F3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8E765-93DE-4B97-A742-9B4452E27F05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1B711-717B-44E2-9C01-F0C0D16F3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8E765-93DE-4B97-A742-9B4452E27F05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1B711-717B-44E2-9C01-F0C0D16F3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8E765-93DE-4B97-A742-9B4452E27F05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1B711-717B-44E2-9C01-F0C0D16F3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8E765-93DE-4B97-A742-9B4452E27F05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1B711-717B-44E2-9C01-F0C0D16F3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8E765-93DE-4B97-A742-9B4452E27F05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1B711-717B-44E2-9C01-F0C0D16F3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3001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Project 1020-06-61</a:t>
            </a:r>
            <a:br>
              <a:rPr lang="en-US" dirty="0" smtClean="0"/>
            </a:br>
            <a:r>
              <a:rPr lang="en-US" dirty="0" smtClean="0"/>
              <a:t>IH 94</a:t>
            </a:r>
            <a:br>
              <a:rPr lang="en-US" dirty="0" smtClean="0"/>
            </a:br>
            <a:r>
              <a:rPr lang="en-US" dirty="0" smtClean="0"/>
              <a:t>Hudson, WI</a:t>
            </a:r>
            <a:br>
              <a:rPr lang="en-US" dirty="0" smtClean="0"/>
            </a:br>
            <a:r>
              <a:rPr lang="en-US" dirty="0" smtClean="0"/>
              <a:t>Precast Panels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828800" y="6356351"/>
            <a:ext cx="54864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err="1" smtClean="0"/>
              <a:t>WisDOT</a:t>
            </a:r>
            <a:r>
              <a:rPr lang="en-US" dirty="0" smtClean="0"/>
              <a:t> Northwest Region – Eau Claire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October 30, 2013</a:t>
            </a:r>
            <a:endParaRPr lang="en-US" dirty="0"/>
          </a:p>
        </p:txBody>
      </p:sp>
      <p:pic>
        <p:nvPicPr>
          <p:cNvPr id="5122" name="Picture 2" descr="C:\Users\dott4s\Desktop\Hudson Panels\IH%2094%20Hudson%20panels_099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819400"/>
            <a:ext cx="4953000" cy="33061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Dowel Bars</a:t>
            </a:r>
            <a:endParaRPr lang="en-US" dirty="0"/>
          </a:p>
        </p:txBody>
      </p:sp>
      <p:pic>
        <p:nvPicPr>
          <p:cNvPr id="10242" name="Picture 2" descr="C:\Users\dott4s\Desktop\Hudson Panels\IH%2094%20Hudson%20panels_1065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1765" y="1600200"/>
            <a:ext cx="6780469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Grading for Panels</a:t>
            </a:r>
            <a:endParaRPr lang="en-US" dirty="0"/>
          </a:p>
        </p:txBody>
      </p:sp>
      <p:pic>
        <p:nvPicPr>
          <p:cNvPr id="11266" name="Picture 2" descr="C:\Users\dott4s\Desktop\Hudson Panels\IH%2094%20Hudson%20panels_1089[2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808067"/>
            <a:ext cx="7315200" cy="41102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Ready for Panel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:\Users\dott4s\Desktop\Hudson Panels\IH%2094%20Hudson%20panels_1097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524000"/>
            <a:ext cx="7315200" cy="48828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Setting of a Panel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Users\dott4s\Desktop\Hudson Panels\IH%2094%20Hudson%20panels_1131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447800"/>
            <a:ext cx="7315200" cy="48828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Panel Set</a:t>
            </a:r>
            <a:endParaRPr lang="en-US" dirty="0"/>
          </a:p>
        </p:txBody>
      </p:sp>
      <p:pic>
        <p:nvPicPr>
          <p:cNvPr id="14339" name="Picture 3" descr="C:\Users\dott4s\Desktop\Hudson Panels\IH%2094%20Hudson%20panels_1140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1765" y="1600200"/>
            <a:ext cx="6780469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Work Near a Structure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:\Ayres I-94 Hudson Stills 6-10-13\TBO_13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447800"/>
            <a:ext cx="6934200" cy="4627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Concrete Joints and Tolerances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1" y="1577182"/>
            <a:ext cx="6065308" cy="454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Concrete Joints and Tolerances</a:t>
            </a:r>
            <a:endParaRPr lang="en-US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Urban Interstate – 4.5 miles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9350" y="1810544"/>
            <a:ext cx="430530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Westbound Hourly Traffic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143000"/>
            <a:ext cx="7239000" cy="551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Eastbound Hourly Traffic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143000"/>
            <a:ext cx="8305800" cy="5514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 Lane Restrictions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3000"/>
          </a:blip>
          <a:srcRect/>
          <a:stretch>
            <a:fillRect/>
          </a:stretch>
        </p:blipFill>
        <p:spPr bwMode="auto">
          <a:xfrm>
            <a:off x="1981199" y="1219200"/>
            <a:ext cx="5580221" cy="544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Staging Plan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828800" y="6356351"/>
            <a:ext cx="5486400" cy="365125"/>
          </a:xfrm>
          <a:prstGeom prst="rect">
            <a:avLst/>
          </a:prstGeom>
        </p:spPr>
        <p:txBody>
          <a:bodyPr/>
          <a:lstStyle/>
          <a:p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447800"/>
            <a:ext cx="6858000" cy="4434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Patch Layout</a:t>
            </a:r>
            <a:endParaRPr lang="en-US" dirty="0"/>
          </a:p>
        </p:txBody>
      </p:sp>
      <p:pic>
        <p:nvPicPr>
          <p:cNvPr id="9218" name="Picture 2" descr="C:\Users\dott4s\Desktop\Hudson Panels\IH%2094%20Hudson%20panels_1056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1765" y="1600200"/>
            <a:ext cx="6780469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Saw</a:t>
            </a:r>
            <a:endParaRPr lang="en-US" dirty="0"/>
          </a:p>
        </p:txBody>
      </p:sp>
      <p:pic>
        <p:nvPicPr>
          <p:cNvPr id="8194" name="Picture 2" descr="C:\Users\dott4s\Desktop\Hudson Panels\IH%2094%20Hudson%20panels_1047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1765" y="1600200"/>
            <a:ext cx="6780469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Patch Removal</a:t>
            </a:r>
            <a:endParaRPr lang="en-US" dirty="0"/>
          </a:p>
        </p:txBody>
      </p:sp>
      <p:pic>
        <p:nvPicPr>
          <p:cNvPr id="7170" name="Picture 2" descr="C:\Users\dott4s\Desktop\Hudson Panels\IH%2094%20Hudson%20panels_1034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1765" y="1600200"/>
            <a:ext cx="6780469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60</Words>
  <Application>Microsoft Office PowerPoint</Application>
  <PresentationFormat>On-screen Show (4:3)</PresentationFormat>
  <Paragraphs>19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Project 1020-06-61 IH 94 Hudson, WI Precast Panels </vt:lpstr>
      <vt:lpstr>Urban Interstate – 4.5 miles</vt:lpstr>
      <vt:lpstr>Westbound Hourly Traffic </vt:lpstr>
      <vt:lpstr>Eastbound Hourly Traffic</vt:lpstr>
      <vt:lpstr>Example Lane Restrictions </vt:lpstr>
      <vt:lpstr>Construction Staging Plan</vt:lpstr>
      <vt:lpstr>Patch Layout</vt:lpstr>
      <vt:lpstr>Saw</vt:lpstr>
      <vt:lpstr>Patch Removal</vt:lpstr>
      <vt:lpstr>Dowel Bars</vt:lpstr>
      <vt:lpstr>Grading for Panels</vt:lpstr>
      <vt:lpstr>Ready for Panel</vt:lpstr>
      <vt:lpstr>Setting of a Panel</vt:lpstr>
      <vt:lpstr>Panel Set</vt:lpstr>
      <vt:lpstr>Slide 15</vt:lpstr>
      <vt:lpstr>Work Near a Structure </vt:lpstr>
      <vt:lpstr>Concrete Joints and Tolerances</vt:lpstr>
      <vt:lpstr>Concrete Joints and Tolerances</vt:lpstr>
    </vt:vector>
  </TitlesOfParts>
  <Company>Wisconsin Department of Transportation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Wisconsin Access Trail</dc:title>
  <dc:creator>dott4s</dc:creator>
  <cp:lastModifiedBy>dott4s</cp:lastModifiedBy>
  <cp:revision>37</cp:revision>
  <dcterms:created xsi:type="dcterms:W3CDTF">2013-08-27T18:01:17Z</dcterms:created>
  <dcterms:modified xsi:type="dcterms:W3CDTF">2013-10-28T19:59:40Z</dcterms:modified>
</cp:coreProperties>
</file>