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06984-7077-4A47-8EC7-B8561644D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54128-D3D5-4A73-9F70-A0FCB68D9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46525-2F6F-40AA-A49E-908D928D7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5F866-887E-47FC-9BBB-7F0EAA53E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D77F7-4B05-42CC-B567-0DA54C372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3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5177A-FEFA-4030-8A0B-183722E8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DDCDF-989A-4F59-88A3-CE6766D6C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31EAC-8D95-4800-B862-1F1DF1A2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91356-6914-4DE9-ABE1-07453A6C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8749F-E2C0-45AB-B666-14C5C03C6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5C7735-238E-4AB1-ABB0-E0351AD4E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6846B-6D08-415E-8673-32B7C94D5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BAAE3-8358-4FB6-8FD5-B3BB2DD4F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DD0B-2D8C-4E59-A3F2-9EB24E62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700EF-E08A-495A-A733-3E501684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359F-BAF4-43D2-8CD7-7834B1EE5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3433-FE18-46E6-82DD-FEF5FE971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A38B8-D1FB-458B-9E07-30656FCB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95037-7FAB-4F05-8CA7-8DBDFAD95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11570-02B6-488A-8B6A-8AD3DF8D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1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40B5-5C2C-46D4-9503-207508AAC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FEEFE-346F-459F-BE2C-09C9020D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EA218-241D-41D6-BBA6-71361EC05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10C86-35BB-42C2-8A31-22C99A68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4EC79-8DC9-4343-B478-782AAF59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9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55B39-E53B-4B5E-8283-C2972DFFB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8464B-8343-47BB-9D9E-869B12684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76F18-3FC7-44AC-90F3-8ADA8965E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70F75-3394-4D8F-9F2F-E29FD225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87DF51-47D6-436F-B307-EE636CD01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F7D17-422E-41D3-A524-A69CBFE5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4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C5FDE-150B-4B8C-8593-7D3C15085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4AB02-B067-4EEB-A669-BD9746910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43861-CBAD-4DA3-91ED-AF6930A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AADBA7-D65F-49CB-8016-95D6CE248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2237FF-0BF6-4326-B8E5-2073478E0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19B609-9F9B-4FC7-AD2A-6438BB7B1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AB7447-2D66-4A1A-9EDD-EA98401D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700B2-46E8-4391-9CCA-EA2DA914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1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46F84-3D3A-4CFD-8FC6-3DF7D47E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71421F-372C-4053-BE4C-694278953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7BE7FF-B8CE-412F-B2EE-D6C2DAD6D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033AD-7E80-4DFC-9A5C-560A38C0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E8BFD4-5F66-4B26-BE78-B1009E90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751CA-B006-4A06-A8DB-569F5EB7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A0117-3D21-4595-BCF9-85469D99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0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8FFC-76B6-4A54-933D-A0F365CB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51492-EFFE-44F0-AB34-8BDF5F7CC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8BEC7-4AE3-463E-8E89-957F3D884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31D63-418D-4997-B93A-090B61BF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95A40-3B70-45B9-AE6C-1828273C6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1901D-1223-4525-990E-58779CD8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3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5AE2-B056-42D8-9058-E0402F5E3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77BD5E-EBDF-4607-8E86-1C4E409B4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019A11-E03B-4BCF-83F6-9069A3DF1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9D8F87-36CB-41D5-BC42-EDACC445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518B4-2F12-458E-8892-14C1A55A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80A63-85E6-468F-9F11-AA84D72E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90145-A40C-4A65-AD92-A0F4F9535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AD6BF-DD08-4271-9021-4B6305547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150C4-9AFF-4226-B1C3-747B215DB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B960-E9AE-4B02-8421-368E8274E9B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1B951-A4FE-4F9D-80CD-F44E0126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EDDBB-97E9-438B-BFAE-D64241E537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0AD0-59D1-46A0-8553-5E739462C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0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SNG867">
            <a:extLst>
              <a:ext uri="{FF2B5EF4-FFF2-40B4-BE49-F238E27FC236}">
                <a16:creationId xmlns:a16="http://schemas.microsoft.com/office/drawing/2014/main" id="{0ACB3DFE-DAC2-4C5C-843A-F734683D1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39" y="376603"/>
            <a:ext cx="9428571" cy="583809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86F6CA-D093-4692-919B-1E86FF5D3610}"/>
              </a:ext>
            </a:extLst>
          </p:cNvPr>
          <p:cNvSpPr txBox="1"/>
          <p:nvPr/>
        </p:nvSpPr>
        <p:spPr>
          <a:xfrm>
            <a:off x="7191376" y="3219450"/>
            <a:ext cx="9906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Black Cat</a:t>
            </a:r>
          </a:p>
          <a:p>
            <a:r>
              <a:rPr lang="en-US" sz="1600" b="1" i="1" dirty="0"/>
              <a:t>Recorder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C1F726-6274-4FBB-BEDF-561EA4F348B3}"/>
              </a:ext>
            </a:extLst>
          </p:cNvPr>
          <p:cNvSpPr txBox="1"/>
          <p:nvPr/>
        </p:nvSpPr>
        <p:spPr>
          <a:xfrm>
            <a:off x="1362076" y="3190875"/>
            <a:ext cx="49530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Prescott _ Pierce Co _ 2019</a:t>
            </a:r>
          </a:p>
          <a:p>
            <a:r>
              <a:rPr lang="en-US" sz="1600" b="1" i="1" dirty="0"/>
              <a:t>USH 10 WB/EB @ 0.12M East of STH 29/35</a:t>
            </a:r>
          </a:p>
          <a:p>
            <a:r>
              <a:rPr lang="en-US" sz="1600" b="1" i="1" dirty="0"/>
              <a:t>Black Cat Recorder Mounted on Signal Ahead Sign Post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AD3A8A-521B-4372-A8DF-286BBB0E4EF0}"/>
              </a:ext>
            </a:extLst>
          </p:cNvPr>
          <p:cNvSpPr txBox="1"/>
          <p:nvPr/>
        </p:nvSpPr>
        <p:spPr>
          <a:xfrm>
            <a:off x="3390900" y="1781175"/>
            <a:ext cx="73342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Site 3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4F142C-5D61-4682-8CB6-1A21750AE79E}"/>
              </a:ext>
            </a:extLst>
          </p:cNvPr>
          <p:cNvSpPr/>
          <p:nvPr/>
        </p:nvSpPr>
        <p:spPr>
          <a:xfrm>
            <a:off x="5362242" y="5657850"/>
            <a:ext cx="552783" cy="581025"/>
          </a:xfrm>
          <a:custGeom>
            <a:avLst/>
            <a:gdLst>
              <a:gd name="connsiteX0" fmla="*/ 352758 w 552783"/>
              <a:gd name="connsiteY0" fmla="*/ 66675 h 581025"/>
              <a:gd name="connsiteX1" fmla="*/ 305133 w 552783"/>
              <a:gd name="connsiteY1" fmla="*/ 38100 h 581025"/>
              <a:gd name="connsiteX2" fmla="*/ 133683 w 552783"/>
              <a:gd name="connsiteY2" fmla="*/ 38100 h 581025"/>
              <a:gd name="connsiteX3" fmla="*/ 95583 w 552783"/>
              <a:gd name="connsiteY3" fmla="*/ 85725 h 581025"/>
              <a:gd name="connsiteX4" fmla="*/ 57483 w 552783"/>
              <a:gd name="connsiteY4" fmla="*/ 142875 h 581025"/>
              <a:gd name="connsiteX5" fmla="*/ 38433 w 552783"/>
              <a:gd name="connsiteY5" fmla="*/ 171450 h 581025"/>
              <a:gd name="connsiteX6" fmla="*/ 9858 w 552783"/>
              <a:gd name="connsiteY6" fmla="*/ 228600 h 581025"/>
              <a:gd name="connsiteX7" fmla="*/ 9858 w 552783"/>
              <a:gd name="connsiteY7" fmla="*/ 457200 h 581025"/>
              <a:gd name="connsiteX8" fmla="*/ 28908 w 552783"/>
              <a:gd name="connsiteY8" fmla="*/ 523875 h 581025"/>
              <a:gd name="connsiteX9" fmla="*/ 124158 w 552783"/>
              <a:gd name="connsiteY9" fmla="*/ 571500 h 581025"/>
              <a:gd name="connsiteX10" fmla="*/ 152733 w 552783"/>
              <a:gd name="connsiteY10" fmla="*/ 581025 h 581025"/>
              <a:gd name="connsiteX11" fmla="*/ 362283 w 552783"/>
              <a:gd name="connsiteY11" fmla="*/ 561975 h 581025"/>
              <a:gd name="connsiteX12" fmla="*/ 400383 w 552783"/>
              <a:gd name="connsiteY12" fmla="*/ 552450 h 581025"/>
              <a:gd name="connsiteX13" fmla="*/ 457533 w 552783"/>
              <a:gd name="connsiteY13" fmla="*/ 533400 h 581025"/>
              <a:gd name="connsiteX14" fmla="*/ 486108 w 552783"/>
              <a:gd name="connsiteY14" fmla="*/ 476250 h 581025"/>
              <a:gd name="connsiteX15" fmla="*/ 495633 w 552783"/>
              <a:gd name="connsiteY15" fmla="*/ 447675 h 581025"/>
              <a:gd name="connsiteX16" fmla="*/ 514683 w 552783"/>
              <a:gd name="connsiteY16" fmla="*/ 419100 h 581025"/>
              <a:gd name="connsiteX17" fmla="*/ 543258 w 552783"/>
              <a:gd name="connsiteY17" fmla="*/ 304800 h 581025"/>
              <a:gd name="connsiteX18" fmla="*/ 552783 w 552783"/>
              <a:gd name="connsiteY18" fmla="*/ 266700 h 581025"/>
              <a:gd name="connsiteX19" fmla="*/ 533733 w 552783"/>
              <a:gd name="connsiteY19" fmla="*/ 123825 h 581025"/>
              <a:gd name="connsiteX20" fmla="*/ 524208 w 552783"/>
              <a:gd name="connsiteY20" fmla="*/ 85725 h 581025"/>
              <a:gd name="connsiteX21" fmla="*/ 495633 w 552783"/>
              <a:gd name="connsiteY21" fmla="*/ 57150 h 581025"/>
              <a:gd name="connsiteX22" fmla="*/ 409908 w 552783"/>
              <a:gd name="connsiteY22" fmla="*/ 19050 h 581025"/>
              <a:gd name="connsiteX23" fmla="*/ 381333 w 552783"/>
              <a:gd name="connsiteY23" fmla="*/ 9525 h 581025"/>
              <a:gd name="connsiteX24" fmla="*/ 352758 w 552783"/>
              <a:gd name="connsiteY24" fmla="*/ 0 h 581025"/>
              <a:gd name="connsiteX25" fmla="*/ 181308 w 552783"/>
              <a:gd name="connsiteY25" fmla="*/ 1905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52783" h="581025">
                <a:moveTo>
                  <a:pt x="352758" y="66675"/>
                </a:moveTo>
                <a:cubicBezTo>
                  <a:pt x="336883" y="57150"/>
                  <a:pt x="322322" y="44976"/>
                  <a:pt x="305133" y="38100"/>
                </a:cubicBezTo>
                <a:cubicBezTo>
                  <a:pt x="253910" y="17611"/>
                  <a:pt x="179053" y="34610"/>
                  <a:pt x="133683" y="38100"/>
                </a:cubicBezTo>
                <a:cubicBezTo>
                  <a:pt x="80885" y="73299"/>
                  <a:pt x="122646" y="37011"/>
                  <a:pt x="95583" y="85725"/>
                </a:cubicBezTo>
                <a:cubicBezTo>
                  <a:pt x="84464" y="105739"/>
                  <a:pt x="70183" y="123825"/>
                  <a:pt x="57483" y="142875"/>
                </a:cubicBezTo>
                <a:cubicBezTo>
                  <a:pt x="51133" y="152400"/>
                  <a:pt x="42053" y="160590"/>
                  <a:pt x="38433" y="171450"/>
                </a:cubicBezTo>
                <a:cubicBezTo>
                  <a:pt x="25288" y="210885"/>
                  <a:pt x="34477" y="191671"/>
                  <a:pt x="9858" y="228600"/>
                </a:cubicBezTo>
                <a:cubicBezTo>
                  <a:pt x="1599" y="360739"/>
                  <a:pt x="-7420" y="353531"/>
                  <a:pt x="9858" y="457200"/>
                </a:cubicBezTo>
                <a:cubicBezTo>
                  <a:pt x="9907" y="457497"/>
                  <a:pt x="24378" y="519345"/>
                  <a:pt x="28908" y="523875"/>
                </a:cubicBezTo>
                <a:cubicBezTo>
                  <a:pt x="70471" y="565438"/>
                  <a:pt x="78986" y="558594"/>
                  <a:pt x="124158" y="571500"/>
                </a:cubicBezTo>
                <a:cubicBezTo>
                  <a:pt x="133812" y="574258"/>
                  <a:pt x="143208" y="577850"/>
                  <a:pt x="152733" y="581025"/>
                </a:cubicBezTo>
                <a:cubicBezTo>
                  <a:pt x="255817" y="574582"/>
                  <a:pt x="280952" y="578241"/>
                  <a:pt x="362283" y="561975"/>
                </a:cubicBezTo>
                <a:cubicBezTo>
                  <a:pt x="375120" y="559408"/>
                  <a:pt x="387844" y="556212"/>
                  <a:pt x="400383" y="552450"/>
                </a:cubicBezTo>
                <a:cubicBezTo>
                  <a:pt x="419617" y="546680"/>
                  <a:pt x="457533" y="533400"/>
                  <a:pt x="457533" y="533400"/>
                </a:cubicBezTo>
                <a:cubicBezTo>
                  <a:pt x="481474" y="461576"/>
                  <a:pt x="449179" y="550108"/>
                  <a:pt x="486108" y="476250"/>
                </a:cubicBezTo>
                <a:cubicBezTo>
                  <a:pt x="490598" y="467270"/>
                  <a:pt x="491143" y="456655"/>
                  <a:pt x="495633" y="447675"/>
                </a:cubicBezTo>
                <a:cubicBezTo>
                  <a:pt x="500753" y="437436"/>
                  <a:pt x="510034" y="429561"/>
                  <a:pt x="514683" y="419100"/>
                </a:cubicBezTo>
                <a:cubicBezTo>
                  <a:pt x="537829" y="367022"/>
                  <a:pt x="532366" y="359258"/>
                  <a:pt x="543258" y="304800"/>
                </a:cubicBezTo>
                <a:cubicBezTo>
                  <a:pt x="545825" y="291963"/>
                  <a:pt x="549608" y="279400"/>
                  <a:pt x="552783" y="266700"/>
                </a:cubicBezTo>
                <a:cubicBezTo>
                  <a:pt x="549466" y="240164"/>
                  <a:pt x="538991" y="152744"/>
                  <a:pt x="533733" y="123825"/>
                </a:cubicBezTo>
                <a:cubicBezTo>
                  <a:pt x="531391" y="110945"/>
                  <a:pt x="530703" y="97091"/>
                  <a:pt x="524208" y="85725"/>
                </a:cubicBezTo>
                <a:cubicBezTo>
                  <a:pt x="517525" y="74029"/>
                  <a:pt x="505981" y="65774"/>
                  <a:pt x="495633" y="57150"/>
                </a:cubicBezTo>
                <a:cubicBezTo>
                  <a:pt x="465444" y="31993"/>
                  <a:pt x="451441" y="32894"/>
                  <a:pt x="409908" y="19050"/>
                </a:cubicBezTo>
                <a:lnTo>
                  <a:pt x="381333" y="9525"/>
                </a:lnTo>
                <a:lnTo>
                  <a:pt x="352758" y="0"/>
                </a:lnTo>
                <a:cubicBezTo>
                  <a:pt x="193272" y="9968"/>
                  <a:pt x="245884" y="-13238"/>
                  <a:pt x="181308" y="1905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56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Coequyt</dc:creator>
  <cp:lastModifiedBy>Gary Coequyt</cp:lastModifiedBy>
  <cp:revision>1</cp:revision>
  <dcterms:created xsi:type="dcterms:W3CDTF">2019-09-11T20:43:58Z</dcterms:created>
  <dcterms:modified xsi:type="dcterms:W3CDTF">2019-09-11T20:44:48Z</dcterms:modified>
</cp:coreProperties>
</file>