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5F1FC-C400-4FC0-9D4E-7C1A60FB2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405215-4713-491B-B3B0-A69E8ADFB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CF22B-08EF-4EA4-846B-10A4F970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CDA2-BEBF-4AF4-8515-5F2A908B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9C799-B7B9-4783-8FAB-FAECF1D8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DC070-C78B-491C-B0D3-08159D005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DAE94-A6FE-413B-A010-71B2042AE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A155C-6362-4E54-B309-0AEBF269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F9E9-C9EC-4628-A3C9-022CC50B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9CC80-1E67-456A-8A0C-277E9138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9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65E5B-9479-4562-BE0B-ED6218981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03BBC-8710-4E91-AC08-6069821C8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97B32-96B5-4EDB-9EE1-7EAAFBE8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664EC-2FDA-4305-B278-89BF69F7F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18763-7C05-402E-8786-A05CC536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0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00131-DEB7-4205-A56C-61DC676D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379FC-27E9-4CE5-82A1-C9B464190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D1F93-B3E5-432E-B9CD-79D3B04E5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CC420-1239-45C2-9FAC-13C65FE0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2EB6B-D9CB-4679-9F30-B6FDBD87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8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E7F5-3720-4E77-8E53-AEED5283A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0693B-5C12-4F1E-B770-38B164A91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B0CE7-6897-4224-9F23-83596455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EBC25-F3A6-4882-9AAC-8440CD48B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FDB77-5AF9-4ED0-93DF-31E61F77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2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72104-ECBB-4FB7-A717-92BB9AF0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E0E04-0DB3-470A-A623-AC6E4F5D6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2B023-C5BA-4EFD-B482-6E76DD552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68B78-2167-488D-B633-82986F60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1E1C5-4166-4A59-B0A4-C62291DE1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CE419-7564-4E78-B25D-A912918A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6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EB9AC-D1A4-464C-BC99-1C80328C6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89838-3A46-47FF-B0B2-A3187743D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649A3-827E-4F42-90EB-430FA37EE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E1135-D03E-4C19-B174-A255BC14C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C54E7-4128-47F9-A7CD-1052B1530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E40CBB-3FB2-4A89-BC29-F40AF9517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85202-6798-46D3-B335-EB36A45F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835C58-97C7-4C82-A845-579CB74D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2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1047-F588-401B-BF5A-DA75B03F8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B60A2D-8B2E-4534-AC93-2FB61E44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DBE3D-8B5D-4910-BC46-CEB18CD90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29E24B-3A46-4C3D-9904-E979901E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423408-4AEC-49A1-99FD-A12A7C16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4F24E5-7996-45C7-8E6E-131E5C01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1A92F-6270-4788-B7CD-783E34CE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AD4E-1589-40D2-8B5E-C223CB203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F2CD9-CBD4-4847-8994-73ECDE0EF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C08FC-2A4F-4619-9D94-3D9E233ED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E3ADE-D719-4CE8-B06B-C649BE802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58851-6EA5-412B-81D4-04369305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FCFCB-AFD5-4623-8C2B-9C7217EC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2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37B-2CF0-4B46-B94D-B47F8C4A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42631-F567-42F0-A4C1-0574E5DBA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B7CA3-6DA6-44D7-8C9D-39D8DEEAF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60B83-3A6F-4993-97A1-1110F2893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12CEA-6396-45F4-AA79-566952D5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04637-E713-49D9-B5EC-A61CBD86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C85F00-23CB-460A-9EEA-BC3B8B621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0633-D0C1-4FEB-96A5-7BCB397E8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4627D-9024-4D87-88E8-45009DFB7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DAAA5-BA0F-4A2E-96FE-8A4137B88B1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CE458-9FBF-436D-88B3-CB757F95A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18DA-E8F8-43D0-B1CD-E8D432214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DB61D-90A2-4394-A4B8-5B91A5A4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SNG83D">
            <a:extLst>
              <a:ext uri="{FF2B5EF4-FFF2-40B4-BE49-F238E27FC236}">
                <a16:creationId xmlns:a16="http://schemas.microsoft.com/office/drawing/2014/main" id="{743F859A-02C8-43F5-A8A4-6706C9734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38" y="495666"/>
            <a:ext cx="10009524" cy="58666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6F8578-1BB0-41B5-ACD6-D7DBBB314D92}"/>
              </a:ext>
            </a:extLst>
          </p:cNvPr>
          <p:cNvSpPr txBox="1"/>
          <p:nvPr/>
        </p:nvSpPr>
        <p:spPr>
          <a:xfrm>
            <a:off x="8439151" y="2914650"/>
            <a:ext cx="103822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Black Cat</a:t>
            </a:r>
          </a:p>
          <a:p>
            <a:r>
              <a:rPr lang="en-US" sz="1600" b="1" i="1" dirty="0"/>
              <a:t>Recorder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9BCA04-4A77-4ABF-84D7-078F57DC2D5B}"/>
              </a:ext>
            </a:extLst>
          </p:cNvPr>
          <p:cNvSpPr txBox="1"/>
          <p:nvPr/>
        </p:nvSpPr>
        <p:spPr>
          <a:xfrm>
            <a:off x="1504950" y="3499425"/>
            <a:ext cx="429577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Prescott _ Pierce Co _ 2019</a:t>
            </a:r>
          </a:p>
          <a:p>
            <a:r>
              <a:rPr lang="en-US" b="1" i="1" dirty="0"/>
              <a:t>USH 10 EB @ 0.34M East of STH 29/35</a:t>
            </a:r>
          </a:p>
          <a:p>
            <a:r>
              <a:rPr lang="en-US" b="1" i="1" dirty="0"/>
              <a:t>Black Cat Recorder</a:t>
            </a:r>
          </a:p>
          <a:p>
            <a:r>
              <a:rPr lang="en-US" b="1" i="1" dirty="0"/>
              <a:t>Mounted on Stop For School Bus Sign Post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DE7128-A756-4D61-A468-7DFD0676C2D9}"/>
              </a:ext>
            </a:extLst>
          </p:cNvPr>
          <p:cNvSpPr txBox="1"/>
          <p:nvPr/>
        </p:nvSpPr>
        <p:spPr>
          <a:xfrm>
            <a:off x="3652837" y="1390570"/>
            <a:ext cx="752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Site 2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AF9C381-7154-49DE-9ACB-98BBD27A3262}"/>
              </a:ext>
            </a:extLst>
          </p:cNvPr>
          <p:cNvSpPr/>
          <p:nvPr/>
        </p:nvSpPr>
        <p:spPr>
          <a:xfrm>
            <a:off x="5524500" y="5590107"/>
            <a:ext cx="476250" cy="477318"/>
          </a:xfrm>
          <a:custGeom>
            <a:avLst/>
            <a:gdLst>
              <a:gd name="connsiteX0" fmla="*/ 285750 w 476250"/>
              <a:gd name="connsiteY0" fmla="*/ 10593 h 477318"/>
              <a:gd name="connsiteX1" fmla="*/ 104775 w 476250"/>
              <a:gd name="connsiteY1" fmla="*/ 10593 h 477318"/>
              <a:gd name="connsiteX2" fmla="*/ 47625 w 476250"/>
              <a:gd name="connsiteY2" fmla="*/ 67743 h 477318"/>
              <a:gd name="connsiteX3" fmla="*/ 19050 w 476250"/>
              <a:gd name="connsiteY3" fmla="*/ 153468 h 477318"/>
              <a:gd name="connsiteX4" fmla="*/ 9525 w 476250"/>
              <a:gd name="connsiteY4" fmla="*/ 182043 h 477318"/>
              <a:gd name="connsiteX5" fmla="*/ 0 w 476250"/>
              <a:gd name="connsiteY5" fmla="*/ 258243 h 477318"/>
              <a:gd name="connsiteX6" fmla="*/ 9525 w 476250"/>
              <a:gd name="connsiteY6" fmla="*/ 401118 h 477318"/>
              <a:gd name="connsiteX7" fmla="*/ 57150 w 476250"/>
              <a:gd name="connsiteY7" fmla="*/ 439218 h 477318"/>
              <a:gd name="connsiteX8" fmla="*/ 85725 w 476250"/>
              <a:gd name="connsiteY8" fmla="*/ 458268 h 477318"/>
              <a:gd name="connsiteX9" fmla="*/ 171450 w 476250"/>
              <a:gd name="connsiteY9" fmla="*/ 477318 h 477318"/>
              <a:gd name="connsiteX10" fmla="*/ 409575 w 476250"/>
              <a:gd name="connsiteY10" fmla="*/ 467793 h 477318"/>
              <a:gd name="connsiteX11" fmla="*/ 419100 w 476250"/>
              <a:gd name="connsiteY11" fmla="*/ 439218 h 477318"/>
              <a:gd name="connsiteX12" fmla="*/ 438150 w 476250"/>
              <a:gd name="connsiteY12" fmla="*/ 410643 h 477318"/>
              <a:gd name="connsiteX13" fmla="*/ 457200 w 476250"/>
              <a:gd name="connsiteY13" fmla="*/ 353493 h 477318"/>
              <a:gd name="connsiteX14" fmla="*/ 476250 w 476250"/>
              <a:gd name="connsiteY14" fmla="*/ 286818 h 477318"/>
              <a:gd name="connsiteX15" fmla="*/ 466725 w 476250"/>
              <a:gd name="connsiteY15" fmla="*/ 143943 h 477318"/>
              <a:gd name="connsiteX16" fmla="*/ 457200 w 476250"/>
              <a:gd name="connsiteY16" fmla="*/ 115368 h 477318"/>
              <a:gd name="connsiteX17" fmla="*/ 381000 w 476250"/>
              <a:gd name="connsiteY17" fmla="*/ 48693 h 477318"/>
              <a:gd name="connsiteX18" fmla="*/ 323850 w 476250"/>
              <a:gd name="connsiteY18" fmla="*/ 29643 h 477318"/>
              <a:gd name="connsiteX19" fmla="*/ 285750 w 476250"/>
              <a:gd name="connsiteY19" fmla="*/ 10593 h 477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250" h="477318">
                <a:moveTo>
                  <a:pt x="285750" y="10593"/>
                </a:moveTo>
                <a:cubicBezTo>
                  <a:pt x="236968" y="5173"/>
                  <a:pt x="152437" y="-10259"/>
                  <a:pt x="104775" y="10593"/>
                </a:cubicBezTo>
                <a:cubicBezTo>
                  <a:pt x="80093" y="21391"/>
                  <a:pt x="47625" y="67743"/>
                  <a:pt x="47625" y="67743"/>
                </a:cubicBezTo>
                <a:lnTo>
                  <a:pt x="19050" y="153468"/>
                </a:lnTo>
                <a:lnTo>
                  <a:pt x="9525" y="182043"/>
                </a:lnTo>
                <a:cubicBezTo>
                  <a:pt x="6350" y="207443"/>
                  <a:pt x="0" y="232645"/>
                  <a:pt x="0" y="258243"/>
                </a:cubicBezTo>
                <a:cubicBezTo>
                  <a:pt x="0" y="305974"/>
                  <a:pt x="1678" y="354037"/>
                  <a:pt x="9525" y="401118"/>
                </a:cubicBezTo>
                <a:cubicBezTo>
                  <a:pt x="15364" y="436151"/>
                  <a:pt x="34186" y="427736"/>
                  <a:pt x="57150" y="439218"/>
                </a:cubicBezTo>
                <a:cubicBezTo>
                  <a:pt x="67389" y="444338"/>
                  <a:pt x="75486" y="453148"/>
                  <a:pt x="85725" y="458268"/>
                </a:cubicBezTo>
                <a:cubicBezTo>
                  <a:pt x="109173" y="469992"/>
                  <a:pt x="149500" y="473660"/>
                  <a:pt x="171450" y="477318"/>
                </a:cubicBezTo>
                <a:cubicBezTo>
                  <a:pt x="250825" y="474143"/>
                  <a:pt x="331060" y="479872"/>
                  <a:pt x="409575" y="467793"/>
                </a:cubicBezTo>
                <a:cubicBezTo>
                  <a:pt x="419498" y="466266"/>
                  <a:pt x="414610" y="448198"/>
                  <a:pt x="419100" y="439218"/>
                </a:cubicBezTo>
                <a:cubicBezTo>
                  <a:pt x="424220" y="428979"/>
                  <a:pt x="433501" y="421104"/>
                  <a:pt x="438150" y="410643"/>
                </a:cubicBezTo>
                <a:cubicBezTo>
                  <a:pt x="446305" y="392293"/>
                  <a:pt x="450850" y="372543"/>
                  <a:pt x="457200" y="353493"/>
                </a:cubicBezTo>
                <a:cubicBezTo>
                  <a:pt x="470865" y="312499"/>
                  <a:pt x="464290" y="334658"/>
                  <a:pt x="476250" y="286818"/>
                </a:cubicBezTo>
                <a:cubicBezTo>
                  <a:pt x="473075" y="239193"/>
                  <a:pt x="471996" y="191382"/>
                  <a:pt x="466725" y="143943"/>
                </a:cubicBezTo>
                <a:cubicBezTo>
                  <a:pt x="465616" y="133964"/>
                  <a:pt x="461690" y="124348"/>
                  <a:pt x="457200" y="115368"/>
                </a:cubicBezTo>
                <a:cubicBezTo>
                  <a:pt x="441642" y="84253"/>
                  <a:pt x="415290" y="60123"/>
                  <a:pt x="381000" y="48693"/>
                </a:cubicBezTo>
                <a:cubicBezTo>
                  <a:pt x="361950" y="42343"/>
                  <a:pt x="343930" y="29643"/>
                  <a:pt x="323850" y="29643"/>
                </a:cubicBezTo>
                <a:lnTo>
                  <a:pt x="285750" y="1059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24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Coequyt</dc:creator>
  <cp:lastModifiedBy>Gary Coequyt</cp:lastModifiedBy>
  <cp:revision>4</cp:revision>
  <dcterms:created xsi:type="dcterms:W3CDTF">2019-09-11T20:33:04Z</dcterms:created>
  <dcterms:modified xsi:type="dcterms:W3CDTF">2019-09-11T20:47:31Z</dcterms:modified>
</cp:coreProperties>
</file>