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8644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87080"/>
            <a:ext cx="8549640" cy="2738002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130671"/>
            <a:ext cx="7543800" cy="189876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9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8710"/>
            <a:ext cx="2168843" cy="66647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8710"/>
            <a:ext cx="6380798" cy="66647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4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9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60659"/>
            <a:ext cx="8675370" cy="3271403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63011"/>
            <a:ext cx="8675370" cy="1720353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8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93552"/>
            <a:ext cx="4274820" cy="49899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93552"/>
            <a:ext cx="4274820" cy="49899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2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8712"/>
            <a:ext cx="8675370" cy="15201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27889"/>
            <a:ext cx="4255174" cy="944829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72718"/>
            <a:ext cx="4255174" cy="42253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27889"/>
            <a:ext cx="4276130" cy="944829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72718"/>
            <a:ext cx="4276130" cy="42253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8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4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9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24298"/>
            <a:ext cx="3244096" cy="1835044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32340"/>
            <a:ext cx="5092065" cy="5588875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59342"/>
            <a:ext cx="3244096" cy="437097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6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24298"/>
            <a:ext cx="3244096" cy="1835044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32340"/>
            <a:ext cx="5092065" cy="5588875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59342"/>
            <a:ext cx="3244096" cy="437097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8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8712"/>
            <a:ext cx="8675370" cy="1520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93552"/>
            <a:ext cx="8675370" cy="4989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89205"/>
            <a:ext cx="2263140" cy="4187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A2E98-6217-469D-BCAE-BCB0B39D410D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89205"/>
            <a:ext cx="3394710" cy="4187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89205"/>
            <a:ext cx="2263140" cy="4187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BF50D-9CE0-4FB2-B7F7-29D5DCD6F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6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nagit_SNG81E">
            <a:extLst>
              <a:ext uri="{FF2B5EF4-FFF2-40B4-BE49-F238E27FC236}">
                <a16:creationId xmlns:a16="http://schemas.microsoft.com/office/drawing/2014/main" id="{F1369D11-C6DB-433A-832C-45CA0BA59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58" y="1516166"/>
            <a:ext cx="9224285" cy="48321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F817D9-DBA1-4DAC-9750-BAFB300972F8}"/>
              </a:ext>
            </a:extLst>
          </p:cNvPr>
          <p:cNvSpPr txBox="1"/>
          <p:nvPr/>
        </p:nvSpPr>
        <p:spPr>
          <a:xfrm>
            <a:off x="7321324" y="4278085"/>
            <a:ext cx="106067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/>
              <a:t>Black Cat</a:t>
            </a:r>
          </a:p>
          <a:p>
            <a:r>
              <a:rPr lang="en-US" sz="1600" b="1" i="1" dirty="0"/>
              <a:t>Recorder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C5144F-7903-4BAE-BBDD-58C29716D60C}"/>
              </a:ext>
            </a:extLst>
          </p:cNvPr>
          <p:cNvSpPr txBox="1"/>
          <p:nvPr/>
        </p:nvSpPr>
        <p:spPr>
          <a:xfrm>
            <a:off x="885145" y="4031863"/>
            <a:ext cx="4002540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dirty="0"/>
              <a:t>Prescott _Pierce Co _ 2019</a:t>
            </a:r>
          </a:p>
          <a:p>
            <a:r>
              <a:rPr lang="en-US" sz="1600" b="1" i="1" dirty="0"/>
              <a:t>USH 10 EB/WB @ 0.16M East of STH 29/35</a:t>
            </a:r>
          </a:p>
          <a:p>
            <a:r>
              <a:rPr lang="en-US" sz="1600" b="1" i="1" dirty="0"/>
              <a:t>Black Cat Recorder Mounted on 55 MPH Sign</a:t>
            </a:r>
          </a:p>
          <a:p>
            <a:endParaRPr lang="en-US" sz="1600" b="1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F64BD2-92FD-415D-8F03-F889D0579EF9}"/>
              </a:ext>
            </a:extLst>
          </p:cNvPr>
          <p:cNvSpPr txBox="1"/>
          <p:nvPr/>
        </p:nvSpPr>
        <p:spPr>
          <a:xfrm>
            <a:off x="2675846" y="2738465"/>
            <a:ext cx="79125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/>
              <a:t>Site 1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A1446A5-90FC-4228-A788-9B9D3A830F5F}"/>
              </a:ext>
            </a:extLst>
          </p:cNvPr>
          <p:cNvSpPr/>
          <p:nvPr/>
        </p:nvSpPr>
        <p:spPr>
          <a:xfrm>
            <a:off x="4493123" y="5785400"/>
            <a:ext cx="372791" cy="397686"/>
          </a:xfrm>
          <a:custGeom>
            <a:avLst/>
            <a:gdLst>
              <a:gd name="connsiteX0" fmla="*/ 318363 w 372791"/>
              <a:gd name="connsiteY0" fmla="*/ 5800 h 397686"/>
              <a:gd name="connsiteX1" fmla="*/ 67991 w 372791"/>
              <a:gd name="connsiteY1" fmla="*/ 38457 h 397686"/>
              <a:gd name="connsiteX2" fmla="*/ 35334 w 372791"/>
              <a:gd name="connsiteY2" fmla="*/ 60229 h 397686"/>
              <a:gd name="connsiteX3" fmla="*/ 13563 w 372791"/>
              <a:gd name="connsiteY3" fmla="*/ 92886 h 397686"/>
              <a:gd name="connsiteX4" fmla="*/ 2677 w 372791"/>
              <a:gd name="connsiteY4" fmla="*/ 125543 h 397686"/>
              <a:gd name="connsiteX5" fmla="*/ 35334 w 372791"/>
              <a:gd name="connsiteY5" fmla="*/ 321486 h 397686"/>
              <a:gd name="connsiteX6" fmla="*/ 89763 w 372791"/>
              <a:gd name="connsiteY6" fmla="*/ 354143 h 397686"/>
              <a:gd name="connsiteX7" fmla="*/ 122420 w 372791"/>
              <a:gd name="connsiteY7" fmla="*/ 375914 h 397686"/>
              <a:gd name="connsiteX8" fmla="*/ 187734 w 372791"/>
              <a:gd name="connsiteY8" fmla="*/ 397686 h 397686"/>
              <a:gd name="connsiteX9" fmla="*/ 329248 w 372791"/>
              <a:gd name="connsiteY9" fmla="*/ 386800 h 397686"/>
              <a:gd name="connsiteX10" fmla="*/ 351020 w 372791"/>
              <a:gd name="connsiteY10" fmla="*/ 365029 h 397686"/>
              <a:gd name="connsiteX11" fmla="*/ 372791 w 372791"/>
              <a:gd name="connsiteY11" fmla="*/ 299714 h 397686"/>
              <a:gd name="connsiteX12" fmla="*/ 361906 w 372791"/>
              <a:gd name="connsiteY12" fmla="*/ 92886 h 397686"/>
              <a:gd name="connsiteX13" fmla="*/ 340134 w 372791"/>
              <a:gd name="connsiteY13" fmla="*/ 71114 h 397686"/>
              <a:gd name="connsiteX14" fmla="*/ 318363 w 372791"/>
              <a:gd name="connsiteY14" fmla="*/ 5800 h 397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72791" h="397686">
                <a:moveTo>
                  <a:pt x="318363" y="5800"/>
                </a:moveTo>
                <a:cubicBezTo>
                  <a:pt x="273006" y="357"/>
                  <a:pt x="158785" y="-13425"/>
                  <a:pt x="67991" y="38457"/>
                </a:cubicBezTo>
                <a:cubicBezTo>
                  <a:pt x="56632" y="44948"/>
                  <a:pt x="46220" y="52972"/>
                  <a:pt x="35334" y="60229"/>
                </a:cubicBezTo>
                <a:cubicBezTo>
                  <a:pt x="28077" y="71115"/>
                  <a:pt x="19414" y="81184"/>
                  <a:pt x="13563" y="92886"/>
                </a:cubicBezTo>
                <a:cubicBezTo>
                  <a:pt x="8431" y="103149"/>
                  <a:pt x="2677" y="114068"/>
                  <a:pt x="2677" y="125543"/>
                </a:cubicBezTo>
                <a:cubicBezTo>
                  <a:pt x="2677" y="232945"/>
                  <a:pt x="-13876" y="259975"/>
                  <a:pt x="35334" y="321486"/>
                </a:cubicBezTo>
                <a:cubicBezTo>
                  <a:pt x="63682" y="356921"/>
                  <a:pt x="49088" y="333806"/>
                  <a:pt x="89763" y="354143"/>
                </a:cubicBezTo>
                <a:cubicBezTo>
                  <a:pt x="101465" y="359994"/>
                  <a:pt x="110465" y="370601"/>
                  <a:pt x="122420" y="375914"/>
                </a:cubicBezTo>
                <a:cubicBezTo>
                  <a:pt x="143391" y="385235"/>
                  <a:pt x="187734" y="397686"/>
                  <a:pt x="187734" y="397686"/>
                </a:cubicBezTo>
                <a:cubicBezTo>
                  <a:pt x="234905" y="394057"/>
                  <a:pt x="282856" y="396078"/>
                  <a:pt x="329248" y="386800"/>
                </a:cubicBezTo>
                <a:cubicBezTo>
                  <a:pt x="339312" y="384787"/>
                  <a:pt x="346430" y="374209"/>
                  <a:pt x="351020" y="365029"/>
                </a:cubicBezTo>
                <a:cubicBezTo>
                  <a:pt x="361283" y="344503"/>
                  <a:pt x="372791" y="299714"/>
                  <a:pt x="372791" y="299714"/>
                </a:cubicBezTo>
                <a:cubicBezTo>
                  <a:pt x="369163" y="230771"/>
                  <a:pt x="371669" y="161230"/>
                  <a:pt x="361906" y="92886"/>
                </a:cubicBezTo>
                <a:cubicBezTo>
                  <a:pt x="360455" y="82726"/>
                  <a:pt x="346545" y="79128"/>
                  <a:pt x="340134" y="71114"/>
                </a:cubicBezTo>
                <a:cubicBezTo>
                  <a:pt x="290898" y="9568"/>
                  <a:pt x="363720" y="11243"/>
                  <a:pt x="318363" y="5800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98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30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Coequyt</dc:creator>
  <cp:lastModifiedBy>Gary Coequyt</cp:lastModifiedBy>
  <cp:revision>5</cp:revision>
  <dcterms:created xsi:type="dcterms:W3CDTF">2019-09-10T15:16:44Z</dcterms:created>
  <dcterms:modified xsi:type="dcterms:W3CDTF">2019-09-11T20:46:37Z</dcterms:modified>
</cp:coreProperties>
</file>