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544800" cy="100584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8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1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9112-F210-478A-9D72-318C2C74957A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B970-B30A-409B-A3E8-DDAABEB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2F">
            <a:extLst>
              <a:ext uri="{FF2B5EF4-FFF2-40B4-BE49-F238E27FC236}">
                <a16:creationId xmlns:a16="http://schemas.microsoft.com/office/drawing/2014/main" id="{BC908C6F-980C-4042-B8D2-21CD67F6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1" y="698788"/>
            <a:ext cx="12715258" cy="874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7B84B-A3DC-4AE0-8C19-9529AC61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7" y="6297407"/>
            <a:ext cx="3552326" cy="1987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646669-37AA-4182-8554-65DE62218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253" y="6297407"/>
            <a:ext cx="3632623" cy="1946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DD708B-DCBC-4606-97EA-CAC23C3AF834}"/>
              </a:ext>
            </a:extLst>
          </p:cNvPr>
          <p:cNvSpPr txBox="1"/>
          <p:nvPr/>
        </p:nvSpPr>
        <p:spPr>
          <a:xfrm>
            <a:off x="3035726" y="5958853"/>
            <a:ext cx="16209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Site 1 – Hwy 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97F9F-E9CB-4B03-A76F-3C981173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090" y="8243455"/>
            <a:ext cx="3552326" cy="174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559080-E62B-4236-9D96-3F6E0CB78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6300520"/>
            <a:ext cx="7378180" cy="1946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49ABB5-FA34-4767-A487-AB25B8A320F9}"/>
              </a:ext>
            </a:extLst>
          </p:cNvPr>
          <p:cNvSpPr txBox="1"/>
          <p:nvPr/>
        </p:nvSpPr>
        <p:spPr>
          <a:xfrm>
            <a:off x="10271566" y="5958853"/>
            <a:ext cx="16209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Site 2 – Hwy 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209F0-8AAC-4C46-B763-355FF7132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554" y="8229601"/>
            <a:ext cx="3791481" cy="174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C2EE4C-E24A-4A1F-A102-D4623344C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4634" y="414199"/>
            <a:ext cx="4030002" cy="1946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C7EB0-1D44-45AE-8A29-3F9012DCC2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4876" y="448674"/>
            <a:ext cx="3949758" cy="1946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F1FEC-35AF-43DB-9614-7AC292AD2733}"/>
              </a:ext>
            </a:extLst>
          </p:cNvPr>
          <p:cNvSpPr txBox="1"/>
          <p:nvPr/>
        </p:nvSpPr>
        <p:spPr>
          <a:xfrm>
            <a:off x="10300580" y="132157"/>
            <a:ext cx="15629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Site 3 – Hwy 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B6E95E-E3EE-4A10-AB35-FD18D7B9A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7055" y="2360246"/>
            <a:ext cx="4030001" cy="201500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220FFE-D967-406F-A200-50A5F51E2260}"/>
              </a:ext>
            </a:extLst>
          </p:cNvPr>
          <p:cNvCxnSpPr>
            <a:cxnSpLocks/>
          </p:cNvCxnSpPr>
          <p:nvPr/>
        </p:nvCxnSpPr>
        <p:spPr>
          <a:xfrm flipH="1">
            <a:off x="6477746" y="2429197"/>
            <a:ext cx="2589310" cy="2284604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8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15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Coequyt</dc:creator>
  <cp:lastModifiedBy>Gary Coequyt</cp:lastModifiedBy>
  <cp:revision>5</cp:revision>
  <cp:lastPrinted>2019-09-11T18:55:12Z</cp:lastPrinted>
  <dcterms:created xsi:type="dcterms:W3CDTF">2019-09-11T15:21:17Z</dcterms:created>
  <dcterms:modified xsi:type="dcterms:W3CDTF">2019-09-11T18:59:22Z</dcterms:modified>
</cp:coreProperties>
</file>