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007B-2D2B-4240-8D56-E0AE7BE81570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1E68-4BBB-457A-8BA1-C2593D6E3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17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007B-2D2B-4240-8D56-E0AE7BE81570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1E68-4BBB-457A-8BA1-C2593D6E3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966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007B-2D2B-4240-8D56-E0AE7BE81570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1E68-4BBB-457A-8BA1-C2593D6E3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36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007B-2D2B-4240-8D56-E0AE7BE81570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1E68-4BBB-457A-8BA1-C2593D6E3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992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007B-2D2B-4240-8D56-E0AE7BE81570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1E68-4BBB-457A-8BA1-C2593D6E3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59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007B-2D2B-4240-8D56-E0AE7BE81570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1E68-4BBB-457A-8BA1-C2593D6E3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923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007B-2D2B-4240-8D56-E0AE7BE81570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1E68-4BBB-457A-8BA1-C2593D6E3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571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007B-2D2B-4240-8D56-E0AE7BE81570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1E68-4BBB-457A-8BA1-C2593D6E3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28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007B-2D2B-4240-8D56-E0AE7BE81570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1E68-4BBB-457A-8BA1-C2593D6E3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152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007B-2D2B-4240-8D56-E0AE7BE81570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1E68-4BBB-457A-8BA1-C2593D6E3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0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007B-2D2B-4240-8D56-E0AE7BE81570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1E68-4BBB-457A-8BA1-C2593D6E3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897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0007B-2D2B-4240-8D56-E0AE7BE81570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B1E68-4BBB-457A-8BA1-C2593D6E3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529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2" b="2948"/>
          <a:stretch/>
        </p:blipFill>
        <p:spPr>
          <a:xfrm>
            <a:off x="1323974" y="336777"/>
            <a:ext cx="8220075" cy="615927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23974" y="127656"/>
            <a:ext cx="4638676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convex"/>
            </a:sp3d>
          </a:bodyPr>
          <a:lstStyle/>
          <a:p>
            <a:pPr algn="ctr"/>
            <a:endParaRPr lang="en-US" sz="5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Stencil" panose="040409050D0802020404" pitchFamily="82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4742366" y="1766012"/>
            <a:ext cx="4191000" cy="4162425"/>
          </a:xfrm>
          <a:custGeom>
            <a:avLst/>
            <a:gdLst>
              <a:gd name="connsiteX0" fmla="*/ 1162050 w 4191000"/>
              <a:gd name="connsiteY0" fmla="*/ 0 h 4162425"/>
              <a:gd name="connsiteX1" fmla="*/ 0 w 4191000"/>
              <a:gd name="connsiteY1" fmla="*/ 2466975 h 4162425"/>
              <a:gd name="connsiteX2" fmla="*/ 238125 w 4191000"/>
              <a:gd name="connsiteY2" fmla="*/ 3638550 h 4162425"/>
              <a:gd name="connsiteX3" fmla="*/ 1266825 w 4191000"/>
              <a:gd name="connsiteY3" fmla="*/ 4162425 h 4162425"/>
              <a:gd name="connsiteX4" fmla="*/ 2838450 w 4191000"/>
              <a:gd name="connsiteY4" fmla="*/ 3590925 h 4162425"/>
              <a:gd name="connsiteX5" fmla="*/ 2905125 w 4191000"/>
              <a:gd name="connsiteY5" fmla="*/ 3524250 h 4162425"/>
              <a:gd name="connsiteX6" fmla="*/ 3686175 w 4191000"/>
              <a:gd name="connsiteY6" fmla="*/ 2219325 h 4162425"/>
              <a:gd name="connsiteX7" fmla="*/ 3895725 w 4191000"/>
              <a:gd name="connsiteY7" fmla="*/ 2038350 h 4162425"/>
              <a:gd name="connsiteX8" fmla="*/ 4191000 w 4191000"/>
              <a:gd name="connsiteY8" fmla="*/ 1409700 h 4162425"/>
              <a:gd name="connsiteX9" fmla="*/ 1162050 w 4191000"/>
              <a:gd name="connsiteY9" fmla="*/ 0 h 416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191000" h="4162425">
                <a:moveTo>
                  <a:pt x="1162050" y="0"/>
                </a:moveTo>
                <a:lnTo>
                  <a:pt x="0" y="2466975"/>
                </a:lnTo>
                <a:lnTo>
                  <a:pt x="238125" y="3638550"/>
                </a:lnTo>
                <a:lnTo>
                  <a:pt x="1266825" y="4162425"/>
                </a:lnTo>
                <a:lnTo>
                  <a:pt x="2838450" y="3590925"/>
                </a:lnTo>
                <a:lnTo>
                  <a:pt x="2905125" y="3524250"/>
                </a:lnTo>
                <a:lnTo>
                  <a:pt x="3686175" y="2219325"/>
                </a:lnTo>
                <a:lnTo>
                  <a:pt x="3895725" y="2038350"/>
                </a:lnTo>
                <a:lnTo>
                  <a:pt x="4191000" y="1409700"/>
                </a:lnTo>
                <a:lnTo>
                  <a:pt x="116205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52525" y="6143625"/>
            <a:ext cx="5019675" cy="485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1576254">
            <a:off x="5399499" y="2170499"/>
            <a:ext cx="2685327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MV Boli" panose="02000500030200090000" pitchFamily="2" charset="0"/>
                <a:cs typeface="MV Boli" panose="02000500030200090000" pitchFamily="2" charset="0"/>
              </a:rPr>
              <a:t>Listen to Leslie Talk about Materials</a:t>
            </a:r>
          </a:p>
          <a:p>
            <a:endParaRPr lang="en-US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r>
              <a:rPr lang="en-US" dirty="0" smtClean="0">
                <a:latin typeface="MV Boli" panose="02000500030200090000" pitchFamily="2" charset="0"/>
                <a:cs typeface="MV Boli" panose="02000500030200090000" pitchFamily="2" charset="0"/>
              </a:rPr>
              <a:t>Answer Questions:</a:t>
            </a:r>
          </a:p>
          <a:p>
            <a:r>
              <a:rPr lang="en-US" sz="1400" dirty="0" smtClean="0">
                <a:latin typeface="MV Boli" panose="02000500030200090000" pitchFamily="2" charset="0"/>
                <a:cs typeface="MV Boli" panose="02000500030200090000" pitchFamily="2" charset="0"/>
              </a:rPr>
              <a:t>-who, what, why, where, when, how – types of questions</a:t>
            </a:r>
          </a:p>
          <a:p>
            <a:endParaRPr lang="en-US" sz="14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>
              <a:tabLst>
                <a:tab pos="231775" algn="l"/>
              </a:tabLst>
            </a:pPr>
            <a:r>
              <a:rPr lang="en-US" dirty="0" smtClean="0">
                <a:latin typeface="MV Boli" panose="02000500030200090000" pitchFamily="2" charset="0"/>
                <a:cs typeface="MV Boli" panose="02000500030200090000" pitchFamily="2" charset="0"/>
              </a:rPr>
              <a:t>Post Presentation    	Highlights</a:t>
            </a:r>
          </a:p>
          <a:p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1817225" y="2083443"/>
            <a:ext cx="3368233" cy="2048719"/>
          </a:xfrm>
          <a:custGeom>
            <a:avLst/>
            <a:gdLst>
              <a:gd name="connsiteX0" fmla="*/ 277793 w 3368233"/>
              <a:gd name="connsiteY0" fmla="*/ 0 h 2048719"/>
              <a:gd name="connsiteX1" fmla="*/ 277793 w 3368233"/>
              <a:gd name="connsiteY1" fmla="*/ 0 h 2048719"/>
              <a:gd name="connsiteX2" fmla="*/ 208345 w 3368233"/>
              <a:gd name="connsiteY2" fmla="*/ 150471 h 2048719"/>
              <a:gd name="connsiteX3" fmla="*/ 0 w 3368233"/>
              <a:gd name="connsiteY3" fmla="*/ 1759352 h 2048719"/>
              <a:gd name="connsiteX4" fmla="*/ 902826 w 3368233"/>
              <a:gd name="connsiteY4" fmla="*/ 1851949 h 2048719"/>
              <a:gd name="connsiteX5" fmla="*/ 1238491 w 3368233"/>
              <a:gd name="connsiteY5" fmla="*/ 1782501 h 2048719"/>
              <a:gd name="connsiteX6" fmla="*/ 2025570 w 3368233"/>
              <a:gd name="connsiteY6" fmla="*/ 1782501 h 2048719"/>
              <a:gd name="connsiteX7" fmla="*/ 2696902 w 3368233"/>
              <a:gd name="connsiteY7" fmla="*/ 2048719 h 2048719"/>
              <a:gd name="connsiteX8" fmla="*/ 3368233 w 3368233"/>
              <a:gd name="connsiteY8" fmla="*/ 381965 h 2048719"/>
              <a:gd name="connsiteX9" fmla="*/ 2882097 w 3368233"/>
              <a:gd name="connsiteY9" fmla="*/ 11575 h 2048719"/>
              <a:gd name="connsiteX10" fmla="*/ 277793 w 3368233"/>
              <a:gd name="connsiteY10" fmla="*/ 0 h 2048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368233" h="2048719">
                <a:moveTo>
                  <a:pt x="277793" y="0"/>
                </a:moveTo>
                <a:lnTo>
                  <a:pt x="277793" y="0"/>
                </a:lnTo>
                <a:lnTo>
                  <a:pt x="208345" y="150471"/>
                </a:lnTo>
                <a:lnTo>
                  <a:pt x="0" y="1759352"/>
                </a:lnTo>
                <a:lnTo>
                  <a:pt x="902826" y="1851949"/>
                </a:lnTo>
                <a:lnTo>
                  <a:pt x="1238491" y="1782501"/>
                </a:lnTo>
                <a:lnTo>
                  <a:pt x="2025570" y="1782501"/>
                </a:lnTo>
                <a:lnTo>
                  <a:pt x="2696902" y="2048719"/>
                </a:lnTo>
                <a:lnTo>
                  <a:pt x="3368233" y="381965"/>
                </a:lnTo>
                <a:lnTo>
                  <a:pt x="2882097" y="11575"/>
                </a:lnTo>
                <a:lnTo>
                  <a:pt x="277793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5650" y="2096579"/>
            <a:ext cx="2936716" cy="169277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latin typeface="MV Boli" panose="02000500030200090000" pitchFamily="2" charset="0"/>
                <a:cs typeface="MV Boli" panose="02000500030200090000" pitchFamily="2" charset="0"/>
              </a:rPr>
              <a:t>Bring </a:t>
            </a:r>
            <a:r>
              <a:rPr lang="en-US" sz="2600" b="1" dirty="0" smtClean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YOUR</a:t>
            </a:r>
            <a:r>
              <a:rPr lang="en-US" sz="2600" b="1" dirty="0" smtClean="0">
                <a:latin typeface="MV Boli" panose="02000500030200090000" pitchFamily="2" charset="0"/>
                <a:cs typeface="MV Boli" panose="02000500030200090000" pitchFamily="2" charset="0"/>
              </a:rPr>
              <a:t> questions centered around MATERIALS!</a:t>
            </a:r>
            <a:endParaRPr lang="en-US" sz="2600" b="1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865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34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MV Boli</vt:lpstr>
      <vt:lpstr>Stencil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ASHAUER, LESLIE E</dc:creator>
  <cp:lastModifiedBy>LUMLEY, LISA L</cp:lastModifiedBy>
  <cp:revision>3</cp:revision>
  <dcterms:created xsi:type="dcterms:W3CDTF">2017-03-14T17:37:27Z</dcterms:created>
  <dcterms:modified xsi:type="dcterms:W3CDTF">2017-03-14T17:50:58Z</dcterms:modified>
</cp:coreProperties>
</file>