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0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6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4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8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7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7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5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0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8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E712-93B5-4460-800A-1C74FC435D33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91786-2EA0-4384-846C-17FD3C18A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3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 NER Const.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33002"/>
          </a:xfrm>
        </p:spPr>
        <p:txBody>
          <a:bodyPr>
            <a:normAutofit/>
          </a:bodyPr>
          <a:lstStyle/>
          <a:p>
            <a:r>
              <a:rPr lang="en-US" dirty="0" smtClean="0"/>
              <a:t>Survey Issues</a:t>
            </a:r>
          </a:p>
          <a:p>
            <a:r>
              <a:rPr lang="en-US" dirty="0" smtClean="0"/>
              <a:t>Cormac McInnis</a:t>
            </a:r>
          </a:p>
          <a:p>
            <a:r>
              <a:rPr lang="en-US" dirty="0" smtClean="0"/>
              <a:t>NER Survey Coordinator</a:t>
            </a:r>
          </a:p>
          <a:p>
            <a:r>
              <a:rPr lang="en-US" dirty="0" smtClean="0"/>
              <a:t>920-492-5638</a:t>
            </a:r>
          </a:p>
          <a:p>
            <a:r>
              <a:rPr lang="en-US" dirty="0" smtClean="0"/>
              <a:t>Cormac.mcinnis@dot.wi.gov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5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826" y="0"/>
            <a:ext cx="10515600" cy="1325563"/>
          </a:xfrm>
        </p:spPr>
        <p:txBody>
          <a:bodyPr/>
          <a:lstStyle/>
          <a:p>
            <a:r>
              <a:rPr lang="en-US" dirty="0" smtClean="0"/>
              <a:t>ROW &amp; Property Monument Responsibilities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en-US" dirty="0" smtClean="0"/>
              <a:t>Bench Marks – Location &amp; Elevation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0087"/>
              </p:ext>
            </p:extLst>
          </p:nvPr>
        </p:nvGraphicFramePr>
        <p:xfrm>
          <a:off x="685800" y="999548"/>
          <a:ext cx="4384963" cy="5675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Acrobat Document" r:id="rId3" imgW="5829199" imgH="7543800" progId="Acrobat.Document.DC">
                  <p:embed/>
                </p:oleObj>
              </mc:Choice>
              <mc:Fallback>
                <p:oleObj name="Acrobat Document" r:id="rId3" imgW="5829199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999548"/>
                        <a:ext cx="4384963" cy="5675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274974"/>
              </p:ext>
            </p:extLst>
          </p:nvPr>
        </p:nvGraphicFramePr>
        <p:xfrm>
          <a:off x="6434051" y="986997"/>
          <a:ext cx="4422067" cy="5723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5" imgW="5829199" imgH="7543800" progId="Acrobat.Document.DC">
                  <p:embed/>
                </p:oleObj>
              </mc:Choice>
              <mc:Fallback>
                <p:oleObj name="Acrobat Document" r:id="rId5" imgW="5829199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34051" y="986997"/>
                        <a:ext cx="4422067" cy="5723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96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2017 NER Const.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33002"/>
          </a:xfrm>
        </p:spPr>
        <p:txBody>
          <a:bodyPr>
            <a:normAutofit/>
          </a:bodyPr>
          <a:lstStyle/>
          <a:p>
            <a:r>
              <a:rPr lang="en-US" dirty="0" smtClean="0"/>
              <a:t>Survey Issues</a:t>
            </a:r>
          </a:p>
          <a:p>
            <a:r>
              <a:rPr lang="en-US" dirty="0" smtClean="0"/>
              <a:t>Cormac McInnis</a:t>
            </a:r>
          </a:p>
          <a:p>
            <a:r>
              <a:rPr lang="en-US" dirty="0" smtClean="0"/>
              <a:t>NER Survey Coordinator</a:t>
            </a:r>
          </a:p>
          <a:p>
            <a:r>
              <a:rPr lang="en-US" dirty="0" smtClean="0"/>
              <a:t>920-492-5638</a:t>
            </a:r>
          </a:p>
          <a:p>
            <a:r>
              <a:rPr lang="en-US" dirty="0" smtClean="0"/>
              <a:t>Cormac.mcinnis@dot.wi.gov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Adobe Acrobat Document</vt:lpstr>
      <vt:lpstr>2017 NER Const. Training</vt:lpstr>
      <vt:lpstr>ROW &amp; Property Monument Responsibilities</vt:lpstr>
      <vt:lpstr>Bench Marks – Location &amp; Elevation Form</vt:lpstr>
      <vt:lpstr>2017 NER Const. Training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NER Const. Training</dc:title>
  <dc:creator>MCINNIS, CORMAC A</dc:creator>
  <cp:lastModifiedBy>MCINNIS, CORMAC A</cp:lastModifiedBy>
  <cp:revision>7</cp:revision>
  <dcterms:created xsi:type="dcterms:W3CDTF">2017-03-10T15:55:50Z</dcterms:created>
  <dcterms:modified xsi:type="dcterms:W3CDTF">2017-03-10T16:56:56Z</dcterms:modified>
</cp:coreProperties>
</file>