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0866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4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76769" autoAdjust="0"/>
  </p:normalViewPr>
  <p:slideViewPr>
    <p:cSldViewPr>
      <p:cViewPr varScale="1">
        <p:scale>
          <a:sx n="102" d="100"/>
          <a:sy n="102" d="100"/>
        </p:scale>
        <p:origin x="15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64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255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3/8/2017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706438"/>
            <a:ext cx="4705350" cy="3529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0400"/>
            <a:ext cx="5670550" cy="4233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39213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48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73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283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54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cts.511wi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witter.com/WisDOTnortheas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elissa2.kok@dot.wi.gov" TargetMode="External"/><Relationship Id="rId2" Type="http://schemas.openxmlformats.org/officeDocument/2006/relationships/hyperlink" Target="mailto:Mark.kantola@dot.wi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47800" y="2590800"/>
            <a:ext cx="6400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Communications</a:t>
            </a:r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/>
          </a:p>
          <a:p>
            <a:pPr algn="ctr"/>
            <a:r>
              <a:rPr lang="en-US" sz="2000" b="1" dirty="0" smtClean="0"/>
              <a:t>Northeast Region Construction Training</a:t>
            </a:r>
          </a:p>
          <a:p>
            <a:pPr algn="ctr"/>
            <a:r>
              <a:rPr lang="en-US" sz="2000" b="1" dirty="0" smtClean="0"/>
              <a:t>March 16, 2017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953000"/>
          </a:xfrm>
        </p:spPr>
        <p:txBody>
          <a:bodyPr/>
          <a:lstStyle/>
          <a:p>
            <a:r>
              <a:rPr lang="en-US" sz="3200" dirty="0" smtClean="0"/>
              <a:t>NE Region Construction Website: </a:t>
            </a:r>
            <a:r>
              <a:rPr lang="en-US" sz="3200" dirty="0" smtClean="0">
                <a:hlinkClick r:id="rId3"/>
              </a:rPr>
              <a:t>http</a:t>
            </a:r>
            <a:r>
              <a:rPr lang="en-US" sz="3200" dirty="0">
                <a:hlinkClick r:id="rId3"/>
              </a:rPr>
              <a:t>://</a:t>
            </a:r>
            <a:r>
              <a:rPr lang="en-US" sz="3200" dirty="0" smtClean="0">
                <a:hlinkClick r:id="rId3"/>
              </a:rPr>
              <a:t>projects.511wi.gov/</a:t>
            </a:r>
            <a:endParaRPr lang="en-US" sz="3200" dirty="0" smtClean="0"/>
          </a:p>
          <a:p>
            <a:pPr lvl="1"/>
            <a:r>
              <a:rPr lang="en-US" sz="2400" dirty="0" smtClean="0"/>
              <a:t>Annual </a:t>
            </a:r>
            <a:r>
              <a:rPr lang="en-US" sz="2400" dirty="0"/>
              <a:t>a</a:t>
            </a:r>
            <a:r>
              <a:rPr lang="en-US" sz="2400" dirty="0" smtClean="0"/>
              <a:t>dvisory</a:t>
            </a:r>
          </a:p>
          <a:p>
            <a:pPr lvl="1"/>
            <a:r>
              <a:rPr lang="en-US" sz="2400" dirty="0" smtClean="0"/>
              <a:t>Weekly advisory</a:t>
            </a:r>
          </a:p>
          <a:p>
            <a:pPr lvl="1"/>
            <a:r>
              <a:rPr lang="en-US" sz="2400" dirty="0" smtClean="0"/>
              <a:t>Project websites</a:t>
            </a:r>
          </a:p>
          <a:p>
            <a:pPr lvl="1"/>
            <a:r>
              <a:rPr lang="en-US" sz="2400" dirty="0" smtClean="0"/>
              <a:t>Can update quickly</a:t>
            </a:r>
            <a:endParaRPr lang="en-US" sz="2400" dirty="0"/>
          </a:p>
          <a:p>
            <a:r>
              <a:rPr lang="en-US" sz="3200" dirty="0" smtClean="0"/>
              <a:t>NE Region Twitter </a:t>
            </a:r>
            <a:r>
              <a:rPr lang="en-US" sz="3600" dirty="0" smtClean="0">
                <a:hlinkClick r:id="rId4"/>
              </a:rPr>
              <a:t>https</a:t>
            </a:r>
            <a:r>
              <a:rPr lang="en-US" sz="3600" dirty="0">
                <a:hlinkClick r:id="rId4"/>
              </a:rPr>
              <a:t>://</a:t>
            </a:r>
            <a:r>
              <a:rPr lang="en-US" sz="3600" dirty="0" smtClean="0">
                <a:hlinkClick r:id="rId4"/>
              </a:rPr>
              <a:t>twitter.com/WisDOTnortheast</a:t>
            </a:r>
            <a:endParaRPr lang="en-US" sz="3600" dirty="0" smtClean="0"/>
          </a:p>
          <a:p>
            <a:pPr lvl="1"/>
            <a:r>
              <a:rPr lang="en-US" dirty="0" smtClean="0"/>
              <a:t>Ability to talk directly with public</a:t>
            </a:r>
          </a:p>
          <a:p>
            <a:pPr lvl="1"/>
            <a:r>
              <a:rPr lang="en-US" dirty="0" smtClean="0"/>
              <a:t>Late breaking construction information</a:t>
            </a:r>
          </a:p>
          <a:p>
            <a:pPr lvl="1"/>
            <a:r>
              <a:rPr lang="en-US" dirty="0" smtClean="0"/>
              <a:t>Pictures </a:t>
            </a:r>
            <a:r>
              <a:rPr lang="en-US" dirty="0" smtClean="0"/>
              <a:t>or </a:t>
            </a:r>
            <a:r>
              <a:rPr lang="en-US" dirty="0" smtClean="0"/>
              <a:t>video of your project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Public information in the digital age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130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787900"/>
          </a:xfrm>
        </p:spPr>
        <p:txBody>
          <a:bodyPr/>
          <a:lstStyle/>
          <a:p>
            <a:r>
              <a:rPr lang="en-US" sz="3600" dirty="0" smtClean="0"/>
              <a:t>Camera phones, the media and citizens watching you work.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Public information in the digital age</a:t>
            </a:r>
            <a:endParaRPr lang="en-US" dirty="0"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8"/>
          <a:stretch/>
        </p:blipFill>
        <p:spPr>
          <a:xfrm>
            <a:off x="1905000" y="1981200"/>
            <a:ext cx="4953000" cy="45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9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02100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3600" b="1" dirty="0" smtClean="0"/>
              <a:t>Mark Kantola</a:t>
            </a:r>
          </a:p>
          <a:p>
            <a:pPr marL="109537" indent="0" algn="ctr">
              <a:buNone/>
            </a:pPr>
            <a:r>
              <a:rPr lang="en-US" sz="3600" dirty="0" smtClean="0"/>
              <a:t>920-492-4153</a:t>
            </a:r>
          </a:p>
          <a:p>
            <a:pPr marL="109537" indent="0" algn="ctr">
              <a:buNone/>
            </a:pPr>
            <a:r>
              <a:rPr lang="en-US" sz="3600" dirty="0" smtClean="0">
                <a:hlinkClick r:id="rId2"/>
              </a:rPr>
              <a:t>Mark.kantola@dot.wi.gov</a:t>
            </a:r>
            <a:endParaRPr lang="en-US" sz="3600" dirty="0"/>
          </a:p>
          <a:p>
            <a:pPr marL="109537" indent="0" algn="ctr">
              <a:buNone/>
            </a:pPr>
            <a:endParaRPr lang="en-US" sz="3600" dirty="0" smtClean="0"/>
          </a:p>
          <a:p>
            <a:pPr marL="109537" indent="0" algn="ctr">
              <a:buNone/>
            </a:pPr>
            <a:r>
              <a:rPr lang="en-US" sz="3600" b="1" dirty="0" smtClean="0"/>
              <a:t>Melissa Kok</a:t>
            </a:r>
          </a:p>
          <a:p>
            <a:pPr marL="109537" indent="0" algn="ctr">
              <a:buNone/>
            </a:pPr>
            <a:r>
              <a:rPr lang="en-US" sz="3600" dirty="0" smtClean="0"/>
              <a:t>920-492-5743</a:t>
            </a:r>
          </a:p>
          <a:p>
            <a:pPr marL="109537" indent="0" algn="ctr">
              <a:buNone/>
            </a:pPr>
            <a:r>
              <a:rPr lang="en-US" sz="3600" dirty="0" smtClean="0">
                <a:hlinkClick r:id="rId3"/>
              </a:rPr>
              <a:t>Melissa2.kok@dot.wi.gov</a:t>
            </a:r>
            <a:endParaRPr lang="en-US" sz="36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Your Friendly NE Region</a:t>
            </a:r>
            <a:br>
              <a:rPr lang="en-US" sz="4400" dirty="0" smtClean="0"/>
            </a:br>
            <a:r>
              <a:rPr lang="en-US" sz="4400" u="sng" dirty="0" smtClean="0"/>
              <a:t>Communications Staff</a:t>
            </a:r>
            <a:endParaRPr lang="en-US" sz="4400" u="sng" dirty="0"/>
          </a:p>
        </p:txBody>
      </p:sp>
    </p:spTree>
    <p:extLst>
      <p:ext uri="{BB962C8B-B14F-4D97-AF65-F5344CB8AC3E}">
        <p14:creationId xmlns:p14="http://schemas.microsoft.com/office/powerpoint/2010/main" val="37970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87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Wingdings</vt:lpstr>
      <vt:lpstr>Wingdings 2</vt:lpstr>
      <vt:lpstr>Wingdings 3</vt:lpstr>
      <vt:lpstr>Concourse</vt:lpstr>
      <vt:lpstr>PowerPoint Presentation</vt:lpstr>
      <vt:lpstr>Public information in the digital age</vt:lpstr>
      <vt:lpstr>Public information in the digital age</vt:lpstr>
      <vt:lpstr>Your Friendly NE Region Communications Staff</vt:lpstr>
    </vt:vector>
  </TitlesOfParts>
  <Company>Wisconsin Department of Transportation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KANTOLA, MARK A</cp:lastModifiedBy>
  <cp:revision>80</cp:revision>
  <dcterms:created xsi:type="dcterms:W3CDTF">2012-06-26T13:11:17Z</dcterms:created>
  <dcterms:modified xsi:type="dcterms:W3CDTF">2017-03-08T14:57:17Z</dcterms:modified>
</cp:coreProperties>
</file>