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5" r:id="rId9"/>
    <p:sldId id="271" r:id="rId10"/>
    <p:sldId id="273" r:id="rId11"/>
    <p:sldId id="272" r:id="rId12"/>
    <p:sldId id="276" r:id="rId13"/>
    <p:sldId id="277" r:id="rId14"/>
    <p:sldId id="278" r:id="rId15"/>
    <p:sldId id="270" r:id="rId16"/>
    <p:sldId id="279" r:id="rId17"/>
    <p:sldId id="280" r:id="rId18"/>
    <p:sldId id="274" r:id="rId19"/>
    <p:sldId id="281" r:id="rId20"/>
    <p:sldId id="26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E31E71-2E62-45E6-856E-04F61D17718F}">
          <p14:sldIdLst>
            <p14:sldId id="256"/>
            <p14:sldId id="257"/>
            <p14:sldId id="258"/>
            <p14:sldId id="259"/>
            <p14:sldId id="266"/>
            <p14:sldId id="267"/>
            <p14:sldId id="268"/>
            <p14:sldId id="275"/>
            <p14:sldId id="271"/>
            <p14:sldId id="273"/>
            <p14:sldId id="272"/>
            <p14:sldId id="276"/>
            <p14:sldId id="277"/>
            <p14:sldId id="278"/>
            <p14:sldId id="270"/>
            <p14:sldId id="279"/>
            <p14:sldId id="280"/>
            <p14:sldId id="274"/>
            <p14:sldId id="281"/>
            <p14:sldId id="269"/>
          </p14:sldIdLst>
        </p14:section>
        <p14:section name="Untitled Section" id="{BCCBEC1B-4889-4FD6-83F0-5AE005F886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9D"/>
    <a:srgbClr val="213681"/>
    <a:srgbClr val="A7C2FF"/>
    <a:srgbClr val="2F4CB7"/>
    <a:srgbClr val="BFC9EF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4" autoAdjust="0"/>
    <p:restoredTop sz="80359" autoAdjust="0"/>
  </p:normalViewPr>
  <p:slideViewPr>
    <p:cSldViewPr>
      <p:cViewPr varScale="1">
        <p:scale>
          <a:sx n="102" d="100"/>
          <a:sy n="102" d="100"/>
        </p:scale>
        <p:origin x="4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8" y="-22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20" y="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4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20" y="883064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20" y="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8" tIns="45189" rIns="90378" bIns="45189" rtlCol="0" anchor="ctr"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4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20" y="8830640"/>
            <a:ext cx="3037212" cy="464193"/>
          </a:xfrm>
          <a:prstGeom prst="rect">
            <a:avLst/>
          </a:prstGeom>
        </p:spPr>
        <p:txBody>
          <a:bodyPr vert="horz" lIns="90378" tIns="45189" rIns="90378" bIns="451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1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602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6777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94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35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2961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8719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24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92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5274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9375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07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5941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7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653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189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354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495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33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590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648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F9D"/>
                </a:solidFill>
              </a:rPr>
              <a:t>Electrical</a:t>
            </a:r>
            <a:endParaRPr lang="en-US" dirty="0">
              <a:solidFill>
                <a:srgbClr val="002F9D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Traffic Section, Electrical Unit</a:t>
            </a:r>
            <a:endParaRPr lang="en-US" dirty="0" smtClean="0"/>
          </a:p>
          <a:p>
            <a:pPr marR="0" eaLnBrk="1" hangingPunct="1"/>
            <a:r>
              <a:rPr lang="en-US" dirty="0" smtClean="0"/>
              <a:t>March 16, </a:t>
            </a:r>
            <a:r>
              <a:rPr lang="en-US" dirty="0"/>
              <a:t>2016 </a:t>
            </a:r>
            <a:r>
              <a:rPr lang="en-US" dirty="0" smtClean="0"/>
              <a:t>▪▪▪ NWTC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33400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650">
            <a:off x="315332" y="759160"/>
            <a:ext cx="1913949" cy="143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294">
            <a:off x="2504330" y="704851"/>
            <a:ext cx="25908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1" y="2299756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252">
            <a:off x="411550" y="3889583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01668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686800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21694"/>
              </p:ext>
            </p:extLst>
          </p:nvPr>
        </p:nvGraphicFramePr>
        <p:xfrm>
          <a:off x="381000" y="990600"/>
          <a:ext cx="8229597" cy="3533954"/>
        </p:xfrm>
        <a:graphic>
          <a:graphicData uri="http://schemas.openxmlformats.org/drawingml/2006/table">
            <a:tbl>
              <a:tblPr/>
              <a:tblGrid>
                <a:gridCol w="1914392"/>
                <a:gridCol w="587283"/>
                <a:gridCol w="747452"/>
                <a:gridCol w="747452"/>
                <a:gridCol w="877112"/>
                <a:gridCol w="877112"/>
                <a:gridCol w="861858"/>
                <a:gridCol w="808468"/>
                <a:gridCol w="808468"/>
              </a:tblGrid>
              <a:tr h="12207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>
                          <a:effectLst/>
                          <a:latin typeface="Lucida Console" panose="020B0609040504020204" pitchFamily="49" charset="0"/>
                        </a:rPr>
                        <a:t>TRAFFIC SIGNAL CABLE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STH 42 &amp; CTH J/40th St (S59-0780)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655.0230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655.0230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658.0215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658.0220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Base to Head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Base to Head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Backplates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Backplates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HEAD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Signal Face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Signal Face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NO.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 Section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 Section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12-Inch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12-Inch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From CB1 to 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EACH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EACH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390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80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290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80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Sub Total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1,250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300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TOTALS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1,250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2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990600"/>
          <a:ext cx="8229597" cy="3533954"/>
        </p:xfrm>
        <a:graphic>
          <a:graphicData uri="http://schemas.openxmlformats.org/drawingml/2006/table">
            <a:tbl>
              <a:tblPr/>
              <a:tblGrid>
                <a:gridCol w="1914392"/>
                <a:gridCol w="587283"/>
                <a:gridCol w="747452"/>
                <a:gridCol w="747452"/>
                <a:gridCol w="877112"/>
                <a:gridCol w="877112"/>
                <a:gridCol w="861858"/>
                <a:gridCol w="808468"/>
                <a:gridCol w="808468"/>
              </a:tblGrid>
              <a:tr h="12207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700" b="1" i="0" u="sng" strike="noStrike" dirty="0">
                          <a:effectLst/>
                          <a:latin typeface="Lucida Console" panose="020B0609040504020204" pitchFamily="49" charset="0"/>
                        </a:rPr>
                        <a:t>TRAFFIC SIGNAL CABLE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1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STH 42 &amp; CTH J/40th St (S59-0780)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655.0230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655.0230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655.0240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658.0215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658.0220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Base to Head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Base to Head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Backplates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Backplates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HEAD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7-14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Signal Face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Signal Face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NO.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AWG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 Section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 Section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12-Inch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12-Inch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From CB1 to 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LF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EACH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EACH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390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80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290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13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Lucida Console" panose="020B0609040504020204" pitchFamily="49" charset="0"/>
                        </a:rPr>
                        <a:t>15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Lucida Console" panose="020B0609040504020204" pitchFamily="49" charset="0"/>
                        </a:rPr>
                        <a:t>5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SB8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80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8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9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67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Sub Total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1,250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300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TOTALS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740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200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1,250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 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6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Lucida Console" panose="020B0609040504020204" pitchFamily="49" charset="0"/>
                        </a:rPr>
                        <a:t>4</a:t>
                      </a:r>
                    </a:p>
                  </a:txBody>
                  <a:tcPr marL="6104" marR="6104" marT="61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71">
                <a:tc>
                  <a:txBody>
                    <a:bodyPr/>
                    <a:lstStyle/>
                    <a:p>
                      <a:pPr algn="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6104" marR="6104" marT="61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914400" y="1752600"/>
            <a:ext cx="838200" cy="533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2057400"/>
            <a:ext cx="762000" cy="2286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686800" cy="562087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59729" y="3535136"/>
            <a:ext cx="832757" cy="277585"/>
          </a:xfrm>
          <a:custGeom>
            <a:avLst/>
            <a:gdLst>
              <a:gd name="connsiteX0" fmla="*/ 832757 w 832757"/>
              <a:gd name="connsiteY0" fmla="*/ 269421 h 277585"/>
              <a:gd name="connsiteX1" fmla="*/ 473528 w 832757"/>
              <a:gd name="connsiteY1" fmla="*/ 277585 h 277585"/>
              <a:gd name="connsiteX2" fmla="*/ 0 w 832757"/>
              <a:gd name="connsiteY2" fmla="*/ 122464 h 277585"/>
              <a:gd name="connsiteX3" fmla="*/ 24492 w 832757"/>
              <a:gd name="connsiteY3" fmla="*/ 0 h 2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757" h="277585">
                <a:moveTo>
                  <a:pt x="832757" y="269421"/>
                </a:moveTo>
                <a:lnTo>
                  <a:pt x="473528" y="277585"/>
                </a:lnTo>
                <a:lnTo>
                  <a:pt x="0" y="122464"/>
                </a:lnTo>
                <a:lnTo>
                  <a:pt x="24492" y="0"/>
                </a:lnTo>
              </a:path>
            </a:pathLst>
          </a:cu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4114800"/>
            <a:ext cx="381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2214" y="393013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686800" cy="562087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59729" y="3535136"/>
            <a:ext cx="832757" cy="277585"/>
          </a:xfrm>
          <a:custGeom>
            <a:avLst/>
            <a:gdLst>
              <a:gd name="connsiteX0" fmla="*/ 832757 w 832757"/>
              <a:gd name="connsiteY0" fmla="*/ 269421 h 277585"/>
              <a:gd name="connsiteX1" fmla="*/ 473528 w 832757"/>
              <a:gd name="connsiteY1" fmla="*/ 277585 h 277585"/>
              <a:gd name="connsiteX2" fmla="*/ 0 w 832757"/>
              <a:gd name="connsiteY2" fmla="*/ 122464 h 277585"/>
              <a:gd name="connsiteX3" fmla="*/ 24492 w 832757"/>
              <a:gd name="connsiteY3" fmla="*/ 0 h 2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757" h="277585">
                <a:moveTo>
                  <a:pt x="832757" y="269421"/>
                </a:moveTo>
                <a:lnTo>
                  <a:pt x="473528" y="277585"/>
                </a:lnTo>
                <a:lnTo>
                  <a:pt x="0" y="122464"/>
                </a:lnTo>
                <a:lnTo>
                  <a:pt x="24492" y="0"/>
                </a:lnTo>
              </a:path>
            </a:pathLst>
          </a:cu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5172" y="3571875"/>
            <a:ext cx="152400" cy="152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3673928"/>
            <a:ext cx="152400" cy="152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8843" y="3435803"/>
            <a:ext cx="152400" cy="152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59828" y="3673928"/>
            <a:ext cx="152400" cy="152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7204" y="-1350003"/>
            <a:ext cx="5508811" cy="85136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381000"/>
            <a:ext cx="1905000" cy="2057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686800" cy="562087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59729" y="3535136"/>
            <a:ext cx="832757" cy="277585"/>
          </a:xfrm>
          <a:custGeom>
            <a:avLst/>
            <a:gdLst>
              <a:gd name="connsiteX0" fmla="*/ 832757 w 832757"/>
              <a:gd name="connsiteY0" fmla="*/ 269421 h 277585"/>
              <a:gd name="connsiteX1" fmla="*/ 473528 w 832757"/>
              <a:gd name="connsiteY1" fmla="*/ 277585 h 277585"/>
              <a:gd name="connsiteX2" fmla="*/ 0 w 832757"/>
              <a:gd name="connsiteY2" fmla="*/ 122464 h 277585"/>
              <a:gd name="connsiteX3" fmla="*/ 24492 w 832757"/>
              <a:gd name="connsiteY3" fmla="*/ 0 h 2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757" h="277585">
                <a:moveTo>
                  <a:pt x="832757" y="269421"/>
                </a:moveTo>
                <a:lnTo>
                  <a:pt x="473528" y="277585"/>
                </a:lnTo>
                <a:lnTo>
                  <a:pt x="0" y="122464"/>
                </a:lnTo>
                <a:lnTo>
                  <a:pt x="24492" y="0"/>
                </a:lnTo>
              </a:path>
            </a:pathLst>
          </a:cu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367392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2633" y="36280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+15’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6692" y="316580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8874" y="378006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+15’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686800" cy="562087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59729" y="3535136"/>
            <a:ext cx="832757" cy="277585"/>
          </a:xfrm>
          <a:custGeom>
            <a:avLst/>
            <a:gdLst>
              <a:gd name="connsiteX0" fmla="*/ 832757 w 832757"/>
              <a:gd name="connsiteY0" fmla="*/ 269421 h 277585"/>
              <a:gd name="connsiteX1" fmla="*/ 473528 w 832757"/>
              <a:gd name="connsiteY1" fmla="*/ 277585 h 277585"/>
              <a:gd name="connsiteX2" fmla="*/ 0 w 832757"/>
              <a:gd name="connsiteY2" fmla="*/ 122464 h 277585"/>
              <a:gd name="connsiteX3" fmla="*/ 24492 w 832757"/>
              <a:gd name="connsiteY3" fmla="*/ 0 h 2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757" h="277585">
                <a:moveTo>
                  <a:pt x="832757" y="269421"/>
                </a:moveTo>
                <a:lnTo>
                  <a:pt x="473528" y="277585"/>
                </a:lnTo>
                <a:lnTo>
                  <a:pt x="0" y="122464"/>
                </a:lnTo>
                <a:lnTo>
                  <a:pt x="24492" y="0"/>
                </a:lnTo>
              </a:path>
            </a:pathLst>
          </a:cu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86692" y="4407335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75’+2(15’)+10’+5’= 120’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67392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+10’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2633" y="362805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+15’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6692" y="316580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18874" y="378006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+15’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762000"/>
            <a:ext cx="35814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24400" y="1143000"/>
                <a:ext cx="320254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Circumference = 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2x3x1’=6’</a:t>
                </a:r>
              </a:p>
              <a:p>
                <a:r>
                  <a:rPr lang="en-US" dirty="0" smtClean="0"/>
                  <a:t>2 coils = </a:t>
                </a:r>
                <a:r>
                  <a:rPr lang="en-US" u="sng" dirty="0" smtClean="0"/>
                  <a:t>12’</a:t>
                </a:r>
              </a:p>
              <a:p>
                <a:r>
                  <a:rPr lang="en-US" u="sng" dirty="0" smtClean="0"/>
                  <a:t>2’</a:t>
                </a:r>
                <a:r>
                  <a:rPr lang="en-US" dirty="0" smtClean="0"/>
                  <a:t> needed to get to side of PB</a:t>
                </a:r>
              </a:p>
              <a:p>
                <a:r>
                  <a:rPr lang="en-US" u="sng" dirty="0" smtClean="0"/>
                  <a:t>2’</a:t>
                </a:r>
                <a:r>
                  <a:rPr lang="en-US" dirty="0" smtClean="0"/>
                  <a:t> needed to cross PB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Total = 16’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143000"/>
                <a:ext cx="320254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524" t="-2091" r="-571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2" idx="2"/>
            <a:endCxn id="2" idx="6"/>
          </p:cNvCxnSpPr>
          <p:nvPr/>
        </p:nvCxnSpPr>
        <p:spPr>
          <a:xfrm>
            <a:off x="457200" y="25527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0082" y="21833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24” (2’)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304800" cy="228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0192" y="2438400"/>
            <a:ext cx="304800" cy="228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762000"/>
            <a:ext cx="3581400" cy="3581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24400" y="1143000"/>
                <a:ext cx="3202543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Circumference = 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2x3x1’=6’</a:t>
                </a:r>
              </a:p>
              <a:p>
                <a:r>
                  <a:rPr lang="en-US" dirty="0" smtClean="0"/>
                  <a:t>2 coils = </a:t>
                </a:r>
                <a:r>
                  <a:rPr lang="en-US" u="sng" dirty="0" smtClean="0"/>
                  <a:t>12’</a:t>
                </a:r>
              </a:p>
              <a:p>
                <a:r>
                  <a:rPr lang="en-US" u="sng" dirty="0" smtClean="0"/>
                  <a:t>2’</a:t>
                </a:r>
                <a:r>
                  <a:rPr lang="en-US" dirty="0" smtClean="0"/>
                  <a:t> needed to get to side of PB</a:t>
                </a:r>
              </a:p>
              <a:p>
                <a:r>
                  <a:rPr lang="en-US" u="sng" dirty="0" smtClean="0"/>
                  <a:t>2’</a:t>
                </a:r>
                <a:r>
                  <a:rPr lang="en-US" dirty="0" smtClean="0"/>
                  <a:t> needed to cross PB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Total = 16’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143000"/>
                <a:ext cx="320254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524" t="-2091" r="-571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2" idx="2"/>
            <a:endCxn id="2" idx="6"/>
          </p:cNvCxnSpPr>
          <p:nvPr/>
        </p:nvCxnSpPr>
        <p:spPr>
          <a:xfrm>
            <a:off x="457200" y="25527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0082" y="21833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24” (2’)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304800" cy="228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20192" y="2438400"/>
            <a:ext cx="304800" cy="228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04157" y="1020536"/>
            <a:ext cx="3273879" cy="3159578"/>
          </a:xfrm>
          <a:custGeom>
            <a:avLst/>
            <a:gdLst>
              <a:gd name="connsiteX0" fmla="*/ 187779 w 3273879"/>
              <a:gd name="connsiteY0" fmla="*/ 1494064 h 3159578"/>
              <a:gd name="connsiteX1" fmla="*/ 187779 w 3273879"/>
              <a:gd name="connsiteY1" fmla="*/ 1494064 h 3159578"/>
              <a:gd name="connsiteX2" fmla="*/ 261257 w 3273879"/>
              <a:gd name="connsiteY2" fmla="*/ 1510393 h 3159578"/>
              <a:gd name="connsiteX3" fmla="*/ 457200 w 3273879"/>
              <a:gd name="connsiteY3" fmla="*/ 1518557 h 3159578"/>
              <a:gd name="connsiteX4" fmla="*/ 514350 w 3273879"/>
              <a:gd name="connsiteY4" fmla="*/ 1534885 h 3159578"/>
              <a:gd name="connsiteX5" fmla="*/ 538843 w 3273879"/>
              <a:gd name="connsiteY5" fmla="*/ 1559378 h 3159578"/>
              <a:gd name="connsiteX6" fmla="*/ 587829 w 3273879"/>
              <a:gd name="connsiteY6" fmla="*/ 1592035 h 3159578"/>
              <a:gd name="connsiteX7" fmla="*/ 636814 w 3273879"/>
              <a:gd name="connsiteY7" fmla="*/ 1665514 h 3159578"/>
              <a:gd name="connsiteX8" fmla="*/ 653143 w 3273879"/>
              <a:gd name="connsiteY8" fmla="*/ 1690007 h 3159578"/>
              <a:gd name="connsiteX9" fmla="*/ 677636 w 3273879"/>
              <a:gd name="connsiteY9" fmla="*/ 1706335 h 3159578"/>
              <a:gd name="connsiteX10" fmla="*/ 685800 w 3273879"/>
              <a:gd name="connsiteY10" fmla="*/ 1738993 h 3159578"/>
              <a:gd name="connsiteX11" fmla="*/ 693964 w 3273879"/>
              <a:gd name="connsiteY11" fmla="*/ 1763485 h 3159578"/>
              <a:gd name="connsiteX12" fmla="*/ 702129 w 3273879"/>
              <a:gd name="connsiteY12" fmla="*/ 1918607 h 3159578"/>
              <a:gd name="connsiteX13" fmla="*/ 726622 w 3273879"/>
              <a:gd name="connsiteY13" fmla="*/ 2400300 h 3159578"/>
              <a:gd name="connsiteX14" fmla="*/ 775607 w 3273879"/>
              <a:gd name="connsiteY14" fmla="*/ 2547257 h 3159578"/>
              <a:gd name="connsiteX15" fmla="*/ 783772 w 3273879"/>
              <a:gd name="connsiteY15" fmla="*/ 2571750 h 3159578"/>
              <a:gd name="connsiteX16" fmla="*/ 816429 w 3273879"/>
              <a:gd name="connsiteY16" fmla="*/ 2620735 h 3159578"/>
              <a:gd name="connsiteX17" fmla="*/ 849086 w 3273879"/>
              <a:gd name="connsiteY17" fmla="*/ 2661557 h 3159578"/>
              <a:gd name="connsiteX18" fmla="*/ 881743 w 3273879"/>
              <a:gd name="connsiteY18" fmla="*/ 2702378 h 3159578"/>
              <a:gd name="connsiteX19" fmla="*/ 922564 w 3273879"/>
              <a:gd name="connsiteY19" fmla="*/ 2751364 h 3159578"/>
              <a:gd name="connsiteX20" fmla="*/ 987879 w 3273879"/>
              <a:gd name="connsiteY20" fmla="*/ 2824843 h 3159578"/>
              <a:gd name="connsiteX21" fmla="*/ 1012372 w 3273879"/>
              <a:gd name="connsiteY21" fmla="*/ 2841171 h 3159578"/>
              <a:gd name="connsiteX22" fmla="*/ 1036864 w 3273879"/>
              <a:gd name="connsiteY22" fmla="*/ 2865664 h 3159578"/>
              <a:gd name="connsiteX23" fmla="*/ 1110343 w 3273879"/>
              <a:gd name="connsiteY23" fmla="*/ 2906485 h 3159578"/>
              <a:gd name="connsiteX24" fmla="*/ 1134836 w 3273879"/>
              <a:gd name="connsiteY24" fmla="*/ 2930978 h 3159578"/>
              <a:gd name="connsiteX25" fmla="*/ 1224643 w 3273879"/>
              <a:gd name="connsiteY25" fmla="*/ 2947307 h 3159578"/>
              <a:gd name="connsiteX26" fmla="*/ 1298122 w 3273879"/>
              <a:gd name="connsiteY26" fmla="*/ 2963635 h 3159578"/>
              <a:gd name="connsiteX27" fmla="*/ 1322614 w 3273879"/>
              <a:gd name="connsiteY27" fmla="*/ 2971800 h 3159578"/>
              <a:gd name="connsiteX28" fmla="*/ 1371600 w 3273879"/>
              <a:gd name="connsiteY28" fmla="*/ 2979964 h 3159578"/>
              <a:gd name="connsiteX29" fmla="*/ 1396093 w 3273879"/>
              <a:gd name="connsiteY29" fmla="*/ 2988128 h 3159578"/>
              <a:gd name="connsiteX30" fmla="*/ 1461407 w 3273879"/>
              <a:gd name="connsiteY30" fmla="*/ 2996293 h 3159578"/>
              <a:gd name="connsiteX31" fmla="*/ 1910443 w 3273879"/>
              <a:gd name="connsiteY31" fmla="*/ 2996293 h 3159578"/>
              <a:gd name="connsiteX32" fmla="*/ 2114550 w 3273879"/>
              <a:gd name="connsiteY32" fmla="*/ 2979964 h 3159578"/>
              <a:gd name="connsiteX33" fmla="*/ 2163536 w 3273879"/>
              <a:gd name="connsiteY33" fmla="*/ 2971800 h 3159578"/>
              <a:gd name="connsiteX34" fmla="*/ 2220686 w 3273879"/>
              <a:gd name="connsiteY34" fmla="*/ 2963635 h 3159578"/>
              <a:gd name="connsiteX35" fmla="*/ 2245179 w 3273879"/>
              <a:gd name="connsiteY35" fmla="*/ 2947307 h 3159578"/>
              <a:gd name="connsiteX36" fmla="*/ 2277836 w 3273879"/>
              <a:gd name="connsiteY36" fmla="*/ 2930978 h 3159578"/>
              <a:gd name="connsiteX37" fmla="*/ 2326822 w 3273879"/>
              <a:gd name="connsiteY37" fmla="*/ 2898321 h 3159578"/>
              <a:gd name="connsiteX38" fmla="*/ 2375807 w 3273879"/>
              <a:gd name="connsiteY38" fmla="*/ 2873828 h 3159578"/>
              <a:gd name="connsiteX39" fmla="*/ 2449286 w 3273879"/>
              <a:gd name="connsiteY39" fmla="*/ 2833007 h 3159578"/>
              <a:gd name="connsiteX40" fmla="*/ 2514600 w 3273879"/>
              <a:gd name="connsiteY40" fmla="*/ 2784021 h 3159578"/>
              <a:gd name="connsiteX41" fmla="*/ 2571750 w 3273879"/>
              <a:gd name="connsiteY41" fmla="*/ 2751364 h 3159578"/>
              <a:gd name="connsiteX42" fmla="*/ 2628900 w 3273879"/>
              <a:gd name="connsiteY42" fmla="*/ 2710543 h 3159578"/>
              <a:gd name="connsiteX43" fmla="*/ 2686050 w 3273879"/>
              <a:gd name="connsiteY43" fmla="*/ 2653393 h 3159578"/>
              <a:gd name="connsiteX44" fmla="*/ 2710543 w 3273879"/>
              <a:gd name="connsiteY44" fmla="*/ 2637064 h 3159578"/>
              <a:gd name="connsiteX45" fmla="*/ 2743200 w 3273879"/>
              <a:gd name="connsiteY45" fmla="*/ 2604407 h 3159578"/>
              <a:gd name="connsiteX46" fmla="*/ 2759529 w 3273879"/>
              <a:gd name="connsiteY46" fmla="*/ 2579914 h 3159578"/>
              <a:gd name="connsiteX47" fmla="*/ 2784022 w 3273879"/>
              <a:gd name="connsiteY47" fmla="*/ 2571750 h 3159578"/>
              <a:gd name="connsiteX48" fmla="*/ 2808514 w 3273879"/>
              <a:gd name="connsiteY48" fmla="*/ 2547257 h 3159578"/>
              <a:gd name="connsiteX49" fmla="*/ 2824843 w 3273879"/>
              <a:gd name="connsiteY49" fmla="*/ 2522764 h 3159578"/>
              <a:gd name="connsiteX50" fmla="*/ 2873829 w 3273879"/>
              <a:gd name="connsiteY50" fmla="*/ 2481943 h 3159578"/>
              <a:gd name="connsiteX51" fmla="*/ 2922814 w 3273879"/>
              <a:gd name="connsiteY51" fmla="*/ 2424793 h 3159578"/>
              <a:gd name="connsiteX52" fmla="*/ 2996293 w 3273879"/>
              <a:gd name="connsiteY52" fmla="*/ 2351314 h 3159578"/>
              <a:gd name="connsiteX53" fmla="*/ 3028950 w 3273879"/>
              <a:gd name="connsiteY53" fmla="*/ 2318657 h 3159578"/>
              <a:gd name="connsiteX54" fmla="*/ 3069772 w 3273879"/>
              <a:gd name="connsiteY54" fmla="*/ 2269671 h 3159578"/>
              <a:gd name="connsiteX55" fmla="*/ 3077936 w 3273879"/>
              <a:gd name="connsiteY55" fmla="*/ 2237014 h 3159578"/>
              <a:gd name="connsiteX56" fmla="*/ 3094264 w 3273879"/>
              <a:gd name="connsiteY56" fmla="*/ 2212521 h 3159578"/>
              <a:gd name="connsiteX57" fmla="*/ 3110593 w 3273879"/>
              <a:gd name="connsiteY57" fmla="*/ 2179864 h 3159578"/>
              <a:gd name="connsiteX58" fmla="*/ 3135086 w 3273879"/>
              <a:gd name="connsiteY58" fmla="*/ 2106385 h 3159578"/>
              <a:gd name="connsiteX59" fmla="*/ 3143250 w 3273879"/>
              <a:gd name="connsiteY59" fmla="*/ 2081893 h 3159578"/>
              <a:gd name="connsiteX60" fmla="*/ 3151414 w 3273879"/>
              <a:gd name="connsiteY60" fmla="*/ 2057400 h 3159578"/>
              <a:gd name="connsiteX61" fmla="*/ 3167743 w 3273879"/>
              <a:gd name="connsiteY61" fmla="*/ 2032907 h 3159578"/>
              <a:gd name="connsiteX62" fmla="*/ 3192236 w 3273879"/>
              <a:gd name="connsiteY62" fmla="*/ 1975757 h 3159578"/>
              <a:gd name="connsiteX63" fmla="*/ 3208564 w 3273879"/>
              <a:gd name="connsiteY63" fmla="*/ 1951264 h 3159578"/>
              <a:gd name="connsiteX64" fmla="*/ 3224893 w 3273879"/>
              <a:gd name="connsiteY64" fmla="*/ 1918607 h 3159578"/>
              <a:gd name="connsiteX65" fmla="*/ 3233057 w 3273879"/>
              <a:gd name="connsiteY65" fmla="*/ 1894114 h 3159578"/>
              <a:gd name="connsiteX66" fmla="*/ 3249386 w 3273879"/>
              <a:gd name="connsiteY66" fmla="*/ 1869621 h 3159578"/>
              <a:gd name="connsiteX67" fmla="*/ 3257550 w 3273879"/>
              <a:gd name="connsiteY67" fmla="*/ 1812471 h 3159578"/>
              <a:gd name="connsiteX68" fmla="*/ 3265714 w 3273879"/>
              <a:gd name="connsiteY68" fmla="*/ 1787978 h 3159578"/>
              <a:gd name="connsiteX69" fmla="*/ 3273879 w 3273879"/>
              <a:gd name="connsiteY69" fmla="*/ 1747157 h 3159578"/>
              <a:gd name="connsiteX70" fmla="*/ 3265714 w 3273879"/>
              <a:gd name="connsiteY70" fmla="*/ 1387928 h 3159578"/>
              <a:gd name="connsiteX71" fmla="*/ 3241222 w 3273879"/>
              <a:gd name="connsiteY71" fmla="*/ 1306285 h 3159578"/>
              <a:gd name="connsiteX72" fmla="*/ 3233057 w 3273879"/>
              <a:gd name="connsiteY72" fmla="*/ 1257300 h 3159578"/>
              <a:gd name="connsiteX73" fmla="*/ 3224893 w 3273879"/>
              <a:gd name="connsiteY73" fmla="*/ 1232807 h 3159578"/>
              <a:gd name="connsiteX74" fmla="*/ 3216729 w 3273879"/>
              <a:gd name="connsiteY74" fmla="*/ 1200150 h 3159578"/>
              <a:gd name="connsiteX75" fmla="*/ 3200400 w 3273879"/>
              <a:gd name="connsiteY75" fmla="*/ 1126671 h 3159578"/>
              <a:gd name="connsiteX76" fmla="*/ 3175907 w 3273879"/>
              <a:gd name="connsiteY76" fmla="*/ 1094014 h 3159578"/>
              <a:gd name="connsiteX77" fmla="*/ 3159579 w 3273879"/>
              <a:gd name="connsiteY77" fmla="*/ 1069521 h 3159578"/>
              <a:gd name="connsiteX78" fmla="*/ 3151414 w 3273879"/>
              <a:gd name="connsiteY78" fmla="*/ 1045028 h 3159578"/>
              <a:gd name="connsiteX79" fmla="*/ 3135086 w 3273879"/>
              <a:gd name="connsiteY79" fmla="*/ 1020535 h 3159578"/>
              <a:gd name="connsiteX80" fmla="*/ 3126922 w 3273879"/>
              <a:gd name="connsiteY80" fmla="*/ 996043 h 3159578"/>
              <a:gd name="connsiteX81" fmla="*/ 3094264 w 3273879"/>
              <a:gd name="connsiteY81" fmla="*/ 947057 h 3159578"/>
              <a:gd name="connsiteX82" fmla="*/ 3061607 w 3273879"/>
              <a:gd name="connsiteY82" fmla="*/ 881743 h 3159578"/>
              <a:gd name="connsiteX83" fmla="*/ 3020786 w 3273879"/>
              <a:gd name="connsiteY83" fmla="*/ 832757 h 3159578"/>
              <a:gd name="connsiteX84" fmla="*/ 3004457 w 3273879"/>
              <a:gd name="connsiteY84" fmla="*/ 775607 h 3159578"/>
              <a:gd name="connsiteX85" fmla="*/ 2979964 w 3273879"/>
              <a:gd name="connsiteY85" fmla="*/ 742950 h 3159578"/>
              <a:gd name="connsiteX86" fmla="*/ 2963636 w 3273879"/>
              <a:gd name="connsiteY86" fmla="*/ 718457 h 3159578"/>
              <a:gd name="connsiteX87" fmla="*/ 2939143 w 3273879"/>
              <a:gd name="connsiteY87" fmla="*/ 685800 h 3159578"/>
              <a:gd name="connsiteX88" fmla="*/ 2898322 w 3273879"/>
              <a:gd name="connsiteY88" fmla="*/ 628650 h 3159578"/>
              <a:gd name="connsiteX89" fmla="*/ 2873829 w 3273879"/>
              <a:gd name="connsiteY89" fmla="*/ 604157 h 3159578"/>
              <a:gd name="connsiteX90" fmla="*/ 2849336 w 3273879"/>
              <a:gd name="connsiteY90" fmla="*/ 555171 h 3159578"/>
              <a:gd name="connsiteX91" fmla="*/ 2824843 w 3273879"/>
              <a:gd name="connsiteY91" fmla="*/ 538843 h 3159578"/>
              <a:gd name="connsiteX92" fmla="*/ 2792186 w 3273879"/>
              <a:gd name="connsiteY92" fmla="*/ 473528 h 3159578"/>
              <a:gd name="connsiteX93" fmla="*/ 2767693 w 3273879"/>
              <a:gd name="connsiteY93" fmla="*/ 457200 h 3159578"/>
              <a:gd name="connsiteX94" fmla="*/ 2726872 w 3273879"/>
              <a:gd name="connsiteY94" fmla="*/ 416378 h 3159578"/>
              <a:gd name="connsiteX95" fmla="*/ 2710543 w 3273879"/>
              <a:gd name="connsiteY95" fmla="*/ 391885 h 3159578"/>
              <a:gd name="connsiteX96" fmla="*/ 2637064 w 3273879"/>
              <a:gd name="connsiteY96" fmla="*/ 326571 h 3159578"/>
              <a:gd name="connsiteX97" fmla="*/ 2596243 w 3273879"/>
              <a:gd name="connsiteY97" fmla="*/ 277585 h 3159578"/>
              <a:gd name="connsiteX98" fmla="*/ 2547257 w 3273879"/>
              <a:gd name="connsiteY98" fmla="*/ 244928 h 3159578"/>
              <a:gd name="connsiteX99" fmla="*/ 2522764 w 3273879"/>
              <a:gd name="connsiteY99" fmla="*/ 228600 h 3159578"/>
              <a:gd name="connsiteX100" fmla="*/ 2490107 w 3273879"/>
              <a:gd name="connsiteY100" fmla="*/ 212271 h 3159578"/>
              <a:gd name="connsiteX101" fmla="*/ 2432957 w 3273879"/>
              <a:gd name="connsiteY101" fmla="*/ 179614 h 3159578"/>
              <a:gd name="connsiteX102" fmla="*/ 2383972 w 3273879"/>
              <a:gd name="connsiteY102" fmla="*/ 171450 h 3159578"/>
              <a:gd name="connsiteX103" fmla="*/ 2326822 w 3273879"/>
              <a:gd name="connsiteY103" fmla="*/ 155121 h 3159578"/>
              <a:gd name="connsiteX104" fmla="*/ 2294164 w 3273879"/>
              <a:gd name="connsiteY104" fmla="*/ 146957 h 3159578"/>
              <a:gd name="connsiteX105" fmla="*/ 2237014 w 3273879"/>
              <a:gd name="connsiteY105" fmla="*/ 114300 h 3159578"/>
              <a:gd name="connsiteX106" fmla="*/ 2212522 w 3273879"/>
              <a:gd name="connsiteY106" fmla="*/ 97971 h 3159578"/>
              <a:gd name="connsiteX107" fmla="*/ 2147207 w 3273879"/>
              <a:gd name="connsiteY107" fmla="*/ 81643 h 3159578"/>
              <a:gd name="connsiteX108" fmla="*/ 2122714 w 3273879"/>
              <a:gd name="connsiteY108" fmla="*/ 73478 h 3159578"/>
              <a:gd name="connsiteX109" fmla="*/ 2090057 w 3273879"/>
              <a:gd name="connsiteY109" fmla="*/ 57150 h 3159578"/>
              <a:gd name="connsiteX110" fmla="*/ 2057400 w 3273879"/>
              <a:gd name="connsiteY110" fmla="*/ 48985 h 3159578"/>
              <a:gd name="connsiteX111" fmla="*/ 2032907 w 3273879"/>
              <a:gd name="connsiteY111" fmla="*/ 32657 h 3159578"/>
              <a:gd name="connsiteX112" fmla="*/ 1845129 w 3273879"/>
              <a:gd name="connsiteY112" fmla="*/ 8164 h 3159578"/>
              <a:gd name="connsiteX113" fmla="*/ 1534886 w 3273879"/>
              <a:gd name="connsiteY113" fmla="*/ 0 h 3159578"/>
              <a:gd name="connsiteX114" fmla="*/ 1143000 w 3273879"/>
              <a:gd name="connsiteY114" fmla="*/ 8164 h 3159578"/>
              <a:gd name="connsiteX115" fmla="*/ 1053193 w 3273879"/>
              <a:gd name="connsiteY115" fmla="*/ 24493 h 3159578"/>
              <a:gd name="connsiteX116" fmla="*/ 1004207 w 3273879"/>
              <a:gd name="connsiteY116" fmla="*/ 32657 h 3159578"/>
              <a:gd name="connsiteX117" fmla="*/ 979714 w 3273879"/>
              <a:gd name="connsiteY117" fmla="*/ 40821 h 3159578"/>
              <a:gd name="connsiteX118" fmla="*/ 947057 w 3273879"/>
              <a:gd name="connsiteY118" fmla="*/ 48985 h 3159578"/>
              <a:gd name="connsiteX119" fmla="*/ 898072 w 3273879"/>
              <a:gd name="connsiteY119" fmla="*/ 81643 h 3159578"/>
              <a:gd name="connsiteX120" fmla="*/ 873579 w 3273879"/>
              <a:gd name="connsiteY120" fmla="*/ 97971 h 3159578"/>
              <a:gd name="connsiteX121" fmla="*/ 849086 w 3273879"/>
              <a:gd name="connsiteY121" fmla="*/ 106135 h 3159578"/>
              <a:gd name="connsiteX122" fmla="*/ 824593 w 3273879"/>
              <a:gd name="connsiteY122" fmla="*/ 122464 h 3159578"/>
              <a:gd name="connsiteX123" fmla="*/ 808264 w 3273879"/>
              <a:gd name="connsiteY123" fmla="*/ 146957 h 3159578"/>
              <a:gd name="connsiteX124" fmla="*/ 734786 w 3273879"/>
              <a:gd name="connsiteY124" fmla="*/ 187778 h 3159578"/>
              <a:gd name="connsiteX125" fmla="*/ 718457 w 3273879"/>
              <a:gd name="connsiteY125" fmla="*/ 212271 h 3159578"/>
              <a:gd name="connsiteX126" fmla="*/ 661307 w 3273879"/>
              <a:gd name="connsiteY126" fmla="*/ 244928 h 3159578"/>
              <a:gd name="connsiteX127" fmla="*/ 587829 w 3273879"/>
              <a:gd name="connsiteY127" fmla="*/ 285750 h 3159578"/>
              <a:gd name="connsiteX128" fmla="*/ 555172 w 3273879"/>
              <a:gd name="connsiteY128" fmla="*/ 334735 h 3159578"/>
              <a:gd name="connsiteX129" fmla="*/ 506186 w 3273879"/>
              <a:gd name="connsiteY129" fmla="*/ 367393 h 3159578"/>
              <a:gd name="connsiteX130" fmla="*/ 489857 w 3273879"/>
              <a:gd name="connsiteY130" fmla="*/ 391885 h 3159578"/>
              <a:gd name="connsiteX131" fmla="*/ 465364 w 3273879"/>
              <a:gd name="connsiteY131" fmla="*/ 416378 h 3159578"/>
              <a:gd name="connsiteX132" fmla="*/ 432707 w 3273879"/>
              <a:gd name="connsiteY132" fmla="*/ 457200 h 3159578"/>
              <a:gd name="connsiteX133" fmla="*/ 400050 w 3273879"/>
              <a:gd name="connsiteY133" fmla="*/ 506185 h 3159578"/>
              <a:gd name="connsiteX134" fmla="*/ 351064 w 3273879"/>
              <a:gd name="connsiteY134" fmla="*/ 555171 h 3159578"/>
              <a:gd name="connsiteX135" fmla="*/ 318407 w 3273879"/>
              <a:gd name="connsiteY135" fmla="*/ 604157 h 3159578"/>
              <a:gd name="connsiteX136" fmla="*/ 302079 w 3273879"/>
              <a:gd name="connsiteY136" fmla="*/ 628650 h 3159578"/>
              <a:gd name="connsiteX137" fmla="*/ 261257 w 3273879"/>
              <a:gd name="connsiteY137" fmla="*/ 685800 h 3159578"/>
              <a:gd name="connsiteX138" fmla="*/ 236764 w 3273879"/>
              <a:gd name="connsiteY138" fmla="*/ 718457 h 3159578"/>
              <a:gd name="connsiteX139" fmla="*/ 220436 w 3273879"/>
              <a:gd name="connsiteY139" fmla="*/ 742950 h 3159578"/>
              <a:gd name="connsiteX140" fmla="*/ 204107 w 3273879"/>
              <a:gd name="connsiteY140" fmla="*/ 775607 h 3159578"/>
              <a:gd name="connsiteX141" fmla="*/ 179614 w 3273879"/>
              <a:gd name="connsiteY141" fmla="*/ 800100 h 3159578"/>
              <a:gd name="connsiteX142" fmla="*/ 163286 w 3273879"/>
              <a:gd name="connsiteY142" fmla="*/ 824593 h 3159578"/>
              <a:gd name="connsiteX143" fmla="*/ 130629 w 3273879"/>
              <a:gd name="connsiteY143" fmla="*/ 889907 h 3159578"/>
              <a:gd name="connsiteX144" fmla="*/ 114300 w 3273879"/>
              <a:gd name="connsiteY144" fmla="*/ 922564 h 3159578"/>
              <a:gd name="connsiteX145" fmla="*/ 97972 w 3273879"/>
              <a:gd name="connsiteY145" fmla="*/ 947057 h 3159578"/>
              <a:gd name="connsiteX146" fmla="*/ 89807 w 3273879"/>
              <a:gd name="connsiteY146" fmla="*/ 971550 h 3159578"/>
              <a:gd name="connsiteX147" fmla="*/ 65314 w 3273879"/>
              <a:gd name="connsiteY147" fmla="*/ 996043 h 3159578"/>
              <a:gd name="connsiteX148" fmla="*/ 48986 w 3273879"/>
              <a:gd name="connsiteY148" fmla="*/ 1020535 h 3159578"/>
              <a:gd name="connsiteX149" fmla="*/ 40822 w 3273879"/>
              <a:gd name="connsiteY149" fmla="*/ 1053193 h 3159578"/>
              <a:gd name="connsiteX150" fmla="*/ 24493 w 3273879"/>
              <a:gd name="connsiteY150" fmla="*/ 1102178 h 3159578"/>
              <a:gd name="connsiteX151" fmla="*/ 8164 w 3273879"/>
              <a:gd name="connsiteY151" fmla="*/ 1167493 h 3159578"/>
              <a:gd name="connsiteX152" fmla="*/ 0 w 3273879"/>
              <a:gd name="connsiteY152" fmla="*/ 1485900 h 3159578"/>
              <a:gd name="connsiteX153" fmla="*/ 8164 w 3273879"/>
              <a:gd name="connsiteY153" fmla="*/ 1812471 h 3159578"/>
              <a:gd name="connsiteX154" fmla="*/ 24493 w 3273879"/>
              <a:gd name="connsiteY154" fmla="*/ 1869621 h 3159578"/>
              <a:gd name="connsiteX155" fmla="*/ 65314 w 3273879"/>
              <a:gd name="connsiteY155" fmla="*/ 1926771 h 3159578"/>
              <a:gd name="connsiteX156" fmla="*/ 81643 w 3273879"/>
              <a:gd name="connsiteY156" fmla="*/ 1959428 h 3159578"/>
              <a:gd name="connsiteX157" fmla="*/ 97972 w 3273879"/>
              <a:gd name="connsiteY157" fmla="*/ 1983921 h 3159578"/>
              <a:gd name="connsiteX158" fmla="*/ 114300 w 3273879"/>
              <a:gd name="connsiteY158" fmla="*/ 2016578 h 3159578"/>
              <a:gd name="connsiteX159" fmla="*/ 163286 w 3273879"/>
              <a:gd name="connsiteY159" fmla="*/ 2065564 h 3159578"/>
              <a:gd name="connsiteX160" fmla="*/ 187779 w 3273879"/>
              <a:gd name="connsiteY160" fmla="*/ 2098221 h 3159578"/>
              <a:gd name="connsiteX161" fmla="*/ 236764 w 3273879"/>
              <a:gd name="connsiteY161" fmla="*/ 2147207 h 3159578"/>
              <a:gd name="connsiteX162" fmla="*/ 261257 w 3273879"/>
              <a:gd name="connsiteY162" fmla="*/ 2171700 h 3159578"/>
              <a:gd name="connsiteX163" fmla="*/ 277586 w 3273879"/>
              <a:gd name="connsiteY163" fmla="*/ 2204357 h 3159578"/>
              <a:gd name="connsiteX164" fmla="*/ 285750 w 3273879"/>
              <a:gd name="connsiteY164" fmla="*/ 2228850 h 3159578"/>
              <a:gd name="connsiteX165" fmla="*/ 310243 w 3273879"/>
              <a:gd name="connsiteY165" fmla="*/ 2253343 h 3159578"/>
              <a:gd name="connsiteX166" fmla="*/ 367393 w 3273879"/>
              <a:gd name="connsiteY166" fmla="*/ 2326821 h 3159578"/>
              <a:gd name="connsiteX167" fmla="*/ 400050 w 3273879"/>
              <a:gd name="connsiteY167" fmla="*/ 2375807 h 3159578"/>
              <a:gd name="connsiteX168" fmla="*/ 416379 w 3273879"/>
              <a:gd name="connsiteY168" fmla="*/ 2400300 h 3159578"/>
              <a:gd name="connsiteX169" fmla="*/ 440872 w 3273879"/>
              <a:gd name="connsiteY169" fmla="*/ 2424793 h 3159578"/>
              <a:gd name="connsiteX170" fmla="*/ 465364 w 3273879"/>
              <a:gd name="connsiteY170" fmla="*/ 2473778 h 3159578"/>
              <a:gd name="connsiteX171" fmla="*/ 473529 w 3273879"/>
              <a:gd name="connsiteY171" fmla="*/ 2498271 h 3159578"/>
              <a:gd name="connsiteX172" fmla="*/ 506186 w 3273879"/>
              <a:gd name="connsiteY172" fmla="*/ 2547257 h 3159578"/>
              <a:gd name="connsiteX173" fmla="*/ 530679 w 3273879"/>
              <a:gd name="connsiteY173" fmla="*/ 2596243 h 3159578"/>
              <a:gd name="connsiteX174" fmla="*/ 555172 w 3273879"/>
              <a:gd name="connsiteY174" fmla="*/ 2604407 h 3159578"/>
              <a:gd name="connsiteX175" fmla="*/ 571500 w 3273879"/>
              <a:gd name="connsiteY175" fmla="*/ 2628900 h 3159578"/>
              <a:gd name="connsiteX176" fmla="*/ 579664 w 3273879"/>
              <a:gd name="connsiteY176" fmla="*/ 2653393 h 3159578"/>
              <a:gd name="connsiteX177" fmla="*/ 612322 w 3273879"/>
              <a:gd name="connsiteY177" fmla="*/ 2702378 h 3159578"/>
              <a:gd name="connsiteX178" fmla="*/ 644979 w 3273879"/>
              <a:gd name="connsiteY178" fmla="*/ 2751364 h 3159578"/>
              <a:gd name="connsiteX179" fmla="*/ 669472 w 3273879"/>
              <a:gd name="connsiteY179" fmla="*/ 2767693 h 3159578"/>
              <a:gd name="connsiteX180" fmla="*/ 685800 w 3273879"/>
              <a:gd name="connsiteY180" fmla="*/ 2792185 h 3159578"/>
              <a:gd name="connsiteX181" fmla="*/ 726622 w 3273879"/>
              <a:gd name="connsiteY181" fmla="*/ 2865664 h 3159578"/>
              <a:gd name="connsiteX182" fmla="*/ 751114 w 3273879"/>
              <a:gd name="connsiteY182" fmla="*/ 2873828 h 3159578"/>
              <a:gd name="connsiteX183" fmla="*/ 800100 w 3273879"/>
              <a:gd name="connsiteY183" fmla="*/ 2906485 h 3159578"/>
              <a:gd name="connsiteX184" fmla="*/ 808264 w 3273879"/>
              <a:gd name="connsiteY184" fmla="*/ 2930978 h 3159578"/>
              <a:gd name="connsiteX185" fmla="*/ 840922 w 3273879"/>
              <a:gd name="connsiteY185" fmla="*/ 2939143 h 3159578"/>
              <a:gd name="connsiteX186" fmla="*/ 889907 w 3273879"/>
              <a:gd name="connsiteY186" fmla="*/ 2963635 h 3159578"/>
              <a:gd name="connsiteX187" fmla="*/ 938893 w 3273879"/>
              <a:gd name="connsiteY187" fmla="*/ 2988128 h 3159578"/>
              <a:gd name="connsiteX188" fmla="*/ 963386 w 3273879"/>
              <a:gd name="connsiteY188" fmla="*/ 3004457 h 3159578"/>
              <a:gd name="connsiteX189" fmla="*/ 987879 w 3273879"/>
              <a:gd name="connsiteY189" fmla="*/ 3012621 h 3159578"/>
              <a:gd name="connsiteX190" fmla="*/ 1012372 w 3273879"/>
              <a:gd name="connsiteY190" fmla="*/ 3037114 h 3159578"/>
              <a:gd name="connsiteX191" fmla="*/ 1069522 w 3273879"/>
              <a:gd name="connsiteY191" fmla="*/ 3069771 h 3159578"/>
              <a:gd name="connsiteX192" fmla="*/ 1118507 w 3273879"/>
              <a:gd name="connsiteY192" fmla="*/ 3102428 h 3159578"/>
              <a:gd name="connsiteX193" fmla="*/ 1143000 w 3273879"/>
              <a:gd name="connsiteY193" fmla="*/ 3110593 h 3159578"/>
              <a:gd name="connsiteX194" fmla="*/ 1216479 w 3273879"/>
              <a:gd name="connsiteY194" fmla="*/ 3143250 h 3159578"/>
              <a:gd name="connsiteX195" fmla="*/ 1469572 w 3273879"/>
              <a:gd name="connsiteY195" fmla="*/ 3159578 h 3159578"/>
              <a:gd name="connsiteX196" fmla="*/ 1763486 w 3273879"/>
              <a:gd name="connsiteY196" fmla="*/ 3151414 h 3159578"/>
              <a:gd name="connsiteX197" fmla="*/ 1836964 w 3273879"/>
              <a:gd name="connsiteY197" fmla="*/ 3135085 h 3159578"/>
              <a:gd name="connsiteX198" fmla="*/ 1869622 w 3273879"/>
              <a:gd name="connsiteY198" fmla="*/ 3118757 h 3159578"/>
              <a:gd name="connsiteX199" fmla="*/ 1959429 w 3273879"/>
              <a:gd name="connsiteY199" fmla="*/ 3110593 h 3159578"/>
              <a:gd name="connsiteX200" fmla="*/ 2016579 w 3273879"/>
              <a:gd name="connsiteY200" fmla="*/ 3094264 h 3159578"/>
              <a:gd name="connsiteX201" fmla="*/ 2057400 w 3273879"/>
              <a:gd name="connsiteY201" fmla="*/ 3086100 h 3159578"/>
              <a:gd name="connsiteX202" fmla="*/ 2081893 w 3273879"/>
              <a:gd name="connsiteY202" fmla="*/ 3077935 h 3159578"/>
              <a:gd name="connsiteX203" fmla="*/ 2114550 w 3273879"/>
              <a:gd name="connsiteY203" fmla="*/ 3069771 h 3159578"/>
              <a:gd name="connsiteX204" fmla="*/ 2163536 w 3273879"/>
              <a:gd name="connsiteY204" fmla="*/ 3053443 h 3159578"/>
              <a:gd name="connsiteX205" fmla="*/ 2212522 w 3273879"/>
              <a:gd name="connsiteY205" fmla="*/ 3037114 h 3159578"/>
              <a:gd name="connsiteX206" fmla="*/ 2237014 w 3273879"/>
              <a:gd name="connsiteY206" fmla="*/ 3028950 h 3159578"/>
              <a:gd name="connsiteX207" fmla="*/ 2318657 w 3273879"/>
              <a:gd name="connsiteY207" fmla="*/ 3012621 h 3159578"/>
              <a:gd name="connsiteX208" fmla="*/ 2367643 w 3273879"/>
              <a:gd name="connsiteY208" fmla="*/ 2996293 h 3159578"/>
              <a:gd name="connsiteX209" fmla="*/ 2392136 w 3273879"/>
              <a:gd name="connsiteY209" fmla="*/ 2979964 h 3159578"/>
              <a:gd name="connsiteX210" fmla="*/ 2416629 w 3273879"/>
              <a:gd name="connsiteY210" fmla="*/ 2971800 h 3159578"/>
              <a:gd name="connsiteX211" fmla="*/ 2465614 w 3273879"/>
              <a:gd name="connsiteY211" fmla="*/ 2922814 h 3159578"/>
              <a:gd name="connsiteX212" fmla="*/ 2490107 w 3273879"/>
              <a:gd name="connsiteY212" fmla="*/ 2898321 h 3159578"/>
              <a:gd name="connsiteX213" fmla="*/ 2506436 w 3273879"/>
              <a:gd name="connsiteY213" fmla="*/ 2873828 h 3159578"/>
              <a:gd name="connsiteX214" fmla="*/ 2579914 w 3273879"/>
              <a:gd name="connsiteY214" fmla="*/ 2816678 h 3159578"/>
              <a:gd name="connsiteX215" fmla="*/ 2604407 w 3273879"/>
              <a:gd name="connsiteY215" fmla="*/ 2792185 h 3159578"/>
              <a:gd name="connsiteX216" fmla="*/ 2620736 w 3273879"/>
              <a:gd name="connsiteY216" fmla="*/ 2759528 h 3159578"/>
              <a:gd name="connsiteX217" fmla="*/ 2645229 w 3273879"/>
              <a:gd name="connsiteY217" fmla="*/ 2743200 h 3159578"/>
              <a:gd name="connsiteX218" fmla="*/ 2661557 w 3273879"/>
              <a:gd name="connsiteY218" fmla="*/ 2718707 h 3159578"/>
              <a:gd name="connsiteX219" fmla="*/ 2735036 w 3273879"/>
              <a:gd name="connsiteY219" fmla="*/ 2653393 h 3159578"/>
              <a:gd name="connsiteX220" fmla="*/ 2775857 w 3273879"/>
              <a:gd name="connsiteY220" fmla="*/ 2604407 h 3159578"/>
              <a:gd name="connsiteX221" fmla="*/ 2816679 w 3273879"/>
              <a:gd name="connsiteY221" fmla="*/ 2563585 h 3159578"/>
              <a:gd name="connsiteX222" fmla="*/ 2849336 w 3273879"/>
              <a:gd name="connsiteY222" fmla="*/ 2514600 h 3159578"/>
              <a:gd name="connsiteX223" fmla="*/ 2898322 w 3273879"/>
              <a:gd name="connsiteY223" fmla="*/ 2465614 h 3159578"/>
              <a:gd name="connsiteX224" fmla="*/ 2939143 w 3273879"/>
              <a:gd name="connsiteY224" fmla="*/ 2432957 h 3159578"/>
              <a:gd name="connsiteX225" fmla="*/ 2971800 w 3273879"/>
              <a:gd name="connsiteY225" fmla="*/ 2392135 h 3159578"/>
              <a:gd name="connsiteX226" fmla="*/ 2979964 w 3273879"/>
              <a:gd name="connsiteY226" fmla="*/ 2367643 h 3159578"/>
              <a:gd name="connsiteX227" fmla="*/ 3004457 w 3273879"/>
              <a:gd name="connsiteY227" fmla="*/ 2343150 h 3159578"/>
              <a:gd name="connsiteX228" fmla="*/ 3045279 w 3273879"/>
              <a:gd name="connsiteY228" fmla="*/ 2286000 h 3159578"/>
              <a:gd name="connsiteX229" fmla="*/ 3053443 w 3273879"/>
              <a:gd name="connsiteY229" fmla="*/ 2261507 h 3159578"/>
              <a:gd name="connsiteX230" fmla="*/ 3069772 w 3273879"/>
              <a:gd name="connsiteY230" fmla="*/ 2228850 h 3159578"/>
              <a:gd name="connsiteX231" fmla="*/ 3086100 w 3273879"/>
              <a:gd name="connsiteY231" fmla="*/ 2163535 h 3159578"/>
              <a:gd name="connsiteX232" fmla="*/ 3102429 w 3273879"/>
              <a:gd name="connsiteY232" fmla="*/ 2130878 h 3159578"/>
              <a:gd name="connsiteX233" fmla="*/ 3118757 w 3273879"/>
              <a:gd name="connsiteY233" fmla="*/ 2073728 h 3159578"/>
              <a:gd name="connsiteX234" fmla="*/ 3126922 w 3273879"/>
              <a:gd name="connsiteY234" fmla="*/ 2049235 h 3159578"/>
              <a:gd name="connsiteX235" fmla="*/ 3143250 w 3273879"/>
              <a:gd name="connsiteY235" fmla="*/ 1983921 h 3159578"/>
              <a:gd name="connsiteX236" fmla="*/ 3167743 w 3273879"/>
              <a:gd name="connsiteY236" fmla="*/ 1853293 h 3159578"/>
              <a:gd name="connsiteX237" fmla="*/ 3167743 w 3273879"/>
              <a:gd name="connsiteY237" fmla="*/ 1273628 h 3159578"/>
              <a:gd name="connsiteX238" fmla="*/ 3151414 w 3273879"/>
              <a:gd name="connsiteY238" fmla="*/ 1216478 h 3159578"/>
              <a:gd name="connsiteX239" fmla="*/ 3126922 w 3273879"/>
              <a:gd name="connsiteY239" fmla="*/ 1191985 h 3159578"/>
              <a:gd name="connsiteX240" fmla="*/ 3118757 w 3273879"/>
              <a:gd name="connsiteY240" fmla="*/ 1167493 h 3159578"/>
              <a:gd name="connsiteX241" fmla="*/ 3077936 w 3273879"/>
              <a:gd name="connsiteY241" fmla="*/ 1110343 h 3159578"/>
              <a:gd name="connsiteX242" fmla="*/ 2996293 w 3273879"/>
              <a:gd name="connsiteY242" fmla="*/ 996043 h 3159578"/>
              <a:gd name="connsiteX243" fmla="*/ 2971800 w 3273879"/>
              <a:gd name="connsiteY243" fmla="*/ 971550 h 3159578"/>
              <a:gd name="connsiteX244" fmla="*/ 2939143 w 3273879"/>
              <a:gd name="connsiteY244" fmla="*/ 922564 h 3159578"/>
              <a:gd name="connsiteX245" fmla="*/ 2922814 w 3273879"/>
              <a:gd name="connsiteY245" fmla="*/ 898071 h 3159578"/>
              <a:gd name="connsiteX246" fmla="*/ 2906486 w 3273879"/>
              <a:gd name="connsiteY246" fmla="*/ 873578 h 3159578"/>
              <a:gd name="connsiteX247" fmla="*/ 2881993 w 3273879"/>
              <a:gd name="connsiteY247" fmla="*/ 849085 h 3159578"/>
              <a:gd name="connsiteX248" fmla="*/ 2841172 w 3273879"/>
              <a:gd name="connsiteY248" fmla="*/ 808264 h 3159578"/>
              <a:gd name="connsiteX249" fmla="*/ 2800350 w 3273879"/>
              <a:gd name="connsiteY249" fmla="*/ 759278 h 3159578"/>
              <a:gd name="connsiteX250" fmla="*/ 2775857 w 3273879"/>
              <a:gd name="connsiteY250" fmla="*/ 742950 h 3159578"/>
              <a:gd name="connsiteX251" fmla="*/ 2726872 w 3273879"/>
              <a:gd name="connsiteY251" fmla="*/ 693964 h 3159578"/>
              <a:gd name="connsiteX252" fmla="*/ 2677886 w 3273879"/>
              <a:gd name="connsiteY252" fmla="*/ 661307 h 3159578"/>
              <a:gd name="connsiteX253" fmla="*/ 2596243 w 3273879"/>
              <a:gd name="connsiteY253" fmla="*/ 587828 h 3159578"/>
              <a:gd name="connsiteX254" fmla="*/ 2579914 w 3273879"/>
              <a:gd name="connsiteY254" fmla="*/ 563335 h 3159578"/>
              <a:gd name="connsiteX255" fmla="*/ 2522764 w 3273879"/>
              <a:gd name="connsiteY255" fmla="*/ 530678 h 3159578"/>
              <a:gd name="connsiteX256" fmla="*/ 2449286 w 3273879"/>
              <a:gd name="connsiteY256" fmla="*/ 465364 h 3159578"/>
              <a:gd name="connsiteX257" fmla="*/ 2432957 w 3273879"/>
              <a:gd name="connsiteY257" fmla="*/ 440871 h 3159578"/>
              <a:gd name="connsiteX258" fmla="*/ 2408464 w 3273879"/>
              <a:gd name="connsiteY258" fmla="*/ 432707 h 3159578"/>
              <a:gd name="connsiteX259" fmla="*/ 2359479 w 3273879"/>
              <a:gd name="connsiteY259" fmla="*/ 408214 h 3159578"/>
              <a:gd name="connsiteX260" fmla="*/ 2334986 w 3273879"/>
              <a:gd name="connsiteY260" fmla="*/ 391885 h 3159578"/>
              <a:gd name="connsiteX261" fmla="*/ 2277836 w 3273879"/>
              <a:gd name="connsiteY261" fmla="*/ 375557 h 3159578"/>
              <a:gd name="connsiteX262" fmla="*/ 2212522 w 3273879"/>
              <a:gd name="connsiteY262" fmla="*/ 342900 h 3159578"/>
              <a:gd name="connsiteX263" fmla="*/ 2188029 w 3273879"/>
              <a:gd name="connsiteY263" fmla="*/ 334735 h 3159578"/>
              <a:gd name="connsiteX264" fmla="*/ 2130879 w 3273879"/>
              <a:gd name="connsiteY264" fmla="*/ 318407 h 3159578"/>
              <a:gd name="connsiteX265" fmla="*/ 2041072 w 3273879"/>
              <a:gd name="connsiteY265" fmla="*/ 285750 h 3159578"/>
              <a:gd name="connsiteX266" fmla="*/ 2016579 w 3273879"/>
              <a:gd name="connsiteY266" fmla="*/ 277585 h 3159578"/>
              <a:gd name="connsiteX267" fmla="*/ 1983922 w 3273879"/>
              <a:gd name="connsiteY267" fmla="*/ 269421 h 3159578"/>
              <a:gd name="connsiteX268" fmla="*/ 1959429 w 3273879"/>
              <a:gd name="connsiteY268" fmla="*/ 261257 h 3159578"/>
              <a:gd name="connsiteX269" fmla="*/ 1885950 w 3273879"/>
              <a:gd name="connsiteY269" fmla="*/ 253093 h 3159578"/>
              <a:gd name="connsiteX270" fmla="*/ 1828800 w 3273879"/>
              <a:gd name="connsiteY270" fmla="*/ 236764 h 3159578"/>
              <a:gd name="connsiteX271" fmla="*/ 1649186 w 3273879"/>
              <a:gd name="connsiteY271" fmla="*/ 220435 h 3159578"/>
              <a:gd name="connsiteX272" fmla="*/ 1600200 w 3273879"/>
              <a:gd name="connsiteY272" fmla="*/ 212271 h 3159578"/>
              <a:gd name="connsiteX273" fmla="*/ 1208314 w 3273879"/>
              <a:gd name="connsiteY273" fmla="*/ 220435 h 3159578"/>
              <a:gd name="connsiteX274" fmla="*/ 1183822 w 3273879"/>
              <a:gd name="connsiteY274" fmla="*/ 228600 h 3159578"/>
              <a:gd name="connsiteX275" fmla="*/ 1126672 w 3273879"/>
              <a:gd name="connsiteY275" fmla="*/ 236764 h 3159578"/>
              <a:gd name="connsiteX276" fmla="*/ 1094014 w 3273879"/>
              <a:gd name="connsiteY276" fmla="*/ 244928 h 3159578"/>
              <a:gd name="connsiteX277" fmla="*/ 1053193 w 3273879"/>
              <a:gd name="connsiteY277" fmla="*/ 253093 h 3159578"/>
              <a:gd name="connsiteX278" fmla="*/ 1028700 w 3273879"/>
              <a:gd name="connsiteY278" fmla="*/ 261257 h 3159578"/>
              <a:gd name="connsiteX279" fmla="*/ 971550 w 3273879"/>
              <a:gd name="connsiteY279" fmla="*/ 277585 h 3159578"/>
              <a:gd name="connsiteX280" fmla="*/ 873579 w 3273879"/>
              <a:gd name="connsiteY280" fmla="*/ 342900 h 3159578"/>
              <a:gd name="connsiteX281" fmla="*/ 849086 w 3273879"/>
              <a:gd name="connsiteY281" fmla="*/ 359228 h 3159578"/>
              <a:gd name="connsiteX282" fmla="*/ 824593 w 3273879"/>
              <a:gd name="connsiteY282" fmla="*/ 367393 h 3159578"/>
              <a:gd name="connsiteX283" fmla="*/ 775607 w 3273879"/>
              <a:gd name="connsiteY283" fmla="*/ 400050 h 3159578"/>
              <a:gd name="connsiteX284" fmla="*/ 751114 w 3273879"/>
              <a:gd name="connsiteY284" fmla="*/ 416378 h 3159578"/>
              <a:gd name="connsiteX285" fmla="*/ 726622 w 3273879"/>
              <a:gd name="connsiteY285" fmla="*/ 432707 h 3159578"/>
              <a:gd name="connsiteX286" fmla="*/ 685800 w 3273879"/>
              <a:gd name="connsiteY286" fmla="*/ 465364 h 3159578"/>
              <a:gd name="connsiteX287" fmla="*/ 669472 w 3273879"/>
              <a:gd name="connsiteY287" fmla="*/ 489857 h 3159578"/>
              <a:gd name="connsiteX288" fmla="*/ 620486 w 3273879"/>
              <a:gd name="connsiteY288" fmla="*/ 538843 h 3159578"/>
              <a:gd name="connsiteX289" fmla="*/ 604157 w 3273879"/>
              <a:gd name="connsiteY289" fmla="*/ 563335 h 3159578"/>
              <a:gd name="connsiteX290" fmla="*/ 579664 w 3273879"/>
              <a:gd name="connsiteY290" fmla="*/ 579664 h 3159578"/>
              <a:gd name="connsiteX291" fmla="*/ 530679 w 3273879"/>
              <a:gd name="connsiteY291" fmla="*/ 620485 h 3159578"/>
              <a:gd name="connsiteX292" fmla="*/ 498022 w 3273879"/>
              <a:gd name="connsiteY292" fmla="*/ 661307 h 3159578"/>
              <a:gd name="connsiteX293" fmla="*/ 465364 w 3273879"/>
              <a:gd name="connsiteY293" fmla="*/ 710293 h 3159578"/>
              <a:gd name="connsiteX294" fmla="*/ 440872 w 3273879"/>
              <a:gd name="connsiteY294" fmla="*/ 734785 h 3159578"/>
              <a:gd name="connsiteX295" fmla="*/ 416379 w 3273879"/>
              <a:gd name="connsiteY295" fmla="*/ 808264 h 3159578"/>
              <a:gd name="connsiteX296" fmla="*/ 408214 w 3273879"/>
              <a:gd name="connsiteY296" fmla="*/ 832757 h 3159578"/>
              <a:gd name="connsiteX297" fmla="*/ 375557 w 3273879"/>
              <a:gd name="connsiteY297" fmla="*/ 881743 h 3159578"/>
              <a:gd name="connsiteX298" fmla="*/ 351064 w 3273879"/>
              <a:gd name="connsiteY298" fmla="*/ 938893 h 3159578"/>
              <a:gd name="connsiteX299" fmla="*/ 318407 w 3273879"/>
              <a:gd name="connsiteY299" fmla="*/ 987878 h 3159578"/>
              <a:gd name="connsiteX300" fmla="*/ 310243 w 3273879"/>
              <a:gd name="connsiteY300" fmla="*/ 1012371 h 3159578"/>
              <a:gd name="connsiteX301" fmla="*/ 293914 w 3273879"/>
              <a:gd name="connsiteY301" fmla="*/ 1036864 h 3159578"/>
              <a:gd name="connsiteX302" fmla="*/ 277586 w 3273879"/>
              <a:gd name="connsiteY302" fmla="*/ 1085850 h 3159578"/>
              <a:gd name="connsiteX303" fmla="*/ 269422 w 3273879"/>
              <a:gd name="connsiteY303" fmla="*/ 1110343 h 3159578"/>
              <a:gd name="connsiteX304" fmla="*/ 261257 w 3273879"/>
              <a:gd name="connsiteY304" fmla="*/ 1314450 h 3159578"/>
              <a:gd name="connsiteX305" fmla="*/ 269422 w 3273879"/>
              <a:gd name="connsiteY305" fmla="*/ 1632857 h 3159578"/>
              <a:gd name="connsiteX306" fmla="*/ 277586 w 3273879"/>
              <a:gd name="connsiteY306" fmla="*/ 1657350 h 3159578"/>
              <a:gd name="connsiteX307" fmla="*/ 285750 w 3273879"/>
              <a:gd name="connsiteY307" fmla="*/ 1698171 h 3159578"/>
              <a:gd name="connsiteX308" fmla="*/ 302079 w 3273879"/>
              <a:gd name="connsiteY308" fmla="*/ 1722664 h 3159578"/>
              <a:gd name="connsiteX309" fmla="*/ 342900 w 3273879"/>
              <a:gd name="connsiteY309" fmla="*/ 1779814 h 3159578"/>
              <a:gd name="connsiteX310" fmla="*/ 375557 w 3273879"/>
              <a:gd name="connsiteY310" fmla="*/ 1828800 h 3159578"/>
              <a:gd name="connsiteX311" fmla="*/ 383722 w 3273879"/>
              <a:gd name="connsiteY311" fmla="*/ 1853293 h 3159578"/>
              <a:gd name="connsiteX312" fmla="*/ 432707 w 3273879"/>
              <a:gd name="connsiteY312" fmla="*/ 1902278 h 3159578"/>
              <a:gd name="connsiteX313" fmla="*/ 440872 w 3273879"/>
              <a:gd name="connsiteY313" fmla="*/ 1934935 h 3159578"/>
              <a:gd name="connsiteX314" fmla="*/ 465364 w 3273879"/>
              <a:gd name="connsiteY314" fmla="*/ 1943100 h 3159578"/>
              <a:gd name="connsiteX315" fmla="*/ 481693 w 3273879"/>
              <a:gd name="connsiteY315" fmla="*/ 1967593 h 3159578"/>
              <a:gd name="connsiteX316" fmla="*/ 530679 w 3273879"/>
              <a:gd name="connsiteY316" fmla="*/ 2016578 h 3159578"/>
              <a:gd name="connsiteX317" fmla="*/ 555172 w 3273879"/>
              <a:gd name="connsiteY317" fmla="*/ 2041071 h 3159578"/>
              <a:gd name="connsiteX318" fmla="*/ 612322 w 3273879"/>
              <a:gd name="connsiteY318" fmla="*/ 2090057 h 3159578"/>
              <a:gd name="connsiteX319" fmla="*/ 677636 w 3273879"/>
              <a:gd name="connsiteY319" fmla="*/ 2122714 h 3159578"/>
              <a:gd name="connsiteX320" fmla="*/ 710293 w 3273879"/>
              <a:gd name="connsiteY320" fmla="*/ 2130878 h 3159578"/>
              <a:gd name="connsiteX321" fmla="*/ 767443 w 3273879"/>
              <a:gd name="connsiteY321" fmla="*/ 2147207 h 3159578"/>
              <a:gd name="connsiteX322" fmla="*/ 832757 w 3273879"/>
              <a:gd name="connsiteY322" fmla="*/ 2163535 h 3159578"/>
              <a:gd name="connsiteX323" fmla="*/ 1420586 w 3273879"/>
              <a:gd name="connsiteY323" fmla="*/ 2147207 h 3159578"/>
              <a:gd name="connsiteX324" fmla="*/ 1461407 w 3273879"/>
              <a:gd name="connsiteY324" fmla="*/ 2139043 h 3159578"/>
              <a:gd name="connsiteX325" fmla="*/ 1510393 w 3273879"/>
              <a:gd name="connsiteY325" fmla="*/ 2122714 h 3159578"/>
              <a:gd name="connsiteX326" fmla="*/ 1592036 w 3273879"/>
              <a:gd name="connsiteY326" fmla="*/ 2098221 h 3159578"/>
              <a:gd name="connsiteX327" fmla="*/ 1624693 w 3273879"/>
              <a:gd name="connsiteY327" fmla="*/ 2081893 h 3159578"/>
              <a:gd name="connsiteX328" fmla="*/ 1673679 w 3273879"/>
              <a:gd name="connsiteY328" fmla="*/ 2065564 h 3159578"/>
              <a:gd name="connsiteX329" fmla="*/ 1722664 w 3273879"/>
              <a:gd name="connsiteY329" fmla="*/ 2049235 h 3159578"/>
              <a:gd name="connsiteX330" fmla="*/ 1787979 w 3273879"/>
              <a:gd name="connsiteY330" fmla="*/ 2024743 h 3159578"/>
              <a:gd name="connsiteX331" fmla="*/ 1812472 w 3273879"/>
              <a:gd name="connsiteY331" fmla="*/ 2008414 h 3159578"/>
              <a:gd name="connsiteX332" fmla="*/ 1861457 w 3273879"/>
              <a:gd name="connsiteY332" fmla="*/ 1983921 h 3159578"/>
              <a:gd name="connsiteX333" fmla="*/ 1885950 w 3273879"/>
              <a:gd name="connsiteY333" fmla="*/ 1975757 h 3159578"/>
              <a:gd name="connsiteX334" fmla="*/ 1943100 w 3273879"/>
              <a:gd name="connsiteY334" fmla="*/ 1959428 h 3159578"/>
              <a:gd name="connsiteX335" fmla="*/ 1967593 w 3273879"/>
              <a:gd name="connsiteY335" fmla="*/ 1951264 h 3159578"/>
              <a:gd name="connsiteX336" fmla="*/ 2000250 w 3273879"/>
              <a:gd name="connsiteY336" fmla="*/ 1934935 h 3159578"/>
              <a:gd name="connsiteX337" fmla="*/ 2049236 w 3273879"/>
              <a:gd name="connsiteY337" fmla="*/ 1918607 h 3159578"/>
              <a:gd name="connsiteX338" fmla="*/ 2081893 w 3273879"/>
              <a:gd name="connsiteY338" fmla="*/ 1902278 h 3159578"/>
              <a:gd name="connsiteX339" fmla="*/ 2171700 w 3273879"/>
              <a:gd name="connsiteY339" fmla="*/ 1877785 h 3159578"/>
              <a:gd name="connsiteX340" fmla="*/ 2245179 w 3273879"/>
              <a:gd name="connsiteY340" fmla="*/ 1836964 h 3159578"/>
              <a:gd name="connsiteX341" fmla="*/ 2269672 w 3273879"/>
              <a:gd name="connsiteY341" fmla="*/ 1820635 h 3159578"/>
              <a:gd name="connsiteX342" fmla="*/ 2359479 w 3273879"/>
              <a:gd name="connsiteY342" fmla="*/ 1804307 h 3159578"/>
              <a:gd name="connsiteX343" fmla="*/ 2432957 w 3273879"/>
              <a:gd name="connsiteY343" fmla="*/ 1763485 h 3159578"/>
              <a:gd name="connsiteX344" fmla="*/ 2465614 w 3273879"/>
              <a:gd name="connsiteY344" fmla="*/ 1755321 h 3159578"/>
              <a:gd name="connsiteX345" fmla="*/ 2514600 w 3273879"/>
              <a:gd name="connsiteY345" fmla="*/ 1738993 h 3159578"/>
              <a:gd name="connsiteX346" fmla="*/ 2571750 w 3273879"/>
              <a:gd name="connsiteY346" fmla="*/ 1714500 h 3159578"/>
              <a:gd name="connsiteX347" fmla="*/ 2596243 w 3273879"/>
              <a:gd name="connsiteY347" fmla="*/ 1698171 h 3159578"/>
              <a:gd name="connsiteX348" fmla="*/ 2669722 w 3273879"/>
              <a:gd name="connsiteY348" fmla="*/ 1681843 h 3159578"/>
              <a:gd name="connsiteX349" fmla="*/ 2694214 w 3273879"/>
              <a:gd name="connsiteY349" fmla="*/ 1673678 h 3159578"/>
              <a:gd name="connsiteX350" fmla="*/ 2767693 w 3273879"/>
              <a:gd name="connsiteY350" fmla="*/ 1657350 h 3159578"/>
              <a:gd name="connsiteX351" fmla="*/ 2816679 w 3273879"/>
              <a:gd name="connsiteY351" fmla="*/ 1624693 h 3159578"/>
              <a:gd name="connsiteX352" fmla="*/ 2890157 w 3273879"/>
              <a:gd name="connsiteY352" fmla="*/ 1600200 h 3159578"/>
              <a:gd name="connsiteX353" fmla="*/ 2939143 w 3273879"/>
              <a:gd name="connsiteY353" fmla="*/ 1583871 h 3159578"/>
              <a:gd name="connsiteX354" fmla="*/ 2963636 w 3273879"/>
              <a:gd name="connsiteY354" fmla="*/ 1575707 h 3159578"/>
              <a:gd name="connsiteX355" fmla="*/ 2988129 w 3273879"/>
              <a:gd name="connsiteY355" fmla="*/ 1559378 h 3159578"/>
              <a:gd name="connsiteX356" fmla="*/ 3094264 w 3273879"/>
              <a:gd name="connsiteY356" fmla="*/ 1551214 h 3159578"/>
              <a:gd name="connsiteX357" fmla="*/ 3118757 w 3273879"/>
              <a:gd name="connsiteY357" fmla="*/ 1551214 h 3159578"/>
              <a:gd name="connsiteX358" fmla="*/ 3118757 w 3273879"/>
              <a:gd name="connsiteY358" fmla="*/ 1551214 h 315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</a:cxnLst>
            <a:rect l="l" t="t" r="r" b="b"/>
            <a:pathLst>
              <a:path w="3273879" h="3159578">
                <a:moveTo>
                  <a:pt x="187779" y="1494064"/>
                </a:moveTo>
                <a:lnTo>
                  <a:pt x="187779" y="1494064"/>
                </a:lnTo>
                <a:cubicBezTo>
                  <a:pt x="212272" y="1499507"/>
                  <a:pt x="236270" y="1508121"/>
                  <a:pt x="261257" y="1510393"/>
                </a:cubicBezTo>
                <a:cubicBezTo>
                  <a:pt x="326360" y="1516311"/>
                  <a:pt x="391995" y="1513900"/>
                  <a:pt x="457200" y="1518557"/>
                </a:cubicBezTo>
                <a:cubicBezTo>
                  <a:pt x="470247" y="1519489"/>
                  <a:pt x="500656" y="1530320"/>
                  <a:pt x="514350" y="1534885"/>
                </a:cubicBezTo>
                <a:cubicBezTo>
                  <a:pt x="522514" y="1543049"/>
                  <a:pt x="529236" y="1552973"/>
                  <a:pt x="538843" y="1559378"/>
                </a:cubicBezTo>
                <a:cubicBezTo>
                  <a:pt x="582855" y="1588720"/>
                  <a:pt x="545759" y="1537946"/>
                  <a:pt x="587829" y="1592035"/>
                </a:cubicBezTo>
                <a:cubicBezTo>
                  <a:pt x="587841" y="1592050"/>
                  <a:pt x="628644" y="1653260"/>
                  <a:pt x="636814" y="1665514"/>
                </a:cubicBezTo>
                <a:cubicBezTo>
                  <a:pt x="642257" y="1673678"/>
                  <a:pt x="644979" y="1684564"/>
                  <a:pt x="653143" y="1690007"/>
                </a:cubicBezTo>
                <a:lnTo>
                  <a:pt x="677636" y="1706335"/>
                </a:lnTo>
                <a:cubicBezTo>
                  <a:pt x="680357" y="1717221"/>
                  <a:pt x="682717" y="1728204"/>
                  <a:pt x="685800" y="1738993"/>
                </a:cubicBezTo>
                <a:cubicBezTo>
                  <a:pt x="688164" y="1747268"/>
                  <a:pt x="693185" y="1754915"/>
                  <a:pt x="693964" y="1763485"/>
                </a:cubicBezTo>
                <a:cubicBezTo>
                  <a:pt x="698652" y="1815051"/>
                  <a:pt x="699407" y="1866900"/>
                  <a:pt x="702129" y="1918607"/>
                </a:cubicBezTo>
                <a:cubicBezTo>
                  <a:pt x="710618" y="2368557"/>
                  <a:pt x="664673" y="2214452"/>
                  <a:pt x="726622" y="2400300"/>
                </a:cubicBezTo>
                <a:lnTo>
                  <a:pt x="775607" y="2547257"/>
                </a:lnTo>
                <a:cubicBezTo>
                  <a:pt x="778329" y="2555421"/>
                  <a:pt x="778998" y="2564589"/>
                  <a:pt x="783772" y="2571750"/>
                </a:cubicBezTo>
                <a:lnTo>
                  <a:pt x="816429" y="2620735"/>
                </a:lnTo>
                <a:cubicBezTo>
                  <a:pt x="836949" y="2682299"/>
                  <a:pt x="806882" y="2608801"/>
                  <a:pt x="849086" y="2661557"/>
                </a:cubicBezTo>
                <a:cubicBezTo>
                  <a:pt x="894152" y="2717891"/>
                  <a:pt x="811553" y="2655586"/>
                  <a:pt x="881743" y="2702378"/>
                </a:cubicBezTo>
                <a:cubicBezTo>
                  <a:pt x="922285" y="2763190"/>
                  <a:pt x="870179" y="2688501"/>
                  <a:pt x="922564" y="2751364"/>
                </a:cubicBezTo>
                <a:cubicBezTo>
                  <a:pt x="953237" y="2788172"/>
                  <a:pt x="928344" y="2785155"/>
                  <a:pt x="987879" y="2824843"/>
                </a:cubicBezTo>
                <a:cubicBezTo>
                  <a:pt x="996043" y="2830286"/>
                  <a:pt x="1004834" y="2834889"/>
                  <a:pt x="1012372" y="2841171"/>
                </a:cubicBezTo>
                <a:cubicBezTo>
                  <a:pt x="1021242" y="2848563"/>
                  <a:pt x="1027750" y="2858575"/>
                  <a:pt x="1036864" y="2865664"/>
                </a:cubicBezTo>
                <a:cubicBezTo>
                  <a:pt x="1078973" y="2898416"/>
                  <a:pt x="1073388" y="2894167"/>
                  <a:pt x="1110343" y="2906485"/>
                </a:cubicBezTo>
                <a:cubicBezTo>
                  <a:pt x="1118507" y="2914649"/>
                  <a:pt x="1125229" y="2924573"/>
                  <a:pt x="1134836" y="2930978"/>
                </a:cubicBezTo>
                <a:cubicBezTo>
                  <a:pt x="1152264" y="2942597"/>
                  <a:pt x="1221867" y="2946960"/>
                  <a:pt x="1224643" y="2947307"/>
                </a:cubicBezTo>
                <a:cubicBezTo>
                  <a:pt x="1279787" y="2965688"/>
                  <a:pt x="1211897" y="2944473"/>
                  <a:pt x="1298122" y="2963635"/>
                </a:cubicBezTo>
                <a:cubicBezTo>
                  <a:pt x="1306523" y="2965502"/>
                  <a:pt x="1314213" y="2969933"/>
                  <a:pt x="1322614" y="2971800"/>
                </a:cubicBezTo>
                <a:cubicBezTo>
                  <a:pt x="1338774" y="2975391"/>
                  <a:pt x="1355440" y="2976373"/>
                  <a:pt x="1371600" y="2979964"/>
                </a:cubicBezTo>
                <a:cubicBezTo>
                  <a:pt x="1380001" y="2981831"/>
                  <a:pt x="1387626" y="2986588"/>
                  <a:pt x="1396093" y="2988128"/>
                </a:cubicBezTo>
                <a:cubicBezTo>
                  <a:pt x="1417680" y="2992053"/>
                  <a:pt x="1439636" y="2993571"/>
                  <a:pt x="1461407" y="2996293"/>
                </a:cubicBezTo>
                <a:cubicBezTo>
                  <a:pt x="1619438" y="3048968"/>
                  <a:pt x="1489455" y="3008675"/>
                  <a:pt x="1910443" y="2996293"/>
                </a:cubicBezTo>
                <a:cubicBezTo>
                  <a:pt x="1972004" y="2994482"/>
                  <a:pt x="2050617" y="2988488"/>
                  <a:pt x="2114550" y="2979964"/>
                </a:cubicBezTo>
                <a:cubicBezTo>
                  <a:pt x="2130959" y="2977776"/>
                  <a:pt x="2147175" y="2974317"/>
                  <a:pt x="2163536" y="2971800"/>
                </a:cubicBezTo>
                <a:cubicBezTo>
                  <a:pt x="2182556" y="2968874"/>
                  <a:pt x="2201636" y="2966357"/>
                  <a:pt x="2220686" y="2963635"/>
                </a:cubicBezTo>
                <a:cubicBezTo>
                  <a:pt x="2228850" y="2958192"/>
                  <a:pt x="2236660" y="2952175"/>
                  <a:pt x="2245179" y="2947307"/>
                </a:cubicBezTo>
                <a:cubicBezTo>
                  <a:pt x="2255746" y="2941269"/>
                  <a:pt x="2267932" y="2938052"/>
                  <a:pt x="2277836" y="2930978"/>
                </a:cubicBezTo>
                <a:cubicBezTo>
                  <a:pt x="2331346" y="2892756"/>
                  <a:pt x="2274283" y="2915833"/>
                  <a:pt x="2326822" y="2898321"/>
                </a:cubicBezTo>
                <a:cubicBezTo>
                  <a:pt x="2373886" y="2866945"/>
                  <a:pt x="2328489" y="2894107"/>
                  <a:pt x="2375807" y="2873828"/>
                </a:cubicBezTo>
                <a:cubicBezTo>
                  <a:pt x="2396212" y="2865083"/>
                  <a:pt x="2432510" y="2844621"/>
                  <a:pt x="2449286" y="2833007"/>
                </a:cubicBezTo>
                <a:cubicBezTo>
                  <a:pt x="2471661" y="2817516"/>
                  <a:pt x="2490259" y="2796191"/>
                  <a:pt x="2514600" y="2784021"/>
                </a:cubicBezTo>
                <a:cubicBezTo>
                  <a:pt x="2533135" y="2774754"/>
                  <a:pt x="2555592" y="2765213"/>
                  <a:pt x="2571750" y="2751364"/>
                </a:cubicBezTo>
                <a:cubicBezTo>
                  <a:pt x="2621058" y="2709100"/>
                  <a:pt x="2583896" y="2725544"/>
                  <a:pt x="2628900" y="2710543"/>
                </a:cubicBezTo>
                <a:cubicBezTo>
                  <a:pt x="2647950" y="2691493"/>
                  <a:pt x="2663634" y="2668337"/>
                  <a:pt x="2686050" y="2653393"/>
                </a:cubicBezTo>
                <a:cubicBezTo>
                  <a:pt x="2694214" y="2647950"/>
                  <a:pt x="2703093" y="2643450"/>
                  <a:pt x="2710543" y="2637064"/>
                </a:cubicBezTo>
                <a:cubicBezTo>
                  <a:pt x="2722231" y="2627045"/>
                  <a:pt x="2733181" y="2616095"/>
                  <a:pt x="2743200" y="2604407"/>
                </a:cubicBezTo>
                <a:cubicBezTo>
                  <a:pt x="2749586" y="2596957"/>
                  <a:pt x="2751867" y="2586044"/>
                  <a:pt x="2759529" y="2579914"/>
                </a:cubicBezTo>
                <a:cubicBezTo>
                  <a:pt x="2766249" y="2574538"/>
                  <a:pt x="2775858" y="2574471"/>
                  <a:pt x="2784022" y="2571750"/>
                </a:cubicBezTo>
                <a:cubicBezTo>
                  <a:pt x="2792186" y="2563586"/>
                  <a:pt x="2801123" y="2556127"/>
                  <a:pt x="2808514" y="2547257"/>
                </a:cubicBezTo>
                <a:cubicBezTo>
                  <a:pt x="2814796" y="2539719"/>
                  <a:pt x="2817905" y="2529702"/>
                  <a:pt x="2824843" y="2522764"/>
                </a:cubicBezTo>
                <a:cubicBezTo>
                  <a:pt x="2839873" y="2507735"/>
                  <a:pt x="2858030" y="2496162"/>
                  <a:pt x="2873829" y="2481943"/>
                </a:cubicBezTo>
                <a:cubicBezTo>
                  <a:pt x="2960852" y="2403622"/>
                  <a:pt x="2867718" y="2486776"/>
                  <a:pt x="2922814" y="2424793"/>
                </a:cubicBezTo>
                <a:lnTo>
                  <a:pt x="2996293" y="2351314"/>
                </a:lnTo>
                <a:cubicBezTo>
                  <a:pt x="3007179" y="2340428"/>
                  <a:pt x="3020410" y="2331466"/>
                  <a:pt x="3028950" y="2318657"/>
                </a:cubicBezTo>
                <a:cubicBezTo>
                  <a:pt x="3051684" y="2284557"/>
                  <a:pt x="3038341" y="2301102"/>
                  <a:pt x="3069772" y="2269671"/>
                </a:cubicBezTo>
                <a:cubicBezTo>
                  <a:pt x="3072493" y="2258785"/>
                  <a:pt x="3073516" y="2247327"/>
                  <a:pt x="3077936" y="2237014"/>
                </a:cubicBezTo>
                <a:cubicBezTo>
                  <a:pt x="3081801" y="2227995"/>
                  <a:pt x="3089396" y="2221040"/>
                  <a:pt x="3094264" y="2212521"/>
                </a:cubicBezTo>
                <a:cubicBezTo>
                  <a:pt x="3100302" y="2201954"/>
                  <a:pt x="3106224" y="2191223"/>
                  <a:pt x="3110593" y="2179864"/>
                </a:cubicBezTo>
                <a:cubicBezTo>
                  <a:pt x="3119861" y="2155767"/>
                  <a:pt x="3126922" y="2130878"/>
                  <a:pt x="3135086" y="2106385"/>
                </a:cubicBezTo>
                <a:lnTo>
                  <a:pt x="3143250" y="2081893"/>
                </a:lnTo>
                <a:cubicBezTo>
                  <a:pt x="3145971" y="2073729"/>
                  <a:pt x="3146640" y="2064561"/>
                  <a:pt x="3151414" y="2057400"/>
                </a:cubicBezTo>
                <a:lnTo>
                  <a:pt x="3167743" y="2032907"/>
                </a:lnTo>
                <a:cubicBezTo>
                  <a:pt x="3176903" y="2005426"/>
                  <a:pt x="3176092" y="2004009"/>
                  <a:pt x="3192236" y="1975757"/>
                </a:cubicBezTo>
                <a:cubicBezTo>
                  <a:pt x="3197104" y="1967238"/>
                  <a:pt x="3203696" y="1959783"/>
                  <a:pt x="3208564" y="1951264"/>
                </a:cubicBezTo>
                <a:cubicBezTo>
                  <a:pt x="3214602" y="1940697"/>
                  <a:pt x="3220099" y="1929794"/>
                  <a:pt x="3224893" y="1918607"/>
                </a:cubicBezTo>
                <a:cubicBezTo>
                  <a:pt x="3228283" y="1910697"/>
                  <a:pt x="3229208" y="1901811"/>
                  <a:pt x="3233057" y="1894114"/>
                </a:cubicBezTo>
                <a:cubicBezTo>
                  <a:pt x="3237445" y="1885338"/>
                  <a:pt x="3243943" y="1877785"/>
                  <a:pt x="3249386" y="1869621"/>
                </a:cubicBezTo>
                <a:cubicBezTo>
                  <a:pt x="3252107" y="1850571"/>
                  <a:pt x="3253776" y="1831341"/>
                  <a:pt x="3257550" y="1812471"/>
                </a:cubicBezTo>
                <a:cubicBezTo>
                  <a:pt x="3259238" y="1804032"/>
                  <a:pt x="3263627" y="1796327"/>
                  <a:pt x="3265714" y="1787978"/>
                </a:cubicBezTo>
                <a:cubicBezTo>
                  <a:pt x="3269080" y="1774516"/>
                  <a:pt x="3271157" y="1760764"/>
                  <a:pt x="3273879" y="1747157"/>
                </a:cubicBezTo>
                <a:cubicBezTo>
                  <a:pt x="3271157" y="1627414"/>
                  <a:pt x="3270700" y="1507598"/>
                  <a:pt x="3265714" y="1387928"/>
                </a:cubicBezTo>
                <a:cubicBezTo>
                  <a:pt x="3264925" y="1369001"/>
                  <a:pt x="3243382" y="1319241"/>
                  <a:pt x="3241222" y="1306285"/>
                </a:cubicBezTo>
                <a:cubicBezTo>
                  <a:pt x="3238500" y="1289957"/>
                  <a:pt x="3236648" y="1273459"/>
                  <a:pt x="3233057" y="1257300"/>
                </a:cubicBezTo>
                <a:cubicBezTo>
                  <a:pt x="3231190" y="1248899"/>
                  <a:pt x="3227257" y="1241082"/>
                  <a:pt x="3224893" y="1232807"/>
                </a:cubicBezTo>
                <a:cubicBezTo>
                  <a:pt x="3221811" y="1222018"/>
                  <a:pt x="3219163" y="1211103"/>
                  <a:pt x="3216729" y="1200150"/>
                </a:cubicBezTo>
                <a:cubicBezTo>
                  <a:pt x="3215699" y="1195517"/>
                  <a:pt x="3204380" y="1134632"/>
                  <a:pt x="3200400" y="1126671"/>
                </a:cubicBezTo>
                <a:cubicBezTo>
                  <a:pt x="3194315" y="1114500"/>
                  <a:pt x="3183816" y="1105087"/>
                  <a:pt x="3175907" y="1094014"/>
                </a:cubicBezTo>
                <a:cubicBezTo>
                  <a:pt x="3170204" y="1086029"/>
                  <a:pt x="3163967" y="1078297"/>
                  <a:pt x="3159579" y="1069521"/>
                </a:cubicBezTo>
                <a:cubicBezTo>
                  <a:pt x="3155730" y="1061824"/>
                  <a:pt x="3155263" y="1052725"/>
                  <a:pt x="3151414" y="1045028"/>
                </a:cubicBezTo>
                <a:cubicBezTo>
                  <a:pt x="3147026" y="1036252"/>
                  <a:pt x="3139474" y="1029311"/>
                  <a:pt x="3135086" y="1020535"/>
                </a:cubicBezTo>
                <a:cubicBezTo>
                  <a:pt x="3131238" y="1012838"/>
                  <a:pt x="3131101" y="1003566"/>
                  <a:pt x="3126922" y="996043"/>
                </a:cubicBezTo>
                <a:cubicBezTo>
                  <a:pt x="3117391" y="978888"/>
                  <a:pt x="3103040" y="964610"/>
                  <a:pt x="3094264" y="947057"/>
                </a:cubicBezTo>
                <a:cubicBezTo>
                  <a:pt x="3083378" y="925286"/>
                  <a:pt x="3078819" y="898955"/>
                  <a:pt x="3061607" y="881743"/>
                </a:cubicBezTo>
                <a:cubicBezTo>
                  <a:pt x="3030176" y="850312"/>
                  <a:pt x="3043518" y="866857"/>
                  <a:pt x="3020786" y="832757"/>
                </a:cubicBezTo>
                <a:cubicBezTo>
                  <a:pt x="3019017" y="825682"/>
                  <a:pt x="3009665" y="784720"/>
                  <a:pt x="3004457" y="775607"/>
                </a:cubicBezTo>
                <a:cubicBezTo>
                  <a:pt x="2997706" y="763793"/>
                  <a:pt x="2987873" y="754023"/>
                  <a:pt x="2979964" y="742950"/>
                </a:cubicBezTo>
                <a:cubicBezTo>
                  <a:pt x="2974261" y="734965"/>
                  <a:pt x="2969339" y="726442"/>
                  <a:pt x="2963636" y="718457"/>
                </a:cubicBezTo>
                <a:cubicBezTo>
                  <a:pt x="2955727" y="707384"/>
                  <a:pt x="2947052" y="696873"/>
                  <a:pt x="2939143" y="685800"/>
                </a:cubicBezTo>
                <a:cubicBezTo>
                  <a:pt x="2920686" y="659960"/>
                  <a:pt x="2921186" y="655325"/>
                  <a:pt x="2898322" y="628650"/>
                </a:cubicBezTo>
                <a:cubicBezTo>
                  <a:pt x="2890808" y="619883"/>
                  <a:pt x="2881993" y="612321"/>
                  <a:pt x="2873829" y="604157"/>
                </a:cubicBezTo>
                <a:cubicBezTo>
                  <a:pt x="2867189" y="584238"/>
                  <a:pt x="2865161" y="570996"/>
                  <a:pt x="2849336" y="555171"/>
                </a:cubicBezTo>
                <a:cubicBezTo>
                  <a:pt x="2842398" y="548233"/>
                  <a:pt x="2833007" y="544286"/>
                  <a:pt x="2824843" y="538843"/>
                </a:cubicBezTo>
                <a:cubicBezTo>
                  <a:pt x="2817048" y="519356"/>
                  <a:pt x="2808490" y="489832"/>
                  <a:pt x="2792186" y="473528"/>
                </a:cubicBezTo>
                <a:cubicBezTo>
                  <a:pt x="2785248" y="466590"/>
                  <a:pt x="2775857" y="462643"/>
                  <a:pt x="2767693" y="457200"/>
                </a:cubicBezTo>
                <a:cubicBezTo>
                  <a:pt x="2727694" y="377204"/>
                  <a:pt x="2776925" y="456422"/>
                  <a:pt x="2726872" y="416378"/>
                </a:cubicBezTo>
                <a:cubicBezTo>
                  <a:pt x="2719210" y="410248"/>
                  <a:pt x="2717062" y="399219"/>
                  <a:pt x="2710543" y="391885"/>
                </a:cubicBezTo>
                <a:cubicBezTo>
                  <a:pt x="2669872" y="346131"/>
                  <a:pt x="2674289" y="351388"/>
                  <a:pt x="2637064" y="326571"/>
                </a:cubicBezTo>
                <a:cubicBezTo>
                  <a:pt x="2622550" y="304799"/>
                  <a:pt x="2618004" y="294510"/>
                  <a:pt x="2596243" y="277585"/>
                </a:cubicBezTo>
                <a:cubicBezTo>
                  <a:pt x="2580752" y="265537"/>
                  <a:pt x="2563586" y="255814"/>
                  <a:pt x="2547257" y="244928"/>
                </a:cubicBezTo>
                <a:cubicBezTo>
                  <a:pt x="2539093" y="239485"/>
                  <a:pt x="2531540" y="232988"/>
                  <a:pt x="2522764" y="228600"/>
                </a:cubicBezTo>
                <a:cubicBezTo>
                  <a:pt x="2511878" y="223157"/>
                  <a:pt x="2500674" y="218309"/>
                  <a:pt x="2490107" y="212271"/>
                </a:cubicBezTo>
                <a:cubicBezTo>
                  <a:pt x="2467958" y="199615"/>
                  <a:pt x="2458922" y="187403"/>
                  <a:pt x="2432957" y="179614"/>
                </a:cubicBezTo>
                <a:cubicBezTo>
                  <a:pt x="2417102" y="174857"/>
                  <a:pt x="2400204" y="174696"/>
                  <a:pt x="2383972" y="171450"/>
                </a:cubicBezTo>
                <a:cubicBezTo>
                  <a:pt x="2341432" y="162942"/>
                  <a:pt x="2363135" y="165496"/>
                  <a:pt x="2326822" y="155121"/>
                </a:cubicBezTo>
                <a:cubicBezTo>
                  <a:pt x="2316033" y="152038"/>
                  <a:pt x="2305050" y="149678"/>
                  <a:pt x="2294164" y="146957"/>
                </a:cubicBezTo>
                <a:cubicBezTo>
                  <a:pt x="2215191" y="87727"/>
                  <a:pt x="2299354" y="145471"/>
                  <a:pt x="2237014" y="114300"/>
                </a:cubicBezTo>
                <a:cubicBezTo>
                  <a:pt x="2228238" y="109912"/>
                  <a:pt x="2221743" y="101324"/>
                  <a:pt x="2212522" y="97971"/>
                </a:cubicBezTo>
                <a:cubicBezTo>
                  <a:pt x="2191431" y="90302"/>
                  <a:pt x="2168497" y="88740"/>
                  <a:pt x="2147207" y="81643"/>
                </a:cubicBezTo>
                <a:cubicBezTo>
                  <a:pt x="2139043" y="78921"/>
                  <a:pt x="2130624" y="76868"/>
                  <a:pt x="2122714" y="73478"/>
                </a:cubicBezTo>
                <a:cubicBezTo>
                  <a:pt x="2111528" y="68684"/>
                  <a:pt x="2101453" y="61423"/>
                  <a:pt x="2090057" y="57150"/>
                </a:cubicBezTo>
                <a:cubicBezTo>
                  <a:pt x="2079551" y="53210"/>
                  <a:pt x="2068286" y="51707"/>
                  <a:pt x="2057400" y="48985"/>
                </a:cubicBezTo>
                <a:cubicBezTo>
                  <a:pt x="2049236" y="43542"/>
                  <a:pt x="2041873" y="36642"/>
                  <a:pt x="2032907" y="32657"/>
                </a:cubicBezTo>
                <a:cubicBezTo>
                  <a:pt x="1968450" y="4009"/>
                  <a:pt x="1924382" y="11046"/>
                  <a:pt x="1845129" y="8164"/>
                </a:cubicBezTo>
                <a:cubicBezTo>
                  <a:pt x="1741747" y="4405"/>
                  <a:pt x="1638300" y="2721"/>
                  <a:pt x="1534886" y="0"/>
                </a:cubicBezTo>
                <a:lnTo>
                  <a:pt x="1143000" y="8164"/>
                </a:lnTo>
                <a:cubicBezTo>
                  <a:pt x="1092256" y="10009"/>
                  <a:pt x="1094306" y="16270"/>
                  <a:pt x="1053193" y="24493"/>
                </a:cubicBezTo>
                <a:cubicBezTo>
                  <a:pt x="1036961" y="27740"/>
                  <a:pt x="1020367" y="29066"/>
                  <a:pt x="1004207" y="32657"/>
                </a:cubicBezTo>
                <a:cubicBezTo>
                  <a:pt x="995806" y="34524"/>
                  <a:pt x="987989" y="38457"/>
                  <a:pt x="979714" y="40821"/>
                </a:cubicBezTo>
                <a:cubicBezTo>
                  <a:pt x="968925" y="43903"/>
                  <a:pt x="957943" y="46264"/>
                  <a:pt x="947057" y="48985"/>
                </a:cubicBezTo>
                <a:lnTo>
                  <a:pt x="898072" y="81643"/>
                </a:lnTo>
                <a:cubicBezTo>
                  <a:pt x="889908" y="87086"/>
                  <a:pt x="882888" y="94868"/>
                  <a:pt x="873579" y="97971"/>
                </a:cubicBezTo>
                <a:lnTo>
                  <a:pt x="849086" y="106135"/>
                </a:lnTo>
                <a:cubicBezTo>
                  <a:pt x="840922" y="111578"/>
                  <a:pt x="831531" y="115526"/>
                  <a:pt x="824593" y="122464"/>
                </a:cubicBezTo>
                <a:cubicBezTo>
                  <a:pt x="817655" y="129402"/>
                  <a:pt x="815649" y="140495"/>
                  <a:pt x="808264" y="146957"/>
                </a:cubicBezTo>
                <a:cubicBezTo>
                  <a:pt x="773712" y="177190"/>
                  <a:pt x="768427" y="176565"/>
                  <a:pt x="734786" y="187778"/>
                </a:cubicBezTo>
                <a:cubicBezTo>
                  <a:pt x="729343" y="195942"/>
                  <a:pt x="725395" y="205333"/>
                  <a:pt x="718457" y="212271"/>
                </a:cubicBezTo>
                <a:cubicBezTo>
                  <a:pt x="704333" y="226395"/>
                  <a:pt x="677319" y="235321"/>
                  <a:pt x="661307" y="244928"/>
                </a:cubicBezTo>
                <a:cubicBezTo>
                  <a:pt x="591121" y="287039"/>
                  <a:pt x="637096" y="269326"/>
                  <a:pt x="587829" y="285750"/>
                </a:cubicBezTo>
                <a:cubicBezTo>
                  <a:pt x="576943" y="302078"/>
                  <a:pt x="571500" y="323849"/>
                  <a:pt x="555172" y="334735"/>
                </a:cubicBezTo>
                <a:lnTo>
                  <a:pt x="506186" y="367393"/>
                </a:lnTo>
                <a:cubicBezTo>
                  <a:pt x="500743" y="375557"/>
                  <a:pt x="496139" y="384347"/>
                  <a:pt x="489857" y="391885"/>
                </a:cubicBezTo>
                <a:cubicBezTo>
                  <a:pt x="482465" y="400755"/>
                  <a:pt x="471769" y="406771"/>
                  <a:pt x="465364" y="416378"/>
                </a:cubicBezTo>
                <a:cubicBezTo>
                  <a:pt x="433815" y="463701"/>
                  <a:pt x="487485" y="420680"/>
                  <a:pt x="432707" y="457200"/>
                </a:cubicBezTo>
                <a:cubicBezTo>
                  <a:pt x="421821" y="473528"/>
                  <a:pt x="413926" y="492309"/>
                  <a:pt x="400050" y="506185"/>
                </a:cubicBezTo>
                <a:cubicBezTo>
                  <a:pt x="383721" y="522514"/>
                  <a:pt x="363873" y="535957"/>
                  <a:pt x="351064" y="555171"/>
                </a:cubicBezTo>
                <a:lnTo>
                  <a:pt x="318407" y="604157"/>
                </a:lnTo>
                <a:cubicBezTo>
                  <a:pt x="312964" y="612321"/>
                  <a:pt x="307966" y="620800"/>
                  <a:pt x="302079" y="628650"/>
                </a:cubicBezTo>
                <a:cubicBezTo>
                  <a:pt x="222033" y="735377"/>
                  <a:pt x="320949" y="602233"/>
                  <a:pt x="261257" y="685800"/>
                </a:cubicBezTo>
                <a:cubicBezTo>
                  <a:pt x="253348" y="696873"/>
                  <a:pt x="244673" y="707384"/>
                  <a:pt x="236764" y="718457"/>
                </a:cubicBezTo>
                <a:cubicBezTo>
                  <a:pt x="231061" y="726442"/>
                  <a:pt x="225304" y="734431"/>
                  <a:pt x="220436" y="742950"/>
                </a:cubicBezTo>
                <a:cubicBezTo>
                  <a:pt x="214398" y="753517"/>
                  <a:pt x="211181" y="765703"/>
                  <a:pt x="204107" y="775607"/>
                </a:cubicBezTo>
                <a:cubicBezTo>
                  <a:pt x="197396" y="785002"/>
                  <a:pt x="187006" y="791230"/>
                  <a:pt x="179614" y="800100"/>
                </a:cubicBezTo>
                <a:cubicBezTo>
                  <a:pt x="173332" y="807638"/>
                  <a:pt x="168729" y="816429"/>
                  <a:pt x="163286" y="824593"/>
                </a:cubicBezTo>
                <a:cubicBezTo>
                  <a:pt x="148961" y="881894"/>
                  <a:pt x="165324" y="834397"/>
                  <a:pt x="130629" y="889907"/>
                </a:cubicBezTo>
                <a:cubicBezTo>
                  <a:pt x="124178" y="900228"/>
                  <a:pt x="120338" y="911997"/>
                  <a:pt x="114300" y="922564"/>
                </a:cubicBezTo>
                <a:cubicBezTo>
                  <a:pt x="109432" y="931083"/>
                  <a:pt x="102360" y="938281"/>
                  <a:pt x="97972" y="947057"/>
                </a:cubicBezTo>
                <a:cubicBezTo>
                  <a:pt x="94123" y="954754"/>
                  <a:pt x="94581" y="964389"/>
                  <a:pt x="89807" y="971550"/>
                </a:cubicBezTo>
                <a:cubicBezTo>
                  <a:pt x="83402" y="981157"/>
                  <a:pt x="72706" y="987173"/>
                  <a:pt x="65314" y="996043"/>
                </a:cubicBezTo>
                <a:cubicBezTo>
                  <a:pt x="59033" y="1003581"/>
                  <a:pt x="54429" y="1012371"/>
                  <a:pt x="48986" y="1020535"/>
                </a:cubicBezTo>
                <a:cubicBezTo>
                  <a:pt x="46265" y="1031421"/>
                  <a:pt x="44046" y="1042445"/>
                  <a:pt x="40822" y="1053193"/>
                </a:cubicBezTo>
                <a:cubicBezTo>
                  <a:pt x="35876" y="1069679"/>
                  <a:pt x="27868" y="1085301"/>
                  <a:pt x="24493" y="1102178"/>
                </a:cubicBezTo>
                <a:cubicBezTo>
                  <a:pt x="14641" y="1151439"/>
                  <a:pt x="20718" y="1129835"/>
                  <a:pt x="8164" y="1167493"/>
                </a:cubicBezTo>
                <a:cubicBezTo>
                  <a:pt x="5443" y="1273629"/>
                  <a:pt x="0" y="1379729"/>
                  <a:pt x="0" y="1485900"/>
                </a:cubicBezTo>
                <a:cubicBezTo>
                  <a:pt x="0" y="1594791"/>
                  <a:pt x="3219" y="1703692"/>
                  <a:pt x="8164" y="1812471"/>
                </a:cubicBezTo>
                <a:cubicBezTo>
                  <a:pt x="8425" y="1818222"/>
                  <a:pt x="20444" y="1861522"/>
                  <a:pt x="24493" y="1869621"/>
                </a:cubicBezTo>
                <a:cubicBezTo>
                  <a:pt x="33125" y="1886885"/>
                  <a:pt x="56075" y="1911989"/>
                  <a:pt x="65314" y="1926771"/>
                </a:cubicBezTo>
                <a:cubicBezTo>
                  <a:pt x="71764" y="1937092"/>
                  <a:pt x="75605" y="1948861"/>
                  <a:pt x="81643" y="1959428"/>
                </a:cubicBezTo>
                <a:cubicBezTo>
                  <a:pt x="86511" y="1967947"/>
                  <a:pt x="93104" y="1975401"/>
                  <a:pt x="97972" y="1983921"/>
                </a:cubicBezTo>
                <a:cubicBezTo>
                  <a:pt x="104010" y="1994488"/>
                  <a:pt x="106697" y="2007074"/>
                  <a:pt x="114300" y="2016578"/>
                </a:cubicBezTo>
                <a:cubicBezTo>
                  <a:pt x="128726" y="2034610"/>
                  <a:pt x="149431" y="2047090"/>
                  <a:pt x="163286" y="2065564"/>
                </a:cubicBezTo>
                <a:cubicBezTo>
                  <a:pt x="171450" y="2076450"/>
                  <a:pt x="178676" y="2088107"/>
                  <a:pt x="187779" y="2098221"/>
                </a:cubicBezTo>
                <a:cubicBezTo>
                  <a:pt x="203227" y="2115385"/>
                  <a:pt x="220436" y="2130878"/>
                  <a:pt x="236764" y="2147207"/>
                </a:cubicBezTo>
                <a:cubicBezTo>
                  <a:pt x="244928" y="2155371"/>
                  <a:pt x="256093" y="2161373"/>
                  <a:pt x="261257" y="2171700"/>
                </a:cubicBezTo>
                <a:cubicBezTo>
                  <a:pt x="266700" y="2182586"/>
                  <a:pt x="272792" y="2193170"/>
                  <a:pt x="277586" y="2204357"/>
                </a:cubicBezTo>
                <a:cubicBezTo>
                  <a:pt x="280976" y="2212267"/>
                  <a:pt x="280976" y="2221689"/>
                  <a:pt x="285750" y="2228850"/>
                </a:cubicBezTo>
                <a:cubicBezTo>
                  <a:pt x="292155" y="2238457"/>
                  <a:pt x="302079" y="2245179"/>
                  <a:pt x="310243" y="2253343"/>
                </a:cubicBezTo>
                <a:cubicBezTo>
                  <a:pt x="332551" y="2320266"/>
                  <a:pt x="293964" y="2216677"/>
                  <a:pt x="367393" y="2326821"/>
                </a:cubicBezTo>
                <a:lnTo>
                  <a:pt x="400050" y="2375807"/>
                </a:lnTo>
                <a:cubicBezTo>
                  <a:pt x="405493" y="2383971"/>
                  <a:pt x="409441" y="2393362"/>
                  <a:pt x="416379" y="2400300"/>
                </a:cubicBezTo>
                <a:lnTo>
                  <a:pt x="440872" y="2424793"/>
                </a:lnTo>
                <a:cubicBezTo>
                  <a:pt x="461391" y="2486350"/>
                  <a:pt x="433713" y="2410476"/>
                  <a:pt x="465364" y="2473778"/>
                </a:cubicBezTo>
                <a:cubicBezTo>
                  <a:pt x="469213" y="2481475"/>
                  <a:pt x="469350" y="2490748"/>
                  <a:pt x="473529" y="2498271"/>
                </a:cubicBezTo>
                <a:cubicBezTo>
                  <a:pt x="483060" y="2515426"/>
                  <a:pt x="506186" y="2547257"/>
                  <a:pt x="506186" y="2547257"/>
                </a:cubicBezTo>
                <a:cubicBezTo>
                  <a:pt x="511564" y="2563393"/>
                  <a:pt x="516290" y="2584732"/>
                  <a:pt x="530679" y="2596243"/>
                </a:cubicBezTo>
                <a:cubicBezTo>
                  <a:pt x="537399" y="2601619"/>
                  <a:pt x="547008" y="2601686"/>
                  <a:pt x="555172" y="2604407"/>
                </a:cubicBezTo>
                <a:cubicBezTo>
                  <a:pt x="560615" y="2612571"/>
                  <a:pt x="567112" y="2620124"/>
                  <a:pt x="571500" y="2628900"/>
                </a:cubicBezTo>
                <a:cubicBezTo>
                  <a:pt x="575349" y="2636597"/>
                  <a:pt x="575485" y="2645870"/>
                  <a:pt x="579664" y="2653393"/>
                </a:cubicBezTo>
                <a:cubicBezTo>
                  <a:pt x="589195" y="2670548"/>
                  <a:pt x="601436" y="2686050"/>
                  <a:pt x="612322" y="2702378"/>
                </a:cubicBezTo>
                <a:lnTo>
                  <a:pt x="644979" y="2751364"/>
                </a:lnTo>
                <a:lnTo>
                  <a:pt x="669472" y="2767693"/>
                </a:lnTo>
                <a:cubicBezTo>
                  <a:pt x="674915" y="2775857"/>
                  <a:pt x="681412" y="2783409"/>
                  <a:pt x="685800" y="2792185"/>
                </a:cubicBezTo>
                <a:cubicBezTo>
                  <a:pt x="697302" y="2815190"/>
                  <a:pt x="695729" y="2855366"/>
                  <a:pt x="726622" y="2865664"/>
                </a:cubicBezTo>
                <a:lnTo>
                  <a:pt x="751114" y="2873828"/>
                </a:lnTo>
                <a:cubicBezTo>
                  <a:pt x="767443" y="2884714"/>
                  <a:pt x="793894" y="2887867"/>
                  <a:pt x="800100" y="2906485"/>
                </a:cubicBezTo>
                <a:cubicBezTo>
                  <a:pt x="802821" y="2914649"/>
                  <a:pt x="801544" y="2925602"/>
                  <a:pt x="808264" y="2930978"/>
                </a:cubicBezTo>
                <a:cubicBezTo>
                  <a:pt x="817026" y="2937988"/>
                  <a:pt x="830036" y="2936421"/>
                  <a:pt x="840922" y="2939143"/>
                </a:cubicBezTo>
                <a:cubicBezTo>
                  <a:pt x="911116" y="2985939"/>
                  <a:pt x="822301" y="2929832"/>
                  <a:pt x="889907" y="2963635"/>
                </a:cubicBezTo>
                <a:cubicBezTo>
                  <a:pt x="953214" y="2995289"/>
                  <a:pt x="877329" y="2967608"/>
                  <a:pt x="938893" y="2988128"/>
                </a:cubicBezTo>
                <a:cubicBezTo>
                  <a:pt x="947057" y="2993571"/>
                  <a:pt x="954610" y="3000069"/>
                  <a:pt x="963386" y="3004457"/>
                </a:cubicBezTo>
                <a:cubicBezTo>
                  <a:pt x="971083" y="3008306"/>
                  <a:pt x="980718" y="3007847"/>
                  <a:pt x="987879" y="3012621"/>
                </a:cubicBezTo>
                <a:cubicBezTo>
                  <a:pt x="997486" y="3019026"/>
                  <a:pt x="1003502" y="3029722"/>
                  <a:pt x="1012372" y="3037114"/>
                </a:cubicBezTo>
                <a:cubicBezTo>
                  <a:pt x="1036586" y="3057293"/>
                  <a:pt x="1040993" y="3052654"/>
                  <a:pt x="1069522" y="3069771"/>
                </a:cubicBezTo>
                <a:cubicBezTo>
                  <a:pt x="1086350" y="3079867"/>
                  <a:pt x="1099890" y="3096222"/>
                  <a:pt x="1118507" y="3102428"/>
                </a:cubicBezTo>
                <a:cubicBezTo>
                  <a:pt x="1126671" y="3105150"/>
                  <a:pt x="1135303" y="3106744"/>
                  <a:pt x="1143000" y="3110593"/>
                </a:cubicBezTo>
                <a:cubicBezTo>
                  <a:pt x="1182200" y="3130193"/>
                  <a:pt x="1157509" y="3134826"/>
                  <a:pt x="1216479" y="3143250"/>
                </a:cubicBezTo>
                <a:cubicBezTo>
                  <a:pt x="1338343" y="3160659"/>
                  <a:pt x="1254402" y="3150613"/>
                  <a:pt x="1469572" y="3159578"/>
                </a:cubicBezTo>
                <a:lnTo>
                  <a:pt x="1763486" y="3151414"/>
                </a:lnTo>
                <a:cubicBezTo>
                  <a:pt x="1783679" y="3150452"/>
                  <a:pt x="1816149" y="3144006"/>
                  <a:pt x="1836964" y="3135085"/>
                </a:cubicBezTo>
                <a:cubicBezTo>
                  <a:pt x="1848151" y="3130291"/>
                  <a:pt x="1857688" y="3121144"/>
                  <a:pt x="1869622" y="3118757"/>
                </a:cubicBezTo>
                <a:cubicBezTo>
                  <a:pt x="1899097" y="3112862"/>
                  <a:pt x="1929493" y="3113314"/>
                  <a:pt x="1959429" y="3110593"/>
                </a:cubicBezTo>
                <a:cubicBezTo>
                  <a:pt x="1986707" y="3101500"/>
                  <a:pt x="1985821" y="3101099"/>
                  <a:pt x="2016579" y="3094264"/>
                </a:cubicBezTo>
                <a:cubicBezTo>
                  <a:pt x="2030125" y="3091254"/>
                  <a:pt x="2043938" y="3089466"/>
                  <a:pt x="2057400" y="3086100"/>
                </a:cubicBezTo>
                <a:cubicBezTo>
                  <a:pt x="2065749" y="3084013"/>
                  <a:pt x="2073618" y="3080299"/>
                  <a:pt x="2081893" y="3077935"/>
                </a:cubicBezTo>
                <a:cubicBezTo>
                  <a:pt x="2092682" y="3074852"/>
                  <a:pt x="2103803" y="3072995"/>
                  <a:pt x="2114550" y="3069771"/>
                </a:cubicBezTo>
                <a:cubicBezTo>
                  <a:pt x="2131036" y="3064825"/>
                  <a:pt x="2147207" y="3058886"/>
                  <a:pt x="2163536" y="3053443"/>
                </a:cubicBezTo>
                <a:lnTo>
                  <a:pt x="2212522" y="3037114"/>
                </a:lnTo>
                <a:cubicBezTo>
                  <a:pt x="2220686" y="3034393"/>
                  <a:pt x="2228576" y="3030638"/>
                  <a:pt x="2237014" y="3028950"/>
                </a:cubicBezTo>
                <a:cubicBezTo>
                  <a:pt x="2264228" y="3023507"/>
                  <a:pt x="2292328" y="3021397"/>
                  <a:pt x="2318657" y="3012621"/>
                </a:cubicBezTo>
                <a:lnTo>
                  <a:pt x="2367643" y="2996293"/>
                </a:lnTo>
                <a:cubicBezTo>
                  <a:pt x="2375807" y="2990850"/>
                  <a:pt x="2383360" y="2984352"/>
                  <a:pt x="2392136" y="2979964"/>
                </a:cubicBezTo>
                <a:cubicBezTo>
                  <a:pt x="2399833" y="2976115"/>
                  <a:pt x="2409836" y="2977084"/>
                  <a:pt x="2416629" y="2971800"/>
                </a:cubicBezTo>
                <a:cubicBezTo>
                  <a:pt x="2434857" y="2957623"/>
                  <a:pt x="2449286" y="2939143"/>
                  <a:pt x="2465614" y="2922814"/>
                </a:cubicBezTo>
                <a:cubicBezTo>
                  <a:pt x="2473778" y="2914650"/>
                  <a:pt x="2483702" y="2907928"/>
                  <a:pt x="2490107" y="2898321"/>
                </a:cubicBezTo>
                <a:cubicBezTo>
                  <a:pt x="2495550" y="2890157"/>
                  <a:pt x="2499175" y="2880429"/>
                  <a:pt x="2506436" y="2873828"/>
                </a:cubicBezTo>
                <a:cubicBezTo>
                  <a:pt x="2529395" y="2852956"/>
                  <a:pt x="2557973" y="2838619"/>
                  <a:pt x="2579914" y="2816678"/>
                </a:cubicBezTo>
                <a:cubicBezTo>
                  <a:pt x="2588078" y="2808514"/>
                  <a:pt x="2597696" y="2801580"/>
                  <a:pt x="2604407" y="2792185"/>
                </a:cubicBezTo>
                <a:cubicBezTo>
                  <a:pt x="2611481" y="2782281"/>
                  <a:pt x="2612944" y="2768878"/>
                  <a:pt x="2620736" y="2759528"/>
                </a:cubicBezTo>
                <a:cubicBezTo>
                  <a:pt x="2627018" y="2751990"/>
                  <a:pt x="2637065" y="2748643"/>
                  <a:pt x="2645229" y="2743200"/>
                </a:cubicBezTo>
                <a:cubicBezTo>
                  <a:pt x="2650672" y="2735036"/>
                  <a:pt x="2654619" y="2725645"/>
                  <a:pt x="2661557" y="2718707"/>
                </a:cubicBezTo>
                <a:cubicBezTo>
                  <a:pt x="2710634" y="2669629"/>
                  <a:pt x="2666472" y="2756243"/>
                  <a:pt x="2735036" y="2653393"/>
                </a:cubicBezTo>
                <a:cubicBezTo>
                  <a:pt x="2775571" y="2592588"/>
                  <a:pt x="2723478" y="2667262"/>
                  <a:pt x="2775857" y="2604407"/>
                </a:cubicBezTo>
                <a:cubicBezTo>
                  <a:pt x="2809875" y="2563585"/>
                  <a:pt x="2771775" y="2593521"/>
                  <a:pt x="2816679" y="2563585"/>
                </a:cubicBezTo>
                <a:cubicBezTo>
                  <a:pt x="2827565" y="2547257"/>
                  <a:pt x="2835460" y="2528476"/>
                  <a:pt x="2849336" y="2514600"/>
                </a:cubicBezTo>
                <a:cubicBezTo>
                  <a:pt x="2865665" y="2498271"/>
                  <a:pt x="2885513" y="2484828"/>
                  <a:pt x="2898322" y="2465614"/>
                </a:cubicBezTo>
                <a:cubicBezTo>
                  <a:pt x="2919424" y="2433960"/>
                  <a:pt x="2905341" y="2444224"/>
                  <a:pt x="2939143" y="2432957"/>
                </a:cubicBezTo>
                <a:cubicBezTo>
                  <a:pt x="2959663" y="2371395"/>
                  <a:pt x="2929596" y="2444889"/>
                  <a:pt x="2971800" y="2392135"/>
                </a:cubicBezTo>
                <a:cubicBezTo>
                  <a:pt x="2977176" y="2385415"/>
                  <a:pt x="2975190" y="2374803"/>
                  <a:pt x="2979964" y="2367643"/>
                </a:cubicBezTo>
                <a:cubicBezTo>
                  <a:pt x="2986369" y="2358036"/>
                  <a:pt x="2997746" y="2352545"/>
                  <a:pt x="3004457" y="2343150"/>
                </a:cubicBezTo>
                <a:cubicBezTo>
                  <a:pt x="3058188" y="2267928"/>
                  <a:pt x="2981596" y="2349683"/>
                  <a:pt x="3045279" y="2286000"/>
                </a:cubicBezTo>
                <a:cubicBezTo>
                  <a:pt x="3048000" y="2277836"/>
                  <a:pt x="3050053" y="2269417"/>
                  <a:pt x="3053443" y="2261507"/>
                </a:cubicBezTo>
                <a:cubicBezTo>
                  <a:pt x="3058237" y="2250320"/>
                  <a:pt x="3065923" y="2240396"/>
                  <a:pt x="3069772" y="2228850"/>
                </a:cubicBezTo>
                <a:cubicBezTo>
                  <a:pt x="3088938" y="2171351"/>
                  <a:pt x="3067771" y="2206302"/>
                  <a:pt x="3086100" y="2163535"/>
                </a:cubicBezTo>
                <a:cubicBezTo>
                  <a:pt x="3090894" y="2152348"/>
                  <a:pt x="3097635" y="2142065"/>
                  <a:pt x="3102429" y="2130878"/>
                </a:cubicBezTo>
                <a:cubicBezTo>
                  <a:pt x="3110818" y="2111304"/>
                  <a:pt x="3112839" y="2094441"/>
                  <a:pt x="3118757" y="2073728"/>
                </a:cubicBezTo>
                <a:cubicBezTo>
                  <a:pt x="3121121" y="2065453"/>
                  <a:pt x="3124658" y="2057538"/>
                  <a:pt x="3126922" y="2049235"/>
                </a:cubicBezTo>
                <a:cubicBezTo>
                  <a:pt x="3132827" y="2027584"/>
                  <a:pt x="3139561" y="2006057"/>
                  <a:pt x="3143250" y="1983921"/>
                </a:cubicBezTo>
                <a:cubicBezTo>
                  <a:pt x="3161424" y="1874882"/>
                  <a:pt x="3151549" y="1918069"/>
                  <a:pt x="3167743" y="1853293"/>
                </a:cubicBezTo>
                <a:cubicBezTo>
                  <a:pt x="3185665" y="1602375"/>
                  <a:pt x="3181838" y="1703532"/>
                  <a:pt x="3167743" y="1273628"/>
                </a:cubicBezTo>
                <a:cubicBezTo>
                  <a:pt x="3167649" y="1270762"/>
                  <a:pt x="3155337" y="1222363"/>
                  <a:pt x="3151414" y="1216478"/>
                </a:cubicBezTo>
                <a:cubicBezTo>
                  <a:pt x="3145010" y="1206871"/>
                  <a:pt x="3135086" y="1200149"/>
                  <a:pt x="3126922" y="1191985"/>
                </a:cubicBezTo>
                <a:cubicBezTo>
                  <a:pt x="3124200" y="1183821"/>
                  <a:pt x="3122606" y="1175190"/>
                  <a:pt x="3118757" y="1167493"/>
                </a:cubicBezTo>
                <a:cubicBezTo>
                  <a:pt x="3112118" y="1154215"/>
                  <a:pt x="3084414" y="1119597"/>
                  <a:pt x="3077936" y="1110343"/>
                </a:cubicBezTo>
                <a:cubicBezTo>
                  <a:pt x="3056300" y="1079435"/>
                  <a:pt x="3020836" y="1020586"/>
                  <a:pt x="2996293" y="996043"/>
                </a:cubicBezTo>
                <a:cubicBezTo>
                  <a:pt x="2988129" y="987879"/>
                  <a:pt x="2978889" y="980664"/>
                  <a:pt x="2971800" y="971550"/>
                </a:cubicBezTo>
                <a:cubicBezTo>
                  <a:pt x="2959752" y="956059"/>
                  <a:pt x="2950029" y="938893"/>
                  <a:pt x="2939143" y="922564"/>
                </a:cubicBezTo>
                <a:lnTo>
                  <a:pt x="2922814" y="898071"/>
                </a:lnTo>
                <a:cubicBezTo>
                  <a:pt x="2917371" y="889907"/>
                  <a:pt x="2913424" y="880516"/>
                  <a:pt x="2906486" y="873578"/>
                </a:cubicBezTo>
                <a:cubicBezTo>
                  <a:pt x="2898322" y="865414"/>
                  <a:pt x="2889385" y="857955"/>
                  <a:pt x="2881993" y="849085"/>
                </a:cubicBezTo>
                <a:cubicBezTo>
                  <a:pt x="2847975" y="808264"/>
                  <a:pt x="2886074" y="838201"/>
                  <a:pt x="2841172" y="808264"/>
                </a:cubicBezTo>
                <a:cubicBezTo>
                  <a:pt x="2825117" y="784182"/>
                  <a:pt x="2823923" y="778922"/>
                  <a:pt x="2800350" y="759278"/>
                </a:cubicBezTo>
                <a:cubicBezTo>
                  <a:pt x="2792812" y="752996"/>
                  <a:pt x="2783191" y="749469"/>
                  <a:pt x="2775857" y="742950"/>
                </a:cubicBezTo>
                <a:cubicBezTo>
                  <a:pt x="2758598" y="727608"/>
                  <a:pt x="2746086" y="706773"/>
                  <a:pt x="2726872" y="693964"/>
                </a:cubicBezTo>
                <a:cubicBezTo>
                  <a:pt x="2710543" y="683078"/>
                  <a:pt x="2691763" y="675184"/>
                  <a:pt x="2677886" y="661307"/>
                </a:cubicBezTo>
                <a:cubicBezTo>
                  <a:pt x="2613798" y="597219"/>
                  <a:pt x="2643152" y="619101"/>
                  <a:pt x="2596243" y="587828"/>
                </a:cubicBezTo>
                <a:cubicBezTo>
                  <a:pt x="2590800" y="579664"/>
                  <a:pt x="2586852" y="570273"/>
                  <a:pt x="2579914" y="563335"/>
                </a:cubicBezTo>
                <a:cubicBezTo>
                  <a:pt x="2568374" y="551795"/>
                  <a:pt x="2535570" y="537081"/>
                  <a:pt x="2522764" y="530678"/>
                </a:cubicBezTo>
                <a:cubicBezTo>
                  <a:pt x="2466841" y="474755"/>
                  <a:pt x="2492992" y="494502"/>
                  <a:pt x="2449286" y="465364"/>
                </a:cubicBezTo>
                <a:cubicBezTo>
                  <a:pt x="2443843" y="457200"/>
                  <a:pt x="2440619" y="447001"/>
                  <a:pt x="2432957" y="440871"/>
                </a:cubicBezTo>
                <a:cubicBezTo>
                  <a:pt x="2426237" y="435495"/>
                  <a:pt x="2416161" y="436556"/>
                  <a:pt x="2408464" y="432707"/>
                </a:cubicBezTo>
                <a:cubicBezTo>
                  <a:pt x="2345158" y="401053"/>
                  <a:pt x="2421043" y="428735"/>
                  <a:pt x="2359479" y="408214"/>
                </a:cubicBezTo>
                <a:cubicBezTo>
                  <a:pt x="2351315" y="402771"/>
                  <a:pt x="2344005" y="395750"/>
                  <a:pt x="2334986" y="391885"/>
                </a:cubicBezTo>
                <a:cubicBezTo>
                  <a:pt x="2225845" y="345110"/>
                  <a:pt x="2365231" y="415282"/>
                  <a:pt x="2277836" y="375557"/>
                </a:cubicBezTo>
                <a:cubicBezTo>
                  <a:pt x="2255677" y="365485"/>
                  <a:pt x="2235614" y="350598"/>
                  <a:pt x="2212522" y="342900"/>
                </a:cubicBezTo>
                <a:cubicBezTo>
                  <a:pt x="2204358" y="340178"/>
                  <a:pt x="2196304" y="337099"/>
                  <a:pt x="2188029" y="334735"/>
                </a:cubicBezTo>
                <a:cubicBezTo>
                  <a:pt x="2152000" y="324441"/>
                  <a:pt x="2162200" y="330152"/>
                  <a:pt x="2130879" y="318407"/>
                </a:cubicBezTo>
                <a:cubicBezTo>
                  <a:pt x="2039966" y="284315"/>
                  <a:pt x="2144020" y="320067"/>
                  <a:pt x="2041072" y="285750"/>
                </a:cubicBezTo>
                <a:cubicBezTo>
                  <a:pt x="2032908" y="283028"/>
                  <a:pt x="2024928" y="279672"/>
                  <a:pt x="2016579" y="277585"/>
                </a:cubicBezTo>
                <a:cubicBezTo>
                  <a:pt x="2005693" y="274864"/>
                  <a:pt x="1994711" y="272503"/>
                  <a:pt x="1983922" y="269421"/>
                </a:cubicBezTo>
                <a:cubicBezTo>
                  <a:pt x="1975647" y="267057"/>
                  <a:pt x="1967918" y="262672"/>
                  <a:pt x="1959429" y="261257"/>
                </a:cubicBezTo>
                <a:cubicBezTo>
                  <a:pt x="1935121" y="257206"/>
                  <a:pt x="1910443" y="255814"/>
                  <a:pt x="1885950" y="253093"/>
                </a:cubicBezTo>
                <a:cubicBezTo>
                  <a:pt x="1868500" y="247276"/>
                  <a:pt x="1846745" y="239327"/>
                  <a:pt x="1828800" y="236764"/>
                </a:cubicBezTo>
                <a:cubicBezTo>
                  <a:pt x="1777364" y="229416"/>
                  <a:pt x="1699149" y="225987"/>
                  <a:pt x="1649186" y="220435"/>
                </a:cubicBezTo>
                <a:cubicBezTo>
                  <a:pt x="1632733" y="218607"/>
                  <a:pt x="1616529" y="214992"/>
                  <a:pt x="1600200" y="212271"/>
                </a:cubicBezTo>
                <a:lnTo>
                  <a:pt x="1208314" y="220435"/>
                </a:lnTo>
                <a:cubicBezTo>
                  <a:pt x="1199715" y="220772"/>
                  <a:pt x="1192261" y="226912"/>
                  <a:pt x="1183822" y="228600"/>
                </a:cubicBezTo>
                <a:cubicBezTo>
                  <a:pt x="1164952" y="232374"/>
                  <a:pt x="1145605" y="233322"/>
                  <a:pt x="1126672" y="236764"/>
                </a:cubicBezTo>
                <a:cubicBezTo>
                  <a:pt x="1115632" y="238771"/>
                  <a:pt x="1104968" y="242494"/>
                  <a:pt x="1094014" y="244928"/>
                </a:cubicBezTo>
                <a:cubicBezTo>
                  <a:pt x="1080468" y="247938"/>
                  <a:pt x="1066655" y="249727"/>
                  <a:pt x="1053193" y="253093"/>
                </a:cubicBezTo>
                <a:cubicBezTo>
                  <a:pt x="1044844" y="255180"/>
                  <a:pt x="1036975" y="258893"/>
                  <a:pt x="1028700" y="261257"/>
                </a:cubicBezTo>
                <a:cubicBezTo>
                  <a:pt x="956939" y="281759"/>
                  <a:pt x="1030276" y="258010"/>
                  <a:pt x="971550" y="277585"/>
                </a:cubicBezTo>
                <a:lnTo>
                  <a:pt x="873579" y="342900"/>
                </a:lnTo>
                <a:cubicBezTo>
                  <a:pt x="865415" y="348343"/>
                  <a:pt x="858395" y="356125"/>
                  <a:pt x="849086" y="359228"/>
                </a:cubicBezTo>
                <a:cubicBezTo>
                  <a:pt x="840922" y="361950"/>
                  <a:pt x="832116" y="363214"/>
                  <a:pt x="824593" y="367393"/>
                </a:cubicBezTo>
                <a:cubicBezTo>
                  <a:pt x="807438" y="376924"/>
                  <a:pt x="791936" y="389164"/>
                  <a:pt x="775607" y="400050"/>
                </a:cubicBezTo>
                <a:lnTo>
                  <a:pt x="751114" y="416378"/>
                </a:lnTo>
                <a:lnTo>
                  <a:pt x="726622" y="432707"/>
                </a:lnTo>
                <a:cubicBezTo>
                  <a:pt x="679823" y="502904"/>
                  <a:pt x="742138" y="420293"/>
                  <a:pt x="685800" y="465364"/>
                </a:cubicBezTo>
                <a:cubicBezTo>
                  <a:pt x="678138" y="471494"/>
                  <a:pt x="675991" y="482523"/>
                  <a:pt x="669472" y="489857"/>
                </a:cubicBezTo>
                <a:cubicBezTo>
                  <a:pt x="654130" y="507116"/>
                  <a:pt x="633296" y="519629"/>
                  <a:pt x="620486" y="538843"/>
                </a:cubicBezTo>
                <a:cubicBezTo>
                  <a:pt x="615043" y="547007"/>
                  <a:pt x="611095" y="556397"/>
                  <a:pt x="604157" y="563335"/>
                </a:cubicBezTo>
                <a:cubicBezTo>
                  <a:pt x="597219" y="570273"/>
                  <a:pt x="587202" y="573382"/>
                  <a:pt x="579664" y="579664"/>
                </a:cubicBezTo>
                <a:cubicBezTo>
                  <a:pt x="516810" y="632044"/>
                  <a:pt x="591484" y="579950"/>
                  <a:pt x="530679" y="620485"/>
                </a:cubicBezTo>
                <a:cubicBezTo>
                  <a:pt x="512292" y="675642"/>
                  <a:pt x="537791" y="615856"/>
                  <a:pt x="498022" y="661307"/>
                </a:cubicBezTo>
                <a:cubicBezTo>
                  <a:pt x="485099" y="676076"/>
                  <a:pt x="479241" y="696416"/>
                  <a:pt x="465364" y="710293"/>
                </a:cubicBezTo>
                <a:lnTo>
                  <a:pt x="440872" y="734785"/>
                </a:lnTo>
                <a:lnTo>
                  <a:pt x="416379" y="808264"/>
                </a:lnTo>
                <a:cubicBezTo>
                  <a:pt x="413657" y="816428"/>
                  <a:pt x="412988" y="825596"/>
                  <a:pt x="408214" y="832757"/>
                </a:cubicBezTo>
                <a:lnTo>
                  <a:pt x="375557" y="881743"/>
                </a:lnTo>
                <a:cubicBezTo>
                  <a:pt x="367111" y="907081"/>
                  <a:pt x="366197" y="913671"/>
                  <a:pt x="351064" y="938893"/>
                </a:cubicBezTo>
                <a:cubicBezTo>
                  <a:pt x="340967" y="955721"/>
                  <a:pt x="318407" y="987878"/>
                  <a:pt x="318407" y="987878"/>
                </a:cubicBezTo>
                <a:cubicBezTo>
                  <a:pt x="315686" y="996042"/>
                  <a:pt x="314092" y="1004674"/>
                  <a:pt x="310243" y="1012371"/>
                </a:cubicBezTo>
                <a:cubicBezTo>
                  <a:pt x="305855" y="1021147"/>
                  <a:pt x="297899" y="1027897"/>
                  <a:pt x="293914" y="1036864"/>
                </a:cubicBezTo>
                <a:cubicBezTo>
                  <a:pt x="286924" y="1052592"/>
                  <a:pt x="283029" y="1069521"/>
                  <a:pt x="277586" y="1085850"/>
                </a:cubicBezTo>
                <a:lnTo>
                  <a:pt x="269422" y="1110343"/>
                </a:lnTo>
                <a:cubicBezTo>
                  <a:pt x="266700" y="1178379"/>
                  <a:pt x="261257" y="1246360"/>
                  <a:pt x="261257" y="1314450"/>
                </a:cubicBezTo>
                <a:cubicBezTo>
                  <a:pt x="261257" y="1420621"/>
                  <a:pt x="264372" y="1526807"/>
                  <a:pt x="269422" y="1632857"/>
                </a:cubicBezTo>
                <a:cubicBezTo>
                  <a:pt x="269831" y="1641453"/>
                  <a:pt x="275499" y="1649001"/>
                  <a:pt x="277586" y="1657350"/>
                </a:cubicBezTo>
                <a:cubicBezTo>
                  <a:pt x="280951" y="1670812"/>
                  <a:pt x="280878" y="1685178"/>
                  <a:pt x="285750" y="1698171"/>
                </a:cubicBezTo>
                <a:cubicBezTo>
                  <a:pt x="289195" y="1707359"/>
                  <a:pt x="296636" y="1714500"/>
                  <a:pt x="302079" y="1722664"/>
                </a:cubicBezTo>
                <a:cubicBezTo>
                  <a:pt x="321128" y="1779814"/>
                  <a:pt x="302078" y="1766207"/>
                  <a:pt x="342900" y="1779814"/>
                </a:cubicBezTo>
                <a:cubicBezTo>
                  <a:pt x="362311" y="1838049"/>
                  <a:pt x="334788" y="1767647"/>
                  <a:pt x="375557" y="1828800"/>
                </a:cubicBezTo>
                <a:cubicBezTo>
                  <a:pt x="380331" y="1835961"/>
                  <a:pt x="379452" y="1845821"/>
                  <a:pt x="383722" y="1853293"/>
                </a:cubicBezTo>
                <a:cubicBezTo>
                  <a:pt x="402418" y="1886011"/>
                  <a:pt x="405317" y="1884019"/>
                  <a:pt x="432707" y="1902278"/>
                </a:cubicBezTo>
                <a:cubicBezTo>
                  <a:pt x="435429" y="1913164"/>
                  <a:pt x="433863" y="1926173"/>
                  <a:pt x="440872" y="1934935"/>
                </a:cubicBezTo>
                <a:cubicBezTo>
                  <a:pt x="446248" y="1941655"/>
                  <a:pt x="458644" y="1937724"/>
                  <a:pt x="465364" y="1943100"/>
                </a:cubicBezTo>
                <a:cubicBezTo>
                  <a:pt x="473026" y="1949230"/>
                  <a:pt x="475174" y="1960259"/>
                  <a:pt x="481693" y="1967593"/>
                </a:cubicBezTo>
                <a:cubicBezTo>
                  <a:pt x="497035" y="1984852"/>
                  <a:pt x="514350" y="2000250"/>
                  <a:pt x="530679" y="2016578"/>
                </a:cubicBezTo>
                <a:lnTo>
                  <a:pt x="555172" y="2041071"/>
                </a:lnTo>
                <a:cubicBezTo>
                  <a:pt x="575070" y="2060970"/>
                  <a:pt x="587181" y="2075392"/>
                  <a:pt x="612322" y="2090057"/>
                </a:cubicBezTo>
                <a:cubicBezTo>
                  <a:pt x="633347" y="2102322"/>
                  <a:pt x="654022" y="2116811"/>
                  <a:pt x="677636" y="2122714"/>
                </a:cubicBezTo>
                <a:cubicBezTo>
                  <a:pt x="688522" y="2125435"/>
                  <a:pt x="699504" y="2127795"/>
                  <a:pt x="710293" y="2130878"/>
                </a:cubicBezTo>
                <a:cubicBezTo>
                  <a:pt x="758033" y="2144518"/>
                  <a:pt x="710005" y="2134443"/>
                  <a:pt x="767443" y="2147207"/>
                </a:cubicBezTo>
                <a:cubicBezTo>
                  <a:pt x="826555" y="2160343"/>
                  <a:pt x="788989" y="2148946"/>
                  <a:pt x="832757" y="2163535"/>
                </a:cubicBezTo>
                <a:cubicBezTo>
                  <a:pt x="1165010" y="2158501"/>
                  <a:pt x="1214972" y="2184590"/>
                  <a:pt x="1420586" y="2147207"/>
                </a:cubicBezTo>
                <a:cubicBezTo>
                  <a:pt x="1434239" y="2144725"/>
                  <a:pt x="1448020" y="2142694"/>
                  <a:pt x="1461407" y="2139043"/>
                </a:cubicBezTo>
                <a:cubicBezTo>
                  <a:pt x="1478012" y="2134514"/>
                  <a:pt x="1493695" y="2126888"/>
                  <a:pt x="1510393" y="2122714"/>
                </a:cubicBezTo>
                <a:cubicBezTo>
                  <a:pt x="1533835" y="2116854"/>
                  <a:pt x="1572155" y="2108161"/>
                  <a:pt x="1592036" y="2098221"/>
                </a:cubicBezTo>
                <a:cubicBezTo>
                  <a:pt x="1602922" y="2092778"/>
                  <a:pt x="1613393" y="2086413"/>
                  <a:pt x="1624693" y="2081893"/>
                </a:cubicBezTo>
                <a:cubicBezTo>
                  <a:pt x="1640674" y="2075501"/>
                  <a:pt x="1657350" y="2071007"/>
                  <a:pt x="1673679" y="2065564"/>
                </a:cubicBezTo>
                <a:lnTo>
                  <a:pt x="1722664" y="2049235"/>
                </a:lnTo>
                <a:cubicBezTo>
                  <a:pt x="1743864" y="2042168"/>
                  <a:pt x="1768451" y="2034507"/>
                  <a:pt x="1787979" y="2024743"/>
                </a:cubicBezTo>
                <a:cubicBezTo>
                  <a:pt x="1796755" y="2020355"/>
                  <a:pt x="1803894" y="2013179"/>
                  <a:pt x="1812472" y="2008414"/>
                </a:cubicBezTo>
                <a:cubicBezTo>
                  <a:pt x="1828430" y="1999548"/>
                  <a:pt x="1844775" y="1991335"/>
                  <a:pt x="1861457" y="1983921"/>
                </a:cubicBezTo>
                <a:cubicBezTo>
                  <a:pt x="1869321" y="1980426"/>
                  <a:pt x="1877707" y="1978230"/>
                  <a:pt x="1885950" y="1975757"/>
                </a:cubicBezTo>
                <a:cubicBezTo>
                  <a:pt x="1904927" y="1970064"/>
                  <a:pt x="1924123" y="1965121"/>
                  <a:pt x="1943100" y="1959428"/>
                </a:cubicBezTo>
                <a:cubicBezTo>
                  <a:pt x="1951343" y="1956955"/>
                  <a:pt x="1959683" y="1954654"/>
                  <a:pt x="1967593" y="1951264"/>
                </a:cubicBezTo>
                <a:cubicBezTo>
                  <a:pt x="1978780" y="1946470"/>
                  <a:pt x="1988950" y="1939455"/>
                  <a:pt x="2000250" y="1934935"/>
                </a:cubicBezTo>
                <a:cubicBezTo>
                  <a:pt x="2016231" y="1928543"/>
                  <a:pt x="2033841" y="1926305"/>
                  <a:pt x="2049236" y="1918607"/>
                </a:cubicBezTo>
                <a:cubicBezTo>
                  <a:pt x="2060122" y="1913164"/>
                  <a:pt x="2070593" y="1906798"/>
                  <a:pt x="2081893" y="1902278"/>
                </a:cubicBezTo>
                <a:cubicBezTo>
                  <a:pt x="2123321" y="1885707"/>
                  <a:pt x="2130708" y="1885984"/>
                  <a:pt x="2171700" y="1877785"/>
                </a:cubicBezTo>
                <a:cubicBezTo>
                  <a:pt x="2210687" y="1858292"/>
                  <a:pt x="2204174" y="1862592"/>
                  <a:pt x="2245179" y="1836964"/>
                </a:cubicBezTo>
                <a:cubicBezTo>
                  <a:pt x="2253500" y="1831763"/>
                  <a:pt x="2260896" y="1825023"/>
                  <a:pt x="2269672" y="1820635"/>
                </a:cubicBezTo>
                <a:cubicBezTo>
                  <a:pt x="2294842" y="1808050"/>
                  <a:pt x="2336966" y="1807121"/>
                  <a:pt x="2359479" y="1804307"/>
                </a:cubicBezTo>
                <a:cubicBezTo>
                  <a:pt x="2376798" y="1793915"/>
                  <a:pt x="2412136" y="1771293"/>
                  <a:pt x="2432957" y="1763485"/>
                </a:cubicBezTo>
                <a:cubicBezTo>
                  <a:pt x="2443463" y="1759545"/>
                  <a:pt x="2454867" y="1758545"/>
                  <a:pt x="2465614" y="1755321"/>
                </a:cubicBezTo>
                <a:cubicBezTo>
                  <a:pt x="2482100" y="1750375"/>
                  <a:pt x="2514600" y="1738993"/>
                  <a:pt x="2514600" y="1738993"/>
                </a:cubicBezTo>
                <a:cubicBezTo>
                  <a:pt x="2576092" y="1697998"/>
                  <a:pt x="2497941" y="1746133"/>
                  <a:pt x="2571750" y="1714500"/>
                </a:cubicBezTo>
                <a:cubicBezTo>
                  <a:pt x="2580769" y="1710635"/>
                  <a:pt x="2587467" y="1702559"/>
                  <a:pt x="2596243" y="1698171"/>
                </a:cubicBezTo>
                <a:cubicBezTo>
                  <a:pt x="2616340" y="1688122"/>
                  <a:pt x="2650910" y="1684978"/>
                  <a:pt x="2669722" y="1681843"/>
                </a:cubicBezTo>
                <a:cubicBezTo>
                  <a:pt x="2677886" y="1679121"/>
                  <a:pt x="2685813" y="1675545"/>
                  <a:pt x="2694214" y="1673678"/>
                </a:cubicBezTo>
                <a:cubicBezTo>
                  <a:pt x="2780439" y="1654516"/>
                  <a:pt x="2712549" y="1675731"/>
                  <a:pt x="2767693" y="1657350"/>
                </a:cubicBezTo>
                <a:cubicBezTo>
                  <a:pt x="2784022" y="1646464"/>
                  <a:pt x="2798062" y="1630899"/>
                  <a:pt x="2816679" y="1624693"/>
                </a:cubicBezTo>
                <a:lnTo>
                  <a:pt x="2890157" y="1600200"/>
                </a:lnTo>
                <a:lnTo>
                  <a:pt x="2939143" y="1583871"/>
                </a:lnTo>
                <a:lnTo>
                  <a:pt x="2963636" y="1575707"/>
                </a:lnTo>
                <a:cubicBezTo>
                  <a:pt x="2971800" y="1570264"/>
                  <a:pt x="2979353" y="1563766"/>
                  <a:pt x="2988129" y="1559378"/>
                </a:cubicBezTo>
                <a:cubicBezTo>
                  <a:pt x="3021668" y="1542608"/>
                  <a:pt x="3057052" y="1551214"/>
                  <a:pt x="3094264" y="1551214"/>
                </a:cubicBezTo>
                <a:lnTo>
                  <a:pt x="3118757" y="1551214"/>
                </a:lnTo>
                <a:lnTo>
                  <a:pt x="3118757" y="1551214"/>
                </a:ln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7088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F9D"/>
                </a:solidFill>
              </a:rPr>
              <a:t>Electrical</a:t>
            </a:r>
            <a:endParaRPr lang="en-US" dirty="0">
              <a:solidFill>
                <a:srgbClr val="002F9D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772400" cy="3886200"/>
          </a:xfrm>
        </p:spPr>
        <p:txBody>
          <a:bodyPr/>
          <a:lstStyle/>
          <a:p>
            <a:pPr marL="457200" marR="0" indent="-457200" algn="l" eaLnBrk="1" hangingPunct="1">
              <a:buFontTx/>
              <a:buChar char="-"/>
            </a:pPr>
            <a:r>
              <a:rPr lang="en-US" dirty="0" smtClean="0"/>
              <a:t>Pull Boxes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en-US" dirty="0" smtClean="0"/>
              <a:t>New Pull Boxes</a:t>
            </a:r>
          </a:p>
          <a:p>
            <a:pPr marL="1371600" lvl="2" indent="-457200" algn="l" eaLnBrk="1" hangingPunct="1">
              <a:buFontTx/>
              <a:buChar char="-"/>
            </a:pPr>
            <a:r>
              <a:rPr lang="en-US" dirty="0" smtClean="0"/>
              <a:t>Non-Conductive</a:t>
            </a:r>
          </a:p>
          <a:p>
            <a:pPr marL="1828800" lvl="3" indent="-457200" algn="l" eaLnBrk="1" hangingPunct="1">
              <a:buFontTx/>
              <a:buChar char="-"/>
            </a:pPr>
            <a:r>
              <a:rPr lang="en-US" dirty="0" smtClean="0"/>
              <a:t>No Ground</a:t>
            </a:r>
            <a:endParaRPr lang="en-US" dirty="0" smtClean="0"/>
          </a:p>
          <a:p>
            <a:pPr marL="457200" marR="0" indent="-457200" algn="l" eaLnBrk="1" hangingPunct="1">
              <a:buFontTx/>
              <a:buChar char="-"/>
            </a:pPr>
            <a:r>
              <a:rPr lang="en-US" dirty="0" smtClean="0"/>
              <a:t>Traffic Signal and </a:t>
            </a:r>
            <a:r>
              <a:rPr lang="en-US" dirty="0"/>
              <a:t>L</a:t>
            </a:r>
            <a:r>
              <a:rPr lang="en-US" dirty="0" smtClean="0"/>
              <a:t>ighting Wire</a:t>
            </a:r>
          </a:p>
          <a:p>
            <a:pPr marL="914400" lvl="1" indent="-457200" algn="l" eaLnBrk="1" hangingPunct="1">
              <a:buFontTx/>
              <a:buChar char="-"/>
            </a:pPr>
            <a:r>
              <a:rPr lang="en-US" dirty="0" smtClean="0"/>
              <a:t>How do we Estimate</a:t>
            </a:r>
          </a:p>
          <a:p>
            <a:pPr marL="1371600" lvl="2" indent="-457200" algn="l" eaLnBrk="1" hangingPunct="1">
              <a:buFontTx/>
              <a:buChar char="-"/>
            </a:pPr>
            <a:r>
              <a:rPr lang="en-US" dirty="0" smtClean="0"/>
              <a:t>Round-up</a:t>
            </a:r>
            <a:endParaRPr lang="en-US" dirty="0" smtClean="0"/>
          </a:p>
          <a:p>
            <a:pPr marL="914400" lvl="1" indent="-457200" algn="l" eaLnBrk="1" hangingPunct="1">
              <a:buFontTx/>
              <a:buChar char="-"/>
            </a:pPr>
            <a:r>
              <a:rPr lang="en-US" dirty="0" smtClean="0"/>
              <a:t>How do you field measure</a:t>
            </a:r>
          </a:p>
          <a:p>
            <a:pPr marL="1371600" lvl="2" indent="-457200" algn="l" eaLnBrk="1" hangingPunct="1">
              <a:buFontTx/>
              <a:buChar char="-"/>
            </a:pPr>
            <a:r>
              <a:rPr lang="en-US" dirty="0" smtClean="0"/>
              <a:t>Additional wire in PB’s, poles, etc.</a:t>
            </a:r>
          </a:p>
          <a:p>
            <a:pPr marR="0" algn="l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8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671"/>
            <a:ext cx="8534400" cy="55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"/>
            <a:ext cx="4266819" cy="56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4724019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8600"/>
            <a:ext cx="45148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7204" y="-1350003"/>
            <a:ext cx="5508811" cy="85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7204" y="-1350003"/>
            <a:ext cx="5508811" cy="851361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0" y="3810000"/>
            <a:ext cx="838200" cy="304800"/>
          </a:xfrm>
          <a:prstGeom prst="ellipse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431</Words>
  <Application>Microsoft Office PowerPoint</Application>
  <PresentationFormat>On-screen Show (4:3)</PresentationFormat>
  <Paragraphs>541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Lucida Console</vt:lpstr>
      <vt:lpstr>Wingdings</vt:lpstr>
      <vt:lpstr>Wingdings 2</vt:lpstr>
      <vt:lpstr>Wingdings 3</vt:lpstr>
      <vt:lpstr>Concourse</vt:lpstr>
      <vt:lpstr>Electrical</vt:lpstr>
      <vt:lpstr>Electrical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Wisconsin Department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SCHUURMANS, ROBERT J</cp:lastModifiedBy>
  <cp:revision>135</cp:revision>
  <cp:lastPrinted>2016-03-15T20:58:34Z</cp:lastPrinted>
  <dcterms:created xsi:type="dcterms:W3CDTF">2012-06-26T13:11:17Z</dcterms:created>
  <dcterms:modified xsi:type="dcterms:W3CDTF">2016-03-15T21:12:13Z</dcterms:modified>
</cp:coreProperties>
</file>