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9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0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8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4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4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9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AE74-2261-41C5-9987-9C6ADA9EB73F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9B90-C360-416D-8002-B487EB9C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3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633528" y="1605778"/>
            <a:ext cx="954156" cy="1001865"/>
            <a:chOff x="1741336" y="1311965"/>
            <a:chExt cx="954156" cy="1001865"/>
          </a:xfrm>
        </p:grpSpPr>
        <p:sp>
          <p:nvSpPr>
            <p:cNvPr id="4" name="Rectangle 3"/>
            <p:cNvSpPr/>
            <p:nvPr/>
          </p:nvSpPr>
          <p:spPr>
            <a:xfrm>
              <a:off x="1741336" y="1311965"/>
              <a:ext cx="954156" cy="10018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41336" y="2064774"/>
              <a:ext cx="954156" cy="98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4042897" y="1609539"/>
            <a:ext cx="954156" cy="1001865"/>
            <a:chOff x="1741336" y="1311965"/>
            <a:chExt cx="954156" cy="1001865"/>
          </a:xfrm>
        </p:grpSpPr>
        <p:sp>
          <p:nvSpPr>
            <p:cNvPr id="9" name="Rectangle 8"/>
            <p:cNvSpPr/>
            <p:nvPr/>
          </p:nvSpPr>
          <p:spPr>
            <a:xfrm>
              <a:off x="1741336" y="1311965"/>
              <a:ext cx="954156" cy="10018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741336" y="2064774"/>
              <a:ext cx="954156" cy="98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430059" y="1600861"/>
            <a:ext cx="954156" cy="1001865"/>
            <a:chOff x="1741336" y="1311965"/>
            <a:chExt cx="954156" cy="1001865"/>
          </a:xfrm>
        </p:grpSpPr>
        <p:sp>
          <p:nvSpPr>
            <p:cNvPr id="12" name="Rectangle 11"/>
            <p:cNvSpPr/>
            <p:nvPr/>
          </p:nvSpPr>
          <p:spPr>
            <a:xfrm>
              <a:off x="1741336" y="1311965"/>
              <a:ext cx="954156" cy="10018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741336" y="2064774"/>
              <a:ext cx="954156" cy="98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844878" y="1609539"/>
            <a:ext cx="954156" cy="1001865"/>
            <a:chOff x="1741336" y="1311965"/>
            <a:chExt cx="954156" cy="1001865"/>
          </a:xfrm>
        </p:grpSpPr>
        <p:sp>
          <p:nvSpPr>
            <p:cNvPr id="15" name="Rectangle 14"/>
            <p:cNvSpPr/>
            <p:nvPr/>
          </p:nvSpPr>
          <p:spPr>
            <a:xfrm>
              <a:off x="1741336" y="1311965"/>
              <a:ext cx="954156" cy="10018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741336" y="2064774"/>
              <a:ext cx="954156" cy="98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33528" y="3121228"/>
            <a:ext cx="954156" cy="1001865"/>
            <a:chOff x="1741336" y="1311965"/>
            <a:chExt cx="954156" cy="1001865"/>
          </a:xfrm>
        </p:grpSpPr>
        <p:sp>
          <p:nvSpPr>
            <p:cNvPr id="21" name="Rectangle 20"/>
            <p:cNvSpPr/>
            <p:nvPr/>
          </p:nvSpPr>
          <p:spPr>
            <a:xfrm>
              <a:off x="1741336" y="1311965"/>
              <a:ext cx="954156" cy="10018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41336" y="2064774"/>
              <a:ext cx="954156" cy="98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2895804" y="231043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74424" y="2306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687262" y="23104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310623" y="2306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09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90887" y="3809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06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6626942" y="1071716"/>
            <a:ext cx="29497" cy="33134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20722" y="2841523"/>
            <a:ext cx="6340864" cy="9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24307" y="1917127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17590" y="70888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24306" y="338413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2</a:t>
            </a:r>
            <a:endParaRPr lang="en-US" dirty="0"/>
          </a:p>
        </p:txBody>
      </p:sp>
      <p:sp>
        <p:nvSpPr>
          <p:cNvPr id="36" name="Bent-Up Arrow 35"/>
          <p:cNvSpPr/>
          <p:nvPr/>
        </p:nvSpPr>
        <p:spPr>
          <a:xfrm>
            <a:off x="2660446" y="1868199"/>
            <a:ext cx="436071" cy="330190"/>
          </a:xfrm>
          <a:prstGeom prst="bentUp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-Right Arrow 36"/>
          <p:cNvSpPr/>
          <p:nvPr/>
        </p:nvSpPr>
        <p:spPr>
          <a:xfrm rot="19129216">
            <a:off x="3120656" y="1765083"/>
            <a:ext cx="477078" cy="79939"/>
          </a:xfrm>
          <a:prstGeom prst="leftRightArrow">
            <a:avLst/>
          </a:prstGeom>
          <a:solidFill>
            <a:schemeClr val="tx1"/>
          </a:solidFill>
          <a:ln cap="flat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Arrow 37"/>
          <p:cNvSpPr/>
          <p:nvPr/>
        </p:nvSpPr>
        <p:spPr>
          <a:xfrm>
            <a:off x="5604658" y="2106181"/>
            <a:ext cx="589936" cy="141541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2781225" y="3462102"/>
            <a:ext cx="658762" cy="1846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Bent Arrow 39"/>
          <p:cNvSpPr/>
          <p:nvPr/>
        </p:nvSpPr>
        <p:spPr>
          <a:xfrm rot="16200000">
            <a:off x="5858653" y="1666297"/>
            <a:ext cx="287457" cy="294968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Up Arrow 40"/>
          <p:cNvSpPr/>
          <p:nvPr/>
        </p:nvSpPr>
        <p:spPr>
          <a:xfrm>
            <a:off x="6919589" y="1813781"/>
            <a:ext cx="132850" cy="47267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Bent Arrow 41"/>
          <p:cNvSpPr/>
          <p:nvPr/>
        </p:nvSpPr>
        <p:spPr>
          <a:xfrm rot="16200000">
            <a:off x="7462358" y="1775390"/>
            <a:ext cx="287457" cy="294968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Left Arrow 43"/>
          <p:cNvSpPr/>
          <p:nvPr/>
        </p:nvSpPr>
        <p:spPr>
          <a:xfrm>
            <a:off x="4222409" y="2101408"/>
            <a:ext cx="589936" cy="141541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-Right Arrow 44"/>
          <p:cNvSpPr/>
          <p:nvPr/>
        </p:nvSpPr>
        <p:spPr>
          <a:xfrm>
            <a:off x="5661087" y="2011039"/>
            <a:ext cx="477078" cy="58979"/>
          </a:xfrm>
          <a:prstGeom prst="leftRightArrow">
            <a:avLst/>
          </a:prstGeom>
          <a:solidFill>
            <a:schemeClr val="tx1"/>
          </a:solidFill>
          <a:ln cap="flat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-Right Arrow 45"/>
          <p:cNvSpPr/>
          <p:nvPr/>
        </p:nvSpPr>
        <p:spPr>
          <a:xfrm rot="19129216">
            <a:off x="7108930" y="1765260"/>
            <a:ext cx="477078" cy="79939"/>
          </a:xfrm>
          <a:prstGeom prst="leftRightArrow">
            <a:avLst/>
          </a:prstGeom>
          <a:solidFill>
            <a:schemeClr val="tx1"/>
          </a:solidFill>
          <a:ln cap="flat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77893" y="2147152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OL C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5676208" y="2172178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OL C</a:t>
            </a:r>
            <a:endParaRPr lang="en-US" sz="1000" dirty="0"/>
          </a:p>
        </p:txBody>
      </p:sp>
      <p:sp>
        <p:nvSpPr>
          <p:cNvPr id="47" name="TextBox 46"/>
          <p:cNvSpPr txBox="1"/>
          <p:nvPr/>
        </p:nvSpPr>
        <p:spPr>
          <a:xfrm>
            <a:off x="7052439" y="1996370"/>
            <a:ext cx="8531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OL B(Note 2)</a:t>
            </a:r>
            <a:endParaRPr lang="en-US" sz="1000" dirty="0"/>
          </a:p>
        </p:txBody>
      </p:sp>
      <p:sp>
        <p:nvSpPr>
          <p:cNvPr id="49" name="TextBox 48"/>
          <p:cNvSpPr txBox="1"/>
          <p:nvPr/>
        </p:nvSpPr>
        <p:spPr>
          <a:xfrm>
            <a:off x="5579754" y="1841878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P2</a:t>
            </a:r>
            <a:endParaRPr lang="en-US" sz="1000" dirty="0"/>
          </a:p>
        </p:txBody>
      </p:sp>
      <p:sp>
        <p:nvSpPr>
          <p:cNvPr id="50" name="TextBox 49"/>
          <p:cNvSpPr txBox="1"/>
          <p:nvPr/>
        </p:nvSpPr>
        <p:spPr>
          <a:xfrm rot="19032486">
            <a:off x="3008932" y="1610215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P1+4</a:t>
            </a:r>
            <a:endParaRPr lang="en-US" sz="1000" dirty="0"/>
          </a:p>
        </p:txBody>
      </p:sp>
      <p:sp>
        <p:nvSpPr>
          <p:cNvPr id="51" name="TextBox 50"/>
          <p:cNvSpPr txBox="1"/>
          <p:nvPr/>
        </p:nvSpPr>
        <p:spPr>
          <a:xfrm rot="19032486">
            <a:off x="7029835" y="1618090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P1+4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6630629" y="3202357"/>
            <a:ext cx="53842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Notes</a:t>
            </a:r>
          </a:p>
          <a:p>
            <a:pPr marL="342900" indent="-342900">
              <a:buAutoNum type="arabicPeriod"/>
            </a:pPr>
            <a:r>
              <a:rPr lang="en-US" dirty="0" smtClean="0"/>
              <a:t>Provide for Hand Control</a:t>
            </a:r>
          </a:p>
          <a:p>
            <a:pPr marL="342900" indent="-342900">
              <a:buAutoNum type="arabicPeriod"/>
            </a:pPr>
            <a:r>
              <a:rPr lang="en-US" dirty="0" smtClean="0"/>
              <a:t>OL B = 2+4 – (Ped OL 1+4)</a:t>
            </a:r>
          </a:p>
          <a:p>
            <a:r>
              <a:rPr lang="en-US" dirty="0"/>
              <a:t>	</a:t>
            </a:r>
            <a:r>
              <a:rPr lang="en-US" dirty="0" smtClean="0"/>
              <a:t>-  Ped OL1+4 is a phase 1+4 Ped and shall </a:t>
            </a:r>
          </a:p>
          <a:p>
            <a:r>
              <a:rPr lang="en-US" dirty="0"/>
              <a:t>	</a:t>
            </a:r>
            <a:r>
              <a:rPr lang="en-US" dirty="0" smtClean="0"/>
              <a:t>   operate as follows:</a:t>
            </a:r>
          </a:p>
          <a:p>
            <a:r>
              <a:rPr lang="en-US" dirty="0" smtClean="0"/>
              <a:t>	-  If a Ped OL1+4 call is received while Phase 1</a:t>
            </a:r>
          </a:p>
          <a:p>
            <a:r>
              <a:rPr lang="en-US" dirty="0"/>
              <a:t>	</a:t>
            </a:r>
            <a:r>
              <a:rPr lang="en-US" dirty="0" smtClean="0"/>
              <a:t>    is timing, the Ped OL call shall be served</a:t>
            </a:r>
          </a:p>
          <a:p>
            <a:r>
              <a:rPr lang="en-US" dirty="0"/>
              <a:t>	</a:t>
            </a:r>
            <a:r>
              <a:rPr lang="en-US" dirty="0" smtClean="0"/>
              <a:t>    during phase 4 and OLB shall </a:t>
            </a:r>
            <a:r>
              <a:rPr lang="en-US" dirty="0" smtClean="0"/>
              <a:t>be inactive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-  If a Ped OL1+4 call is received while phase 4</a:t>
            </a:r>
          </a:p>
          <a:p>
            <a:r>
              <a:rPr lang="en-US" dirty="0"/>
              <a:t>	</a:t>
            </a:r>
            <a:r>
              <a:rPr lang="en-US" dirty="0" smtClean="0"/>
              <a:t>    is timing, the Ped OL call shall be served</a:t>
            </a:r>
          </a:p>
          <a:p>
            <a:r>
              <a:rPr lang="en-US" dirty="0"/>
              <a:t>	</a:t>
            </a:r>
            <a:r>
              <a:rPr lang="en-US" dirty="0" smtClean="0"/>
              <a:t>    during phase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0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SCHUURMANS, ROBERT J</dc:creator>
  <cp:lastModifiedBy>SCHUURMANS, ROBERT J</cp:lastModifiedBy>
  <cp:revision>14</cp:revision>
  <cp:lastPrinted>2016-09-13T13:26:12Z</cp:lastPrinted>
  <dcterms:created xsi:type="dcterms:W3CDTF">2016-08-23T21:07:04Z</dcterms:created>
  <dcterms:modified xsi:type="dcterms:W3CDTF">2016-09-13T13:44:54Z</dcterms:modified>
</cp:coreProperties>
</file>