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9" r:id="rId4"/>
    <p:sldId id="257" r:id="rId5"/>
    <p:sldId id="258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44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B7773-426B-4FB4-A85C-3CCC209C34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09C025-278A-4A9C-B68A-EB38E7917A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F67F9-B93D-47E8-B1D1-02809817D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86E23-2587-45CF-8F96-1A424F214A25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9EB8B2-CCAB-403E-8056-8495D2823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9735A-5350-4EFF-9271-CE4CF103D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48FD4-DC4F-4AA3-A4FE-45453B9C5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905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3A74D-7452-47F9-BFBF-21FE5BE08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E9ED5E-6D8F-4B32-B736-BB57C99A42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AE652-EF37-42DC-BA5F-EF926489F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86E23-2587-45CF-8F96-1A424F214A25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0202DA-7F59-4F39-9200-F9F0C5A5F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431A9D-60E8-4C82-B44E-C8BE314C6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48FD4-DC4F-4AA3-A4FE-45453B9C5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23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835D80-B31F-4C79-AE5D-BFC2A67F60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43FEE1-7E27-482E-8AF5-406725A66A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A3800-F0FE-4B37-AEBA-ABA059C95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86E23-2587-45CF-8F96-1A424F214A25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CC9F84-3A02-45BC-A694-ADD149A4C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F2342-630E-4D25-A732-C38468C68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48FD4-DC4F-4AA3-A4FE-45453B9C5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767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C5929-D5C7-42A5-BD98-A0D5679F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2C848-6AA6-43B4-85C3-88825E2D5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77A61C-89BE-4560-BA89-FC7EB1E18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86E23-2587-45CF-8F96-1A424F214A25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A82183-E64E-41F0-8B99-C6E224BF8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7F16C5-8CDF-4E6D-924C-CC4E3F8AF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48FD4-DC4F-4AA3-A4FE-45453B9C5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587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34E56-37D8-4981-80C9-5271A6D45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B50E8C-B663-4144-90E3-49910879AE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9046AD-1FB8-4881-A19A-2C7ECAA90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86E23-2587-45CF-8F96-1A424F214A25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BDA5C8-A3CA-40C5-A6A4-71A902E17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677C57-B543-4601-B5DE-BD84F8A33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48FD4-DC4F-4AA3-A4FE-45453B9C5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653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99080-D0E8-4894-938D-0E2E2FB22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3AD324-E7C4-4F86-B232-A9DB854F15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D05E5A-E133-4721-93C4-F46EEEFD78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A947B4-9D1D-4F9D-BA5A-BAA8B7ECB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86E23-2587-45CF-8F96-1A424F214A25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D2351-2602-4085-9F64-3A2CA0AD9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D9AE17-1002-4F6B-9360-940FB1E7D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48FD4-DC4F-4AA3-A4FE-45453B9C5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0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C1759-BF56-4A05-ACF8-C8E13C899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2D92D3-218A-4399-B204-71F8788170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B908FF-CC21-4479-BE4C-43F1254980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103754-8FDC-4472-BB58-A13298F5D8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22CC37-0427-4E60-858D-DB0C11F57A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19B2CF-0F92-4FFA-844E-AFB07734B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86E23-2587-45CF-8F96-1A424F214A25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399F8B-D4B4-45D2-B33B-DD637B359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84D766-CC36-450C-AC4A-AD869BEED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48FD4-DC4F-4AA3-A4FE-45453B9C5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158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EA8DB-FBF7-49B2-B18F-1BA5E0AB8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916AFE-3F7D-458C-8936-A337446B9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86E23-2587-45CF-8F96-1A424F214A25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570C9B-804C-41CA-91E7-E2B147115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4BD2FD-956D-4223-B471-49BF9272A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48FD4-DC4F-4AA3-A4FE-45453B9C5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531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48A081-1667-4DE5-8A9F-8FF31E77E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86E23-2587-45CF-8F96-1A424F214A25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CC2244-9301-49CA-BC4F-7C07DD26E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683DC9-86E5-4BD7-A55F-E7F3E80BB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48FD4-DC4F-4AA3-A4FE-45453B9C5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045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91500-CD2F-4818-899B-4E41B3F68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8C71B-2107-45AA-8C05-50E197501B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054184-6907-493F-A2FF-C17A139F04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060252-D228-4955-A622-41F3C9096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86E23-2587-45CF-8F96-1A424F214A25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2FB0CD-E908-4988-90B1-B5C0F6E19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C46BC4-CF56-4608-B44C-1275747E3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48FD4-DC4F-4AA3-A4FE-45453B9C5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100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9CBE6-78AC-4A4A-BC12-1CE71DD92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ACFFE1-C257-447E-95D3-2FA25C73A5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D67698-340B-4DAB-A3E9-5208F738CE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A34466-F6CC-4F11-AAA4-03B07FC38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86E23-2587-45CF-8F96-1A424F214A25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6AE320-BE63-4852-A273-EDC568307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E1023C-EA27-4C6A-AD1F-923644AF3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48FD4-DC4F-4AA3-A4FE-45453B9C5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57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F82B41-6B9A-412C-BDA6-58BF151BC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9CC056-3720-4309-ADDA-57A229D335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DE3D3-A6F9-4034-945A-5BB858A9AD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86E23-2587-45CF-8F96-1A424F214A25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86075-E29C-48C5-A80E-6B1AF26862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755479-B668-4137-8C4B-1604A0D7E5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48FD4-DC4F-4AA3-A4FE-45453B9C5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792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ograph.org.uk/photo/5046520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ile:Going-to-the-Sun_Road,_construction_crew_paving_around_milepost_33.jpg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74E66-2293-4A66-BC3D-2AAD7CD00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358" y="128338"/>
            <a:ext cx="11887200" cy="1876925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accent1"/>
                </a:solidFill>
                <a:latin typeface="Algerian" panose="04020705040A02060702" pitchFamily="82" charset="0"/>
              </a:rPr>
              <a:t>2020 NC REGION </a:t>
            </a:r>
            <a:br>
              <a:rPr lang="en-US" sz="3600" dirty="0">
                <a:solidFill>
                  <a:schemeClr val="accent1"/>
                </a:solidFill>
                <a:latin typeface="Algerian" panose="04020705040A02060702" pitchFamily="82" charset="0"/>
              </a:rPr>
            </a:br>
            <a:r>
              <a:rPr lang="en-US" sz="3600" dirty="0">
                <a:solidFill>
                  <a:schemeClr val="accent1"/>
                </a:solidFill>
                <a:latin typeface="Algerian" panose="04020705040A02060702" pitchFamily="82" charset="0"/>
              </a:rPr>
              <a:t>CONSTRUCTION CONFERENCE: </a:t>
            </a:r>
            <a:br>
              <a:rPr lang="en-US" sz="3600" dirty="0">
                <a:solidFill>
                  <a:schemeClr val="accent1"/>
                </a:solidFill>
                <a:latin typeface="Algerian" panose="04020705040A02060702" pitchFamily="82" charset="0"/>
              </a:rPr>
            </a:br>
            <a:r>
              <a:rPr lang="en-US" sz="3600" dirty="0">
                <a:solidFill>
                  <a:schemeClr val="accent1"/>
                </a:solidFill>
                <a:latin typeface="Algerian" panose="04020705040A02060702" pitchFamily="82" charset="0"/>
              </a:rPr>
              <a:t>CLOSING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450546F-D145-4C25-8877-9B4CA837E9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069431" y="2005264"/>
            <a:ext cx="8053137" cy="4538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041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70C0F63-0061-4E2C-AD14-05A1BAA15C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2700" y="47255"/>
            <a:ext cx="6440020" cy="6763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753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56303E5-191D-44D9-9C52-1DA651D6DD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440" y="92850"/>
            <a:ext cx="9271455" cy="6707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571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6963F18-DD57-4180-93A2-8BCAC71A78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2826" y="33731"/>
            <a:ext cx="5057774" cy="6752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939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34CCBB7-4FA6-41FD-828C-8D3CBF8305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860" y="74078"/>
            <a:ext cx="9286119" cy="674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880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C0DC02-E906-483E-9549-BCAAD315ED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075" y="1957134"/>
            <a:ext cx="3023936" cy="4796590"/>
          </a:xfrm>
        </p:spPr>
        <p:txBody>
          <a:bodyPr/>
          <a:lstStyle/>
          <a:p>
            <a:endParaRPr lang="en-US" dirty="0">
              <a:latin typeface="Algerian" panose="04020705040A02060702" pitchFamily="82" charset="0"/>
            </a:endParaRPr>
          </a:p>
          <a:p>
            <a:endParaRPr lang="en-US" dirty="0">
              <a:latin typeface="Algerian" panose="04020705040A02060702" pitchFamily="82" charset="0"/>
            </a:endParaRPr>
          </a:p>
          <a:p>
            <a:r>
              <a:rPr lang="en-US" sz="3200" dirty="0">
                <a:solidFill>
                  <a:schemeClr val="accent2"/>
                </a:solidFill>
                <a:latin typeface="Algerian" panose="04020705040A02060702" pitchFamily="82" charset="0"/>
              </a:rPr>
              <a:t>Thank you</a:t>
            </a:r>
          </a:p>
          <a:p>
            <a:r>
              <a:rPr lang="en-US" sz="3200" dirty="0">
                <a:solidFill>
                  <a:schemeClr val="accent2"/>
                </a:solidFill>
                <a:latin typeface="Algerian" panose="04020705040A02060702" pitchFamily="82" charset="0"/>
              </a:rPr>
              <a:t>Enjoy</a:t>
            </a:r>
          </a:p>
          <a:p>
            <a:r>
              <a:rPr lang="en-US" sz="3200" dirty="0">
                <a:solidFill>
                  <a:schemeClr val="accent2"/>
                </a:solidFill>
                <a:latin typeface="Algerian" panose="04020705040A02060702" pitchFamily="82" charset="0"/>
              </a:rPr>
              <a:t>BE Safe </a:t>
            </a:r>
          </a:p>
          <a:p>
            <a:endParaRPr lang="en-US" dirty="0">
              <a:latin typeface="Algerian" panose="04020705040A02060702" pitchFamily="82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1473F7B-ACE5-462F-A15A-19BCA86234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433010" y="1957136"/>
            <a:ext cx="8510338" cy="479659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812081B9-7D64-43BF-871B-6E64EFD5C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338" y="128337"/>
            <a:ext cx="11815010" cy="1828799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accent1"/>
                </a:solidFill>
                <a:latin typeface="Algerian" panose="04020705040A02060702" pitchFamily="82" charset="0"/>
              </a:rPr>
              <a:t>2020 NC REGION </a:t>
            </a:r>
            <a:br>
              <a:rPr lang="en-US" sz="3600" dirty="0">
                <a:solidFill>
                  <a:schemeClr val="accent1"/>
                </a:solidFill>
                <a:latin typeface="Algerian" panose="04020705040A02060702" pitchFamily="82" charset="0"/>
              </a:rPr>
            </a:br>
            <a:r>
              <a:rPr lang="en-US" sz="3600" dirty="0">
                <a:solidFill>
                  <a:schemeClr val="accent1"/>
                </a:solidFill>
                <a:latin typeface="Algerian" panose="04020705040A02060702" pitchFamily="82" charset="0"/>
              </a:rPr>
              <a:t>CONSTRUCTION CONFERENCE:</a:t>
            </a:r>
            <a:br>
              <a:rPr lang="en-US" sz="3600" dirty="0">
                <a:solidFill>
                  <a:schemeClr val="accent1"/>
                </a:solidFill>
                <a:latin typeface="Algerian" panose="04020705040A02060702" pitchFamily="82" charset="0"/>
              </a:rPr>
            </a:br>
            <a:r>
              <a:rPr lang="en-US" sz="3600" dirty="0">
                <a:solidFill>
                  <a:schemeClr val="accent1"/>
                </a:solidFill>
                <a:latin typeface="Algerian" panose="04020705040A02060702" pitchFamily="82" charset="0"/>
              </a:rPr>
              <a:t>CLOSING</a:t>
            </a:r>
          </a:p>
        </p:txBody>
      </p:sp>
    </p:spTree>
    <p:extLst>
      <p:ext uri="{BB962C8B-B14F-4D97-AF65-F5344CB8AC3E}">
        <p14:creationId xmlns:p14="http://schemas.microsoft.com/office/powerpoint/2010/main" val="381692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11</Words>
  <Application>Microsoft Office PowerPoint</Application>
  <PresentationFormat>Widescreen</PresentationFormat>
  <Paragraphs>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Algerian</vt:lpstr>
      <vt:lpstr>Arial</vt:lpstr>
      <vt:lpstr>Calibri</vt:lpstr>
      <vt:lpstr>Calibri Light</vt:lpstr>
      <vt:lpstr>Office Theme</vt:lpstr>
      <vt:lpstr>2020 NC REGION  CONSTRUCTION CONFERENCE:  CLOSING</vt:lpstr>
      <vt:lpstr>PowerPoint Presentation</vt:lpstr>
      <vt:lpstr>PowerPoint Presentation</vt:lpstr>
      <vt:lpstr>PowerPoint Presentation</vt:lpstr>
      <vt:lpstr>PowerPoint Presentation</vt:lpstr>
      <vt:lpstr>2020 NC REGION  CONSTRUCTION CONFERENCE: CLOSING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 REGION CONSTRUCTION CONFERENCE CLOSING</dc:title>
  <dc:creator>KRETSCHMER, MICHAEL</dc:creator>
  <cp:lastModifiedBy>Rebecca Olsen</cp:lastModifiedBy>
  <cp:revision>6</cp:revision>
  <dcterms:created xsi:type="dcterms:W3CDTF">2020-02-18T12:45:38Z</dcterms:created>
  <dcterms:modified xsi:type="dcterms:W3CDTF">2020-02-18T14:04:51Z</dcterms:modified>
</cp:coreProperties>
</file>