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74" r:id="rId3"/>
    <p:sldId id="273" r:id="rId4"/>
    <p:sldId id="271" r:id="rId5"/>
    <p:sldId id="263" r:id="rId6"/>
    <p:sldId id="266" r:id="rId7"/>
    <p:sldId id="267" r:id="rId8"/>
    <p:sldId id="270" r:id="rId9"/>
    <p:sldId id="27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44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57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39A6E7-5272-41CF-AE6E-AD4F0D857CDE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B1190E-70A2-4383-9A1F-1D848F48C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757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4694F-A106-4EDA-8388-72A13618B9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7B563D-31A5-450E-A154-066EA48D81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044D3-253B-47AA-8912-D3552A289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6636B-8A72-4E9F-8DAA-A0F32CB61459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2ED5D-B770-4868-8184-A890BD520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8C22D-BDFB-4C7D-9A77-96266FA78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29D63-3F6D-4B4D-A1A9-B76715533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957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05771-7040-42FE-B707-93D54256F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2C1938-0694-4EEA-9456-42D8A56C0E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64CAE-A7CE-4309-A33B-45E39DC21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6636B-8A72-4E9F-8DAA-A0F32CB61459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80F39-0856-4242-9185-6E228A517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9B849-9311-4797-AEFD-83CC35EB6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29D63-3F6D-4B4D-A1A9-B76715533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822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26CF53-FF43-4598-94E9-42D2BA7B6D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E0A54A-0A7A-42E3-BD6B-0C1B01ED64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C2CC1-D314-41CF-8020-4305A1FAB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6636B-8A72-4E9F-8DAA-A0F32CB61459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DF7285-FC59-4496-84A8-2E7F8B6E4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BC737-AAED-4FD1-8BE7-5D44F1D2E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29D63-3F6D-4B4D-A1A9-B76715533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6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D9C10-1B67-4329-9C5F-18D341A38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FC9A3-3A70-4DA2-A97C-682A74468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8E0D62-3AEB-44ED-AC11-D8270EE7E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6636B-8A72-4E9F-8DAA-A0F32CB61459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B2813-C2B2-4D55-B68B-B2CD3766E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D1D16-97C6-45D4-A901-2ADCC90E0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29D63-3F6D-4B4D-A1A9-B76715533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317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061D3-C661-4EFD-A488-B3AA026B5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00FC1E-3086-4770-A02B-F7045E471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2B3985-6ED9-42B7-A819-D65AFD272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6636B-8A72-4E9F-8DAA-A0F32CB61459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9DE72-1E29-4974-ADBA-5ECF4ACE4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0070B-2132-4260-A775-7CA0F55DE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29D63-3F6D-4B4D-A1A9-B76715533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25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4A333-B12B-4585-A5D6-8CEF7331B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95BC8-0BA6-447B-8464-5C0E697267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3C8A06-09C1-416F-B7DE-F436E027D8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6D5DBC-CDBC-4A1D-8841-3D061F4DA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6636B-8A72-4E9F-8DAA-A0F32CB61459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E46088-352A-4934-83AE-87FA18575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64F5F1-1854-4A50-BBC7-09B4D345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29D63-3F6D-4B4D-A1A9-B76715533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109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A9D23-397C-4194-B3C5-FD22CD377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CC4F1-A5DE-41E6-A608-8821080F9C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155150-3FBC-4330-8DE4-49ECF4D1A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AABF39-D148-4447-A516-04E6882344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FF8C27-3856-402C-ABEF-4198BCD8B1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80EF55-3A56-44BC-B87A-6CDE57677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6636B-8A72-4E9F-8DAA-A0F32CB61459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06A3CE-93B3-48D5-948C-AA61226D6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DC2381-5761-41DE-A673-0E33295DE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29D63-3F6D-4B4D-A1A9-B76715533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974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6CD46-9F6F-4CA2-8932-8C046C381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634DE1-ECAA-46C7-958E-F0D85F264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6636B-8A72-4E9F-8DAA-A0F32CB61459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2092F2-E85C-4C2D-91B8-A678C9CF8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1DA704-BCD5-4AAB-B25D-9E641847E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29D63-3F6D-4B4D-A1A9-B76715533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17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38016E-4CCE-4C6A-B682-57DA03945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6636B-8A72-4E9F-8DAA-A0F32CB61459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8A9F92-78F4-44A2-B38F-1F5C0CB98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DC920-F59C-47BB-A441-189C59FB0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29D63-3F6D-4B4D-A1A9-B76715533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44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6D6EE-A813-4137-91BA-F431ED844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3B94F-1102-4BFE-B9D8-3EA5CDAF8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D23C22-050B-4497-9116-B8FA48CF40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046305-309A-4C84-BF84-368A1DC6B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6636B-8A72-4E9F-8DAA-A0F32CB61459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958D1-47ED-4E8B-803E-B4C774F20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030BB1-8043-4CF7-9E87-D65B48D96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29D63-3F6D-4B4D-A1A9-B76715533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034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6F345-2C4E-4CB2-A60B-D09DA075D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7BA545-94AE-4894-A5D4-A039B1F3F6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8EEE01-ADF0-4AED-8EEA-6A19A1B791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88075A-6A5D-4B7C-A884-35E3E7AA4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6636B-8A72-4E9F-8DAA-A0F32CB61459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A16AB1-82CD-42D0-A79A-DEEACF19F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657831-CDA0-4EAE-8D0B-3FB8E3E71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29D63-3F6D-4B4D-A1A9-B76715533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240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F7F1B9-F9E8-444E-8640-E547840D2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8C0CC8-62E5-4B05-8170-D475CA07D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6AB53-32CB-495E-88DC-F18F0EC736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6636B-8A72-4E9F-8DAA-A0F32CB61459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4A48D-CC2F-4981-94F5-021DDD1D66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127FC-DB57-4D53-ABC7-52D3573715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29D63-3F6D-4B4D-A1A9-B76715533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651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34" Type="http://schemas.openxmlformats.org/officeDocument/2006/relationships/image" Target="../media/image36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36" Type="http://schemas.openxmlformats.org/officeDocument/2006/relationships/image" Target="../media/image38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2.png"/><Relationship Id="rId35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4A8DA-C8BA-4ABD-B6E9-E92ABCC3FD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Construction Conference</a:t>
            </a:r>
            <a:br>
              <a:rPr lang="en-US" dirty="0"/>
            </a:br>
            <a:r>
              <a:rPr lang="en-US" dirty="0"/>
              <a:t>February 19, 2020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B732D3-66ED-4CF1-9451-D2656805C0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958" y="3834648"/>
            <a:ext cx="9144000" cy="2387600"/>
          </a:xfrm>
        </p:spPr>
        <p:txBody>
          <a:bodyPr>
            <a:normAutofit/>
          </a:bodyPr>
          <a:lstStyle/>
          <a:p>
            <a:r>
              <a:rPr lang="en-US" sz="4000" dirty="0"/>
              <a:t>Structure Drainage</a:t>
            </a:r>
          </a:p>
          <a:p>
            <a:r>
              <a:rPr lang="en-US" sz="4000" dirty="0"/>
              <a:t>Use of Surface Drain, TBT Curb</a:t>
            </a:r>
          </a:p>
          <a:p>
            <a:r>
              <a:rPr lang="en-US" sz="4000" dirty="0"/>
              <a:t>Tim Hanley</a:t>
            </a:r>
          </a:p>
        </p:txBody>
      </p:sp>
    </p:spTree>
    <p:extLst>
      <p:ext uri="{BB962C8B-B14F-4D97-AF65-F5344CB8AC3E}">
        <p14:creationId xmlns:p14="http://schemas.microsoft.com/office/powerpoint/2010/main" val="3396627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28EEE-4E22-4904-887B-BA0A6B865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TBT Curb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E25DB1C-3F15-41D9-BF6B-77A552FAF4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86346"/>
            <a:ext cx="10515600" cy="4029895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FD953D86-DC33-4536-94B8-1E1C54107CC1}"/>
              </a:ext>
            </a:extLst>
          </p:cNvPr>
          <p:cNvSpPr/>
          <p:nvPr/>
        </p:nvSpPr>
        <p:spPr>
          <a:xfrm>
            <a:off x="6583681" y="1228641"/>
            <a:ext cx="474845" cy="13255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783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0F027-2DD2-49B6-B5BD-CBB43B07D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TBT and TBTT Curb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D5CB167-D8E4-4602-9E1E-B2E6B53D8E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3925" y="1465509"/>
            <a:ext cx="4962525" cy="539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955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E3F3A-A263-436B-9E88-F05F33F19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Surface Drain Standard Detail 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Prior to Feb 2020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D3C81C8-3E4A-4E88-855A-9E5B3F74E8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342" y="1690688"/>
            <a:ext cx="8883316" cy="5085246"/>
          </a:xfr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5158315D-1CC6-482D-8E84-692CA5F4A1F3}"/>
              </a:ext>
            </a:extLst>
          </p:cNvPr>
          <p:cNvSpPr/>
          <p:nvPr/>
        </p:nvSpPr>
        <p:spPr>
          <a:xfrm>
            <a:off x="5382126" y="618423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54AE20CA-90F5-4345-B642-8061659E4F7A}"/>
              </a:ext>
            </a:extLst>
          </p:cNvPr>
          <p:cNvSpPr/>
          <p:nvPr/>
        </p:nvSpPr>
        <p:spPr>
          <a:xfrm rot="10800000">
            <a:off x="10218821" y="308409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8D2414A-8A87-4F57-B00F-0D118CA80F57}"/>
              </a:ext>
            </a:extLst>
          </p:cNvPr>
          <p:cNvCxnSpPr>
            <a:cxnSpLocks/>
          </p:cNvCxnSpPr>
          <p:nvPr/>
        </p:nvCxnSpPr>
        <p:spPr>
          <a:xfrm>
            <a:off x="5807162" y="5600448"/>
            <a:ext cx="12593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7976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11531" y="627610"/>
            <a:ext cx="3541221" cy="9996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" name="object 3"/>
          <p:cNvSpPr/>
          <p:nvPr/>
        </p:nvSpPr>
        <p:spPr>
          <a:xfrm>
            <a:off x="5052753" y="696191"/>
            <a:ext cx="5407428" cy="8125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" name="object 4"/>
          <p:cNvSpPr/>
          <p:nvPr/>
        </p:nvSpPr>
        <p:spPr>
          <a:xfrm>
            <a:off x="1561408" y="2240280"/>
            <a:ext cx="5619403" cy="18682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" name="object 5"/>
          <p:cNvSpPr/>
          <p:nvPr/>
        </p:nvSpPr>
        <p:spPr>
          <a:xfrm>
            <a:off x="7180811" y="2234046"/>
            <a:ext cx="3312621" cy="19451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" name="object 6"/>
          <p:cNvSpPr/>
          <p:nvPr/>
        </p:nvSpPr>
        <p:spPr>
          <a:xfrm>
            <a:off x="1970809" y="5083232"/>
            <a:ext cx="5210001" cy="7606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" name="object 7"/>
          <p:cNvSpPr/>
          <p:nvPr/>
        </p:nvSpPr>
        <p:spPr>
          <a:xfrm>
            <a:off x="7180811" y="5112327"/>
            <a:ext cx="3061161" cy="6733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" name="object 8"/>
          <p:cNvSpPr/>
          <p:nvPr/>
        </p:nvSpPr>
        <p:spPr>
          <a:xfrm>
            <a:off x="6242339" y="312593"/>
            <a:ext cx="0" cy="1558636"/>
          </a:xfrm>
          <a:custGeom>
            <a:avLst/>
            <a:gdLst/>
            <a:ahLst/>
            <a:cxnLst/>
            <a:rect l="l" t="t" r="r" b="b"/>
            <a:pathLst>
              <a:path h="2286000">
                <a:moveTo>
                  <a:pt x="0" y="2286000"/>
                </a:moveTo>
                <a:lnTo>
                  <a:pt x="0" y="0"/>
                </a:lnTo>
              </a:path>
            </a:pathLst>
          </a:custGeom>
          <a:ln w="18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" name="object 9"/>
          <p:cNvSpPr/>
          <p:nvPr/>
        </p:nvSpPr>
        <p:spPr>
          <a:xfrm>
            <a:off x="6179127" y="4485409"/>
            <a:ext cx="0" cy="1904134"/>
          </a:xfrm>
          <a:custGeom>
            <a:avLst/>
            <a:gdLst/>
            <a:ahLst/>
            <a:cxnLst/>
            <a:rect l="l" t="t" r="r" b="b"/>
            <a:pathLst>
              <a:path h="2792729">
                <a:moveTo>
                  <a:pt x="0" y="2792730"/>
                </a:moveTo>
                <a:lnTo>
                  <a:pt x="0" y="0"/>
                </a:lnTo>
              </a:path>
            </a:pathLst>
          </a:custGeom>
          <a:ln w="18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" name="object 10"/>
          <p:cNvSpPr/>
          <p:nvPr/>
        </p:nvSpPr>
        <p:spPr>
          <a:xfrm>
            <a:off x="3312102" y="312593"/>
            <a:ext cx="0" cy="1558636"/>
          </a:xfrm>
          <a:custGeom>
            <a:avLst/>
            <a:gdLst/>
            <a:ahLst/>
            <a:cxnLst/>
            <a:rect l="l" t="t" r="r" b="b"/>
            <a:pathLst>
              <a:path h="2286000">
                <a:moveTo>
                  <a:pt x="0" y="2286000"/>
                </a:moveTo>
                <a:lnTo>
                  <a:pt x="0" y="0"/>
                </a:lnTo>
              </a:path>
            </a:pathLst>
          </a:custGeom>
          <a:ln w="18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" name="object 11"/>
          <p:cNvSpPr/>
          <p:nvPr/>
        </p:nvSpPr>
        <p:spPr>
          <a:xfrm>
            <a:off x="8153399" y="3132858"/>
            <a:ext cx="2850573" cy="0"/>
          </a:xfrm>
          <a:custGeom>
            <a:avLst/>
            <a:gdLst/>
            <a:ahLst/>
            <a:cxnLst/>
            <a:rect l="l" t="t" r="r" b="b"/>
            <a:pathLst>
              <a:path w="4180840">
                <a:moveTo>
                  <a:pt x="0" y="0"/>
                </a:moveTo>
                <a:lnTo>
                  <a:pt x="4180840" y="0"/>
                </a:lnTo>
              </a:path>
            </a:pathLst>
          </a:custGeom>
          <a:ln w="18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2" name="object 12"/>
          <p:cNvSpPr/>
          <p:nvPr/>
        </p:nvSpPr>
        <p:spPr>
          <a:xfrm>
            <a:off x="1188028" y="1871230"/>
            <a:ext cx="9815945" cy="0"/>
          </a:xfrm>
          <a:custGeom>
            <a:avLst/>
            <a:gdLst/>
            <a:ahLst/>
            <a:cxnLst/>
            <a:rect l="l" t="t" r="r" b="b"/>
            <a:pathLst>
              <a:path w="14396719">
                <a:moveTo>
                  <a:pt x="0" y="0"/>
                </a:moveTo>
                <a:lnTo>
                  <a:pt x="14396719" y="0"/>
                </a:lnTo>
              </a:path>
            </a:pathLst>
          </a:custGeom>
          <a:ln w="18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3" name="object 13"/>
          <p:cNvSpPr/>
          <p:nvPr/>
        </p:nvSpPr>
        <p:spPr>
          <a:xfrm>
            <a:off x="8153399" y="1871230"/>
            <a:ext cx="0" cy="2614179"/>
          </a:xfrm>
          <a:custGeom>
            <a:avLst/>
            <a:gdLst/>
            <a:ahLst/>
            <a:cxnLst/>
            <a:rect l="l" t="t" r="r" b="b"/>
            <a:pathLst>
              <a:path h="3834129">
                <a:moveTo>
                  <a:pt x="0" y="3834129"/>
                </a:moveTo>
                <a:lnTo>
                  <a:pt x="0" y="0"/>
                </a:lnTo>
              </a:path>
            </a:pathLst>
          </a:custGeom>
          <a:ln w="18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4" name="object 14"/>
          <p:cNvSpPr/>
          <p:nvPr/>
        </p:nvSpPr>
        <p:spPr>
          <a:xfrm>
            <a:off x="1188028" y="4485409"/>
            <a:ext cx="9815945" cy="0"/>
          </a:xfrm>
          <a:custGeom>
            <a:avLst/>
            <a:gdLst/>
            <a:ahLst/>
            <a:cxnLst/>
            <a:rect l="l" t="t" r="r" b="b"/>
            <a:pathLst>
              <a:path w="14396719">
                <a:moveTo>
                  <a:pt x="0" y="0"/>
                </a:moveTo>
                <a:lnTo>
                  <a:pt x="14396719" y="0"/>
                </a:lnTo>
              </a:path>
            </a:pathLst>
          </a:custGeom>
          <a:ln w="18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5" name="object 15"/>
          <p:cNvSpPr/>
          <p:nvPr/>
        </p:nvSpPr>
        <p:spPr>
          <a:xfrm>
            <a:off x="11003973" y="312592"/>
            <a:ext cx="0" cy="6232814"/>
          </a:xfrm>
          <a:custGeom>
            <a:avLst/>
            <a:gdLst/>
            <a:ahLst/>
            <a:cxnLst/>
            <a:rect l="l" t="t" r="r" b="b"/>
            <a:pathLst>
              <a:path h="9141460">
                <a:moveTo>
                  <a:pt x="0" y="9141460"/>
                </a:moveTo>
                <a:lnTo>
                  <a:pt x="0" y="0"/>
                </a:lnTo>
              </a:path>
            </a:pathLst>
          </a:custGeom>
          <a:ln w="18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6" name="object 16"/>
          <p:cNvSpPr/>
          <p:nvPr/>
        </p:nvSpPr>
        <p:spPr>
          <a:xfrm>
            <a:off x="1188027" y="312592"/>
            <a:ext cx="0" cy="6232814"/>
          </a:xfrm>
          <a:custGeom>
            <a:avLst/>
            <a:gdLst/>
            <a:ahLst/>
            <a:cxnLst/>
            <a:rect l="l" t="t" r="r" b="b"/>
            <a:pathLst>
              <a:path h="9141460">
                <a:moveTo>
                  <a:pt x="0" y="9141460"/>
                </a:moveTo>
                <a:lnTo>
                  <a:pt x="0" y="0"/>
                </a:lnTo>
              </a:path>
            </a:pathLst>
          </a:custGeom>
          <a:ln w="18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7" name="object 17"/>
          <p:cNvSpPr/>
          <p:nvPr/>
        </p:nvSpPr>
        <p:spPr>
          <a:xfrm>
            <a:off x="1188028" y="312593"/>
            <a:ext cx="9815945" cy="0"/>
          </a:xfrm>
          <a:custGeom>
            <a:avLst/>
            <a:gdLst/>
            <a:ahLst/>
            <a:cxnLst/>
            <a:rect l="l" t="t" r="r" b="b"/>
            <a:pathLst>
              <a:path w="14396719">
                <a:moveTo>
                  <a:pt x="0" y="0"/>
                </a:moveTo>
                <a:lnTo>
                  <a:pt x="14396719" y="0"/>
                </a:lnTo>
              </a:path>
            </a:pathLst>
          </a:custGeom>
          <a:ln w="18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8" name="object 18"/>
          <p:cNvSpPr/>
          <p:nvPr/>
        </p:nvSpPr>
        <p:spPr>
          <a:xfrm>
            <a:off x="1188028" y="6545407"/>
            <a:ext cx="9815945" cy="0"/>
          </a:xfrm>
          <a:custGeom>
            <a:avLst/>
            <a:gdLst/>
            <a:ahLst/>
            <a:cxnLst/>
            <a:rect l="l" t="t" r="r" b="b"/>
            <a:pathLst>
              <a:path w="14396719">
                <a:moveTo>
                  <a:pt x="0" y="0"/>
                </a:moveTo>
                <a:lnTo>
                  <a:pt x="14396719" y="0"/>
                </a:lnTo>
              </a:path>
            </a:pathLst>
          </a:custGeom>
          <a:ln w="18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9" name="object 19"/>
          <p:cNvSpPr/>
          <p:nvPr/>
        </p:nvSpPr>
        <p:spPr>
          <a:xfrm>
            <a:off x="11001375" y="6108989"/>
            <a:ext cx="2598" cy="0"/>
          </a:xfrm>
          <a:custGeom>
            <a:avLst/>
            <a:gdLst/>
            <a:ahLst/>
            <a:cxnLst/>
            <a:rect l="l" t="t" r="r" b="b"/>
            <a:pathLst>
              <a:path w="3809">
                <a:moveTo>
                  <a:pt x="0" y="0"/>
                </a:moveTo>
                <a:lnTo>
                  <a:pt x="381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0" name="object 20"/>
          <p:cNvSpPr/>
          <p:nvPr/>
        </p:nvSpPr>
        <p:spPr>
          <a:xfrm>
            <a:off x="10848109" y="6389543"/>
            <a:ext cx="0" cy="155864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600"/>
                </a:moveTo>
                <a:lnTo>
                  <a:pt x="0" y="0"/>
                </a:lnTo>
              </a:path>
            </a:pathLst>
          </a:custGeom>
          <a:ln w="18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1" name="object 21"/>
          <p:cNvSpPr/>
          <p:nvPr/>
        </p:nvSpPr>
        <p:spPr>
          <a:xfrm>
            <a:off x="9882620" y="6389543"/>
            <a:ext cx="0" cy="155864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600"/>
                </a:moveTo>
                <a:lnTo>
                  <a:pt x="0" y="0"/>
                </a:lnTo>
              </a:path>
            </a:pathLst>
          </a:custGeom>
          <a:ln w="18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2" name="object 22"/>
          <p:cNvSpPr/>
          <p:nvPr/>
        </p:nvSpPr>
        <p:spPr>
          <a:xfrm>
            <a:off x="6516831" y="6389543"/>
            <a:ext cx="0" cy="155864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600"/>
                </a:moveTo>
                <a:lnTo>
                  <a:pt x="0" y="0"/>
                </a:lnTo>
              </a:path>
            </a:pathLst>
          </a:custGeom>
          <a:ln w="18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3" name="object 23"/>
          <p:cNvSpPr/>
          <p:nvPr/>
        </p:nvSpPr>
        <p:spPr>
          <a:xfrm>
            <a:off x="4786745" y="6389543"/>
            <a:ext cx="0" cy="155864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600"/>
                </a:moveTo>
                <a:lnTo>
                  <a:pt x="0" y="0"/>
                </a:lnTo>
              </a:path>
            </a:pathLst>
          </a:custGeom>
          <a:ln w="18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4" name="object 24"/>
          <p:cNvSpPr/>
          <p:nvPr/>
        </p:nvSpPr>
        <p:spPr>
          <a:xfrm>
            <a:off x="3213389" y="6389543"/>
            <a:ext cx="0" cy="155864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228600"/>
                </a:moveTo>
                <a:lnTo>
                  <a:pt x="0" y="0"/>
                </a:lnTo>
              </a:path>
            </a:pathLst>
          </a:custGeom>
          <a:ln w="18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5" name="object 25"/>
          <p:cNvSpPr/>
          <p:nvPr/>
        </p:nvSpPr>
        <p:spPr>
          <a:xfrm>
            <a:off x="1188028" y="6389543"/>
            <a:ext cx="9815945" cy="0"/>
          </a:xfrm>
          <a:custGeom>
            <a:avLst/>
            <a:gdLst/>
            <a:ahLst/>
            <a:cxnLst/>
            <a:rect l="l" t="t" r="r" b="b"/>
            <a:pathLst>
              <a:path w="14396719">
                <a:moveTo>
                  <a:pt x="0" y="0"/>
                </a:moveTo>
                <a:lnTo>
                  <a:pt x="14396719" y="0"/>
                </a:lnTo>
              </a:path>
            </a:pathLst>
          </a:custGeom>
          <a:ln w="18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6" name="object 26"/>
          <p:cNvSpPr/>
          <p:nvPr/>
        </p:nvSpPr>
        <p:spPr>
          <a:xfrm>
            <a:off x="6096000" y="866"/>
            <a:ext cx="0" cy="155864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0"/>
                </a:moveTo>
                <a:lnTo>
                  <a:pt x="0" y="22860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7" name="object 27"/>
          <p:cNvSpPr/>
          <p:nvPr/>
        </p:nvSpPr>
        <p:spPr>
          <a:xfrm>
            <a:off x="4224078" y="6568959"/>
            <a:ext cx="2807796" cy="28973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8" name="object 28"/>
          <p:cNvSpPr/>
          <p:nvPr/>
        </p:nvSpPr>
        <p:spPr>
          <a:xfrm>
            <a:off x="11003973" y="3429000"/>
            <a:ext cx="389659" cy="0"/>
          </a:xfrm>
          <a:custGeom>
            <a:avLst/>
            <a:gdLst/>
            <a:ahLst/>
            <a:cxnLst/>
            <a:rect l="l" t="t" r="r" b="b"/>
            <a:pathLst>
              <a:path w="571500">
                <a:moveTo>
                  <a:pt x="571500" y="0"/>
                </a:moveTo>
                <a:lnTo>
                  <a:pt x="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9" name="object 29"/>
          <p:cNvSpPr/>
          <p:nvPr/>
        </p:nvSpPr>
        <p:spPr>
          <a:xfrm>
            <a:off x="798368" y="3429000"/>
            <a:ext cx="389659" cy="0"/>
          </a:xfrm>
          <a:custGeom>
            <a:avLst/>
            <a:gdLst/>
            <a:ahLst/>
            <a:cxnLst/>
            <a:rect l="l" t="t" r="r" b="b"/>
            <a:pathLst>
              <a:path w="571500">
                <a:moveTo>
                  <a:pt x="0" y="0"/>
                </a:moveTo>
                <a:lnTo>
                  <a:pt x="57150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0" name="object 30"/>
          <p:cNvSpPr/>
          <p:nvPr/>
        </p:nvSpPr>
        <p:spPr>
          <a:xfrm>
            <a:off x="5955722" y="866"/>
            <a:ext cx="311727" cy="0"/>
          </a:xfrm>
          <a:custGeom>
            <a:avLst/>
            <a:gdLst/>
            <a:ahLst/>
            <a:cxnLst/>
            <a:rect l="l" t="t" r="r" b="b"/>
            <a:pathLst>
              <a:path w="457200">
                <a:moveTo>
                  <a:pt x="0" y="0"/>
                </a:moveTo>
                <a:lnTo>
                  <a:pt x="45720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1" name="object 31"/>
          <p:cNvSpPr/>
          <p:nvPr/>
        </p:nvSpPr>
        <p:spPr>
          <a:xfrm>
            <a:off x="1181100" y="6538479"/>
            <a:ext cx="13855" cy="13855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5240" y="0"/>
                </a:moveTo>
                <a:lnTo>
                  <a:pt x="3810" y="0"/>
                </a:lnTo>
                <a:lnTo>
                  <a:pt x="0" y="5079"/>
                </a:lnTo>
                <a:lnTo>
                  <a:pt x="0" y="15239"/>
                </a:lnTo>
                <a:lnTo>
                  <a:pt x="3810" y="20319"/>
                </a:lnTo>
                <a:lnTo>
                  <a:pt x="15240" y="20319"/>
                </a:lnTo>
                <a:lnTo>
                  <a:pt x="20320" y="15239"/>
                </a:lnTo>
                <a:lnTo>
                  <a:pt x="20320" y="5079"/>
                </a:lnTo>
                <a:lnTo>
                  <a:pt x="152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2" name="object 32"/>
          <p:cNvSpPr/>
          <p:nvPr/>
        </p:nvSpPr>
        <p:spPr>
          <a:xfrm>
            <a:off x="798368" y="3273137"/>
            <a:ext cx="0" cy="311727"/>
          </a:xfrm>
          <a:custGeom>
            <a:avLst/>
            <a:gdLst/>
            <a:ahLst/>
            <a:cxnLst/>
            <a:rect l="l" t="t" r="r" b="b"/>
            <a:pathLst>
              <a:path h="457200">
                <a:moveTo>
                  <a:pt x="0" y="457200"/>
                </a:moveTo>
                <a:lnTo>
                  <a:pt x="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3" name="object 33"/>
          <p:cNvSpPr/>
          <p:nvPr/>
        </p:nvSpPr>
        <p:spPr>
          <a:xfrm>
            <a:off x="11003973" y="1080655"/>
            <a:ext cx="171450" cy="701386"/>
          </a:xfrm>
          <a:custGeom>
            <a:avLst/>
            <a:gdLst/>
            <a:ahLst/>
            <a:cxnLst/>
            <a:rect l="l" t="t" r="r" b="b"/>
            <a:pathLst>
              <a:path w="251459" h="1028700">
                <a:moveTo>
                  <a:pt x="0" y="0"/>
                </a:moveTo>
                <a:lnTo>
                  <a:pt x="251460" y="0"/>
                </a:lnTo>
                <a:lnTo>
                  <a:pt x="251460" y="1028700"/>
                </a:lnTo>
                <a:lnTo>
                  <a:pt x="0" y="1028700"/>
                </a:lnTo>
                <a:lnTo>
                  <a:pt x="0" y="0"/>
                </a:lnTo>
              </a:path>
            </a:pathLst>
          </a:custGeom>
          <a:ln w="137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4" name="object 34"/>
          <p:cNvSpPr/>
          <p:nvPr/>
        </p:nvSpPr>
        <p:spPr>
          <a:xfrm>
            <a:off x="1016577" y="1080655"/>
            <a:ext cx="171450" cy="701386"/>
          </a:xfrm>
          <a:custGeom>
            <a:avLst/>
            <a:gdLst/>
            <a:ahLst/>
            <a:cxnLst/>
            <a:rect l="l" t="t" r="r" b="b"/>
            <a:pathLst>
              <a:path w="251459" h="1028700">
                <a:moveTo>
                  <a:pt x="251460" y="0"/>
                </a:moveTo>
                <a:lnTo>
                  <a:pt x="0" y="0"/>
                </a:lnTo>
                <a:lnTo>
                  <a:pt x="0" y="1028700"/>
                </a:lnTo>
                <a:lnTo>
                  <a:pt x="251460" y="1028700"/>
                </a:lnTo>
                <a:lnTo>
                  <a:pt x="251460" y="0"/>
                </a:lnTo>
              </a:path>
            </a:pathLst>
          </a:custGeom>
          <a:ln w="137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5" name="object 35"/>
          <p:cNvSpPr/>
          <p:nvPr/>
        </p:nvSpPr>
        <p:spPr>
          <a:xfrm>
            <a:off x="11393632" y="3273137"/>
            <a:ext cx="0" cy="311727"/>
          </a:xfrm>
          <a:custGeom>
            <a:avLst/>
            <a:gdLst/>
            <a:ahLst/>
            <a:cxnLst/>
            <a:rect l="l" t="t" r="r" b="b"/>
            <a:pathLst>
              <a:path h="457200">
                <a:moveTo>
                  <a:pt x="0" y="457200"/>
                </a:moveTo>
                <a:lnTo>
                  <a:pt x="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6" name="object 36"/>
          <p:cNvSpPr/>
          <p:nvPr/>
        </p:nvSpPr>
        <p:spPr>
          <a:xfrm>
            <a:off x="11393632" y="3273137"/>
            <a:ext cx="0" cy="311727"/>
          </a:xfrm>
          <a:custGeom>
            <a:avLst/>
            <a:gdLst/>
            <a:ahLst/>
            <a:cxnLst/>
            <a:rect l="l" t="t" r="r" b="b"/>
            <a:pathLst>
              <a:path h="457200">
                <a:moveTo>
                  <a:pt x="0" y="457200"/>
                </a:moveTo>
                <a:lnTo>
                  <a:pt x="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7" name="object 37"/>
          <p:cNvSpPr/>
          <p:nvPr/>
        </p:nvSpPr>
        <p:spPr>
          <a:xfrm>
            <a:off x="1125682" y="1871230"/>
            <a:ext cx="62345" cy="0"/>
          </a:xfrm>
          <a:custGeom>
            <a:avLst/>
            <a:gdLst/>
            <a:ahLst/>
            <a:cxnLst/>
            <a:rect l="l" t="t" r="r" b="b"/>
            <a:pathLst>
              <a:path w="91440">
                <a:moveTo>
                  <a:pt x="91440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8" name="object 38"/>
          <p:cNvSpPr/>
          <p:nvPr/>
        </p:nvSpPr>
        <p:spPr>
          <a:xfrm>
            <a:off x="11393632" y="3273137"/>
            <a:ext cx="0" cy="311727"/>
          </a:xfrm>
          <a:custGeom>
            <a:avLst/>
            <a:gdLst/>
            <a:ahLst/>
            <a:cxnLst/>
            <a:rect l="l" t="t" r="r" b="b"/>
            <a:pathLst>
              <a:path h="457200">
                <a:moveTo>
                  <a:pt x="0" y="457200"/>
                </a:moveTo>
                <a:lnTo>
                  <a:pt x="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9" name="object 39"/>
          <p:cNvSpPr/>
          <p:nvPr/>
        </p:nvSpPr>
        <p:spPr>
          <a:xfrm>
            <a:off x="11393632" y="3429000"/>
            <a:ext cx="1732" cy="0"/>
          </a:xfrm>
          <a:custGeom>
            <a:avLst/>
            <a:gdLst/>
            <a:ahLst/>
            <a:cxnLst/>
            <a:rect l="l" t="t" r="r" b="b"/>
            <a:pathLst>
              <a:path w="2540">
                <a:moveTo>
                  <a:pt x="0" y="0"/>
                </a:moveTo>
                <a:lnTo>
                  <a:pt x="254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0" name="object 40"/>
          <p:cNvSpPr/>
          <p:nvPr/>
        </p:nvSpPr>
        <p:spPr>
          <a:xfrm>
            <a:off x="10117282" y="6607751"/>
            <a:ext cx="34636" cy="31173"/>
          </a:xfrm>
          <a:custGeom>
            <a:avLst/>
            <a:gdLst/>
            <a:ahLst/>
            <a:cxnLst/>
            <a:rect l="l" t="t" r="r" b="b"/>
            <a:pathLst>
              <a:path w="50800" h="45720">
                <a:moveTo>
                  <a:pt x="0" y="0"/>
                </a:moveTo>
                <a:lnTo>
                  <a:pt x="11430" y="45719"/>
                </a:lnTo>
                <a:lnTo>
                  <a:pt x="25400" y="0"/>
                </a:lnTo>
                <a:lnTo>
                  <a:pt x="39370" y="45719"/>
                </a:lnTo>
                <a:lnTo>
                  <a:pt x="5080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1" name="object 41"/>
          <p:cNvSpPr/>
          <p:nvPr/>
        </p:nvSpPr>
        <p:spPr>
          <a:xfrm>
            <a:off x="10167504" y="6607751"/>
            <a:ext cx="0" cy="31173"/>
          </a:xfrm>
          <a:custGeom>
            <a:avLst/>
            <a:gdLst/>
            <a:ahLst/>
            <a:cxnLst/>
            <a:rect l="l" t="t" r="r" b="b"/>
            <a:pathLst>
              <a:path h="45720">
                <a:moveTo>
                  <a:pt x="0" y="45719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2" name="object 42"/>
          <p:cNvSpPr/>
          <p:nvPr/>
        </p:nvSpPr>
        <p:spPr>
          <a:xfrm>
            <a:off x="10183091" y="6607751"/>
            <a:ext cx="28575" cy="31173"/>
          </a:xfrm>
          <a:custGeom>
            <a:avLst/>
            <a:gdLst/>
            <a:ahLst/>
            <a:cxnLst/>
            <a:rect l="l" t="t" r="r" b="b"/>
            <a:pathLst>
              <a:path w="41909" h="45720">
                <a:moveTo>
                  <a:pt x="39369" y="2539"/>
                </a:moveTo>
                <a:lnTo>
                  <a:pt x="27939" y="0"/>
                </a:lnTo>
                <a:lnTo>
                  <a:pt x="15239" y="0"/>
                </a:lnTo>
                <a:lnTo>
                  <a:pt x="3809" y="2539"/>
                </a:lnTo>
                <a:lnTo>
                  <a:pt x="0" y="8889"/>
                </a:lnTo>
                <a:lnTo>
                  <a:pt x="0" y="11429"/>
                </a:lnTo>
                <a:lnTo>
                  <a:pt x="5079" y="16509"/>
                </a:lnTo>
                <a:lnTo>
                  <a:pt x="36829" y="26669"/>
                </a:lnTo>
                <a:lnTo>
                  <a:pt x="41909" y="31749"/>
                </a:lnTo>
                <a:lnTo>
                  <a:pt x="40639" y="36829"/>
                </a:lnTo>
                <a:lnTo>
                  <a:pt x="36829" y="41909"/>
                </a:lnTo>
                <a:lnTo>
                  <a:pt x="26669" y="45719"/>
                </a:lnTo>
                <a:lnTo>
                  <a:pt x="13969" y="45719"/>
                </a:lnTo>
                <a:lnTo>
                  <a:pt x="7619" y="44449"/>
                </a:lnTo>
                <a:lnTo>
                  <a:pt x="0" y="40639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3" name="object 43"/>
          <p:cNvSpPr/>
          <p:nvPr/>
        </p:nvSpPr>
        <p:spPr>
          <a:xfrm>
            <a:off x="10227252" y="6607751"/>
            <a:ext cx="28575" cy="31173"/>
          </a:xfrm>
          <a:custGeom>
            <a:avLst/>
            <a:gdLst/>
            <a:ahLst/>
            <a:cxnLst/>
            <a:rect l="l" t="t" r="r" b="b"/>
            <a:pathLst>
              <a:path w="41909" h="45720">
                <a:moveTo>
                  <a:pt x="0" y="0"/>
                </a:moveTo>
                <a:lnTo>
                  <a:pt x="24130" y="0"/>
                </a:lnTo>
                <a:lnTo>
                  <a:pt x="33020" y="2539"/>
                </a:lnTo>
                <a:lnTo>
                  <a:pt x="39370" y="11429"/>
                </a:lnTo>
                <a:lnTo>
                  <a:pt x="41910" y="21589"/>
                </a:lnTo>
                <a:lnTo>
                  <a:pt x="39370" y="34289"/>
                </a:lnTo>
                <a:lnTo>
                  <a:pt x="33020" y="41909"/>
                </a:lnTo>
                <a:lnTo>
                  <a:pt x="24130" y="45719"/>
                </a:lnTo>
                <a:lnTo>
                  <a:pt x="0" y="45719"/>
                </a:lnTo>
                <a:lnTo>
                  <a:pt x="0" y="0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4" name="object 44"/>
          <p:cNvSpPr/>
          <p:nvPr/>
        </p:nvSpPr>
        <p:spPr>
          <a:xfrm>
            <a:off x="10271413" y="6607751"/>
            <a:ext cx="30307" cy="31173"/>
          </a:xfrm>
          <a:custGeom>
            <a:avLst/>
            <a:gdLst/>
            <a:ahLst/>
            <a:cxnLst/>
            <a:rect l="l" t="t" r="r" b="b"/>
            <a:pathLst>
              <a:path w="44450" h="45720">
                <a:moveTo>
                  <a:pt x="19050" y="0"/>
                </a:moveTo>
                <a:lnTo>
                  <a:pt x="24130" y="0"/>
                </a:lnTo>
                <a:lnTo>
                  <a:pt x="33020" y="2539"/>
                </a:lnTo>
                <a:lnTo>
                  <a:pt x="41910" y="10159"/>
                </a:lnTo>
                <a:lnTo>
                  <a:pt x="44450" y="19049"/>
                </a:lnTo>
                <a:lnTo>
                  <a:pt x="44450" y="26669"/>
                </a:lnTo>
                <a:lnTo>
                  <a:pt x="41910" y="36829"/>
                </a:lnTo>
                <a:lnTo>
                  <a:pt x="33020" y="43179"/>
                </a:lnTo>
                <a:lnTo>
                  <a:pt x="24130" y="45719"/>
                </a:lnTo>
                <a:lnTo>
                  <a:pt x="19050" y="45719"/>
                </a:lnTo>
                <a:lnTo>
                  <a:pt x="11430" y="43179"/>
                </a:lnTo>
                <a:lnTo>
                  <a:pt x="1270" y="36829"/>
                </a:lnTo>
                <a:lnTo>
                  <a:pt x="0" y="26669"/>
                </a:lnTo>
                <a:lnTo>
                  <a:pt x="0" y="19049"/>
                </a:lnTo>
                <a:lnTo>
                  <a:pt x="1270" y="10159"/>
                </a:lnTo>
                <a:lnTo>
                  <a:pt x="11430" y="2539"/>
                </a:lnTo>
                <a:lnTo>
                  <a:pt x="1905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5" name="object 45"/>
          <p:cNvSpPr/>
          <p:nvPr/>
        </p:nvSpPr>
        <p:spPr>
          <a:xfrm>
            <a:off x="10316441" y="6607752"/>
            <a:ext cx="31173" cy="0"/>
          </a:xfrm>
          <a:custGeom>
            <a:avLst/>
            <a:gdLst/>
            <a:ahLst/>
            <a:cxnLst/>
            <a:rect l="l" t="t" r="r" b="b"/>
            <a:pathLst>
              <a:path w="45719">
                <a:moveTo>
                  <a:pt x="0" y="0"/>
                </a:moveTo>
                <a:lnTo>
                  <a:pt x="4572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6" name="object 46"/>
          <p:cNvSpPr/>
          <p:nvPr/>
        </p:nvSpPr>
        <p:spPr>
          <a:xfrm>
            <a:off x="10332027" y="6607751"/>
            <a:ext cx="0" cy="31173"/>
          </a:xfrm>
          <a:custGeom>
            <a:avLst/>
            <a:gdLst/>
            <a:ahLst/>
            <a:cxnLst/>
            <a:rect l="l" t="t" r="r" b="b"/>
            <a:pathLst>
              <a:path h="45720">
                <a:moveTo>
                  <a:pt x="0" y="0"/>
                </a:moveTo>
                <a:lnTo>
                  <a:pt x="0" y="45719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7" name="object 47"/>
          <p:cNvSpPr/>
          <p:nvPr/>
        </p:nvSpPr>
        <p:spPr>
          <a:xfrm>
            <a:off x="10362333" y="6607751"/>
            <a:ext cx="30307" cy="31173"/>
          </a:xfrm>
          <a:custGeom>
            <a:avLst/>
            <a:gdLst/>
            <a:ahLst/>
            <a:cxnLst/>
            <a:rect l="l" t="t" r="r" b="b"/>
            <a:pathLst>
              <a:path w="44450" h="45720">
                <a:moveTo>
                  <a:pt x="0" y="45719"/>
                </a:moveTo>
                <a:lnTo>
                  <a:pt x="4445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8" name="object 48"/>
          <p:cNvSpPr/>
          <p:nvPr/>
        </p:nvSpPr>
        <p:spPr>
          <a:xfrm>
            <a:off x="10408227" y="6607751"/>
            <a:ext cx="28575" cy="31173"/>
          </a:xfrm>
          <a:custGeom>
            <a:avLst/>
            <a:gdLst/>
            <a:ahLst/>
            <a:cxnLst/>
            <a:rect l="l" t="t" r="r" b="b"/>
            <a:pathLst>
              <a:path w="41909" h="45720">
                <a:moveTo>
                  <a:pt x="41909" y="8889"/>
                </a:moveTo>
                <a:lnTo>
                  <a:pt x="34289" y="1269"/>
                </a:lnTo>
                <a:lnTo>
                  <a:pt x="25399" y="0"/>
                </a:lnTo>
                <a:lnTo>
                  <a:pt x="19049" y="0"/>
                </a:lnTo>
                <a:lnTo>
                  <a:pt x="11429" y="1269"/>
                </a:lnTo>
                <a:lnTo>
                  <a:pt x="2539" y="8889"/>
                </a:lnTo>
                <a:lnTo>
                  <a:pt x="0" y="19049"/>
                </a:lnTo>
                <a:lnTo>
                  <a:pt x="0" y="24129"/>
                </a:lnTo>
                <a:lnTo>
                  <a:pt x="0" y="27939"/>
                </a:lnTo>
                <a:lnTo>
                  <a:pt x="0" y="31749"/>
                </a:lnTo>
                <a:lnTo>
                  <a:pt x="2539" y="36829"/>
                </a:lnTo>
                <a:lnTo>
                  <a:pt x="11429" y="44449"/>
                </a:lnTo>
                <a:lnTo>
                  <a:pt x="19049" y="45719"/>
                </a:lnTo>
                <a:lnTo>
                  <a:pt x="24129" y="45719"/>
                </a:lnTo>
                <a:lnTo>
                  <a:pt x="33019" y="44449"/>
                </a:lnTo>
                <a:lnTo>
                  <a:pt x="41909" y="36829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9" name="object 49"/>
          <p:cNvSpPr/>
          <p:nvPr/>
        </p:nvSpPr>
        <p:spPr>
          <a:xfrm>
            <a:off x="10455852" y="6631131"/>
            <a:ext cx="23380" cy="0"/>
          </a:xfrm>
          <a:custGeom>
            <a:avLst/>
            <a:gdLst/>
            <a:ahLst/>
            <a:cxnLst/>
            <a:rect l="l" t="t" r="r" b="b"/>
            <a:pathLst>
              <a:path w="34290">
                <a:moveTo>
                  <a:pt x="34290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0" name="object 50"/>
          <p:cNvSpPr/>
          <p:nvPr/>
        </p:nvSpPr>
        <p:spPr>
          <a:xfrm>
            <a:off x="10452388" y="6607751"/>
            <a:ext cx="30307" cy="31173"/>
          </a:xfrm>
          <a:custGeom>
            <a:avLst/>
            <a:gdLst/>
            <a:ahLst/>
            <a:cxnLst/>
            <a:rect l="l" t="t" r="r" b="b"/>
            <a:pathLst>
              <a:path w="44450" h="45720">
                <a:moveTo>
                  <a:pt x="0" y="45719"/>
                </a:moveTo>
                <a:lnTo>
                  <a:pt x="22859" y="0"/>
                </a:lnTo>
                <a:lnTo>
                  <a:pt x="44449" y="45719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1" name="object 51"/>
          <p:cNvSpPr/>
          <p:nvPr/>
        </p:nvSpPr>
        <p:spPr>
          <a:xfrm>
            <a:off x="10498282" y="6607751"/>
            <a:ext cx="28575" cy="31173"/>
          </a:xfrm>
          <a:custGeom>
            <a:avLst/>
            <a:gdLst/>
            <a:ahLst/>
            <a:cxnLst/>
            <a:rect l="l" t="t" r="r" b="b"/>
            <a:pathLst>
              <a:path w="41909" h="45720">
                <a:moveTo>
                  <a:pt x="0" y="0"/>
                </a:moveTo>
                <a:lnTo>
                  <a:pt x="24130" y="0"/>
                </a:lnTo>
                <a:lnTo>
                  <a:pt x="33020" y="2539"/>
                </a:lnTo>
                <a:lnTo>
                  <a:pt x="39370" y="11429"/>
                </a:lnTo>
                <a:lnTo>
                  <a:pt x="41910" y="21589"/>
                </a:lnTo>
                <a:lnTo>
                  <a:pt x="39370" y="34289"/>
                </a:lnTo>
                <a:lnTo>
                  <a:pt x="33020" y="41909"/>
                </a:lnTo>
                <a:lnTo>
                  <a:pt x="24130" y="45719"/>
                </a:lnTo>
                <a:lnTo>
                  <a:pt x="0" y="45719"/>
                </a:lnTo>
                <a:lnTo>
                  <a:pt x="0" y="0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2" name="object 52"/>
          <p:cNvSpPr/>
          <p:nvPr/>
        </p:nvSpPr>
        <p:spPr>
          <a:xfrm>
            <a:off x="10542443" y="6607751"/>
            <a:ext cx="28575" cy="31173"/>
          </a:xfrm>
          <a:custGeom>
            <a:avLst/>
            <a:gdLst/>
            <a:ahLst/>
            <a:cxnLst/>
            <a:rect l="l" t="t" r="r" b="b"/>
            <a:pathLst>
              <a:path w="41909" h="45720">
                <a:moveTo>
                  <a:pt x="0" y="0"/>
                </a:moveTo>
                <a:lnTo>
                  <a:pt x="24130" y="0"/>
                </a:lnTo>
                <a:lnTo>
                  <a:pt x="33020" y="2539"/>
                </a:lnTo>
                <a:lnTo>
                  <a:pt x="39370" y="11429"/>
                </a:lnTo>
                <a:lnTo>
                  <a:pt x="41910" y="21589"/>
                </a:lnTo>
                <a:lnTo>
                  <a:pt x="39370" y="34289"/>
                </a:lnTo>
                <a:lnTo>
                  <a:pt x="33020" y="41909"/>
                </a:lnTo>
                <a:lnTo>
                  <a:pt x="24130" y="45719"/>
                </a:lnTo>
                <a:lnTo>
                  <a:pt x="0" y="45719"/>
                </a:lnTo>
                <a:lnTo>
                  <a:pt x="0" y="0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3" name="object 53"/>
          <p:cNvSpPr/>
          <p:nvPr/>
        </p:nvSpPr>
        <p:spPr>
          <a:xfrm>
            <a:off x="10586604" y="6607751"/>
            <a:ext cx="28575" cy="31173"/>
          </a:xfrm>
          <a:custGeom>
            <a:avLst/>
            <a:gdLst/>
            <a:ahLst/>
            <a:cxnLst/>
            <a:rect l="l" t="t" r="r" b="b"/>
            <a:pathLst>
              <a:path w="41909" h="45720">
                <a:moveTo>
                  <a:pt x="39369" y="2539"/>
                </a:moveTo>
                <a:lnTo>
                  <a:pt x="27939" y="0"/>
                </a:lnTo>
                <a:lnTo>
                  <a:pt x="15239" y="0"/>
                </a:lnTo>
                <a:lnTo>
                  <a:pt x="3809" y="2539"/>
                </a:lnTo>
                <a:lnTo>
                  <a:pt x="0" y="8889"/>
                </a:lnTo>
                <a:lnTo>
                  <a:pt x="0" y="11429"/>
                </a:lnTo>
                <a:lnTo>
                  <a:pt x="5079" y="16509"/>
                </a:lnTo>
                <a:lnTo>
                  <a:pt x="35559" y="26669"/>
                </a:lnTo>
                <a:lnTo>
                  <a:pt x="41909" y="31749"/>
                </a:lnTo>
                <a:lnTo>
                  <a:pt x="40639" y="36829"/>
                </a:lnTo>
                <a:lnTo>
                  <a:pt x="35559" y="41909"/>
                </a:lnTo>
                <a:lnTo>
                  <a:pt x="26669" y="45719"/>
                </a:lnTo>
                <a:lnTo>
                  <a:pt x="13969" y="45719"/>
                </a:lnTo>
                <a:lnTo>
                  <a:pt x="7619" y="44449"/>
                </a:lnTo>
                <a:lnTo>
                  <a:pt x="0" y="40639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4" name="object 54"/>
          <p:cNvSpPr/>
          <p:nvPr/>
        </p:nvSpPr>
        <p:spPr>
          <a:xfrm>
            <a:off x="10674927" y="6607751"/>
            <a:ext cx="28575" cy="31173"/>
          </a:xfrm>
          <a:custGeom>
            <a:avLst/>
            <a:gdLst/>
            <a:ahLst/>
            <a:cxnLst/>
            <a:rect l="l" t="t" r="r" b="b"/>
            <a:pathLst>
              <a:path w="41909" h="45720">
                <a:moveTo>
                  <a:pt x="39369" y="2539"/>
                </a:moveTo>
                <a:lnTo>
                  <a:pt x="27939" y="0"/>
                </a:lnTo>
                <a:lnTo>
                  <a:pt x="15239" y="0"/>
                </a:lnTo>
                <a:lnTo>
                  <a:pt x="3809" y="2539"/>
                </a:lnTo>
                <a:lnTo>
                  <a:pt x="0" y="8889"/>
                </a:lnTo>
                <a:lnTo>
                  <a:pt x="0" y="11429"/>
                </a:lnTo>
                <a:lnTo>
                  <a:pt x="5079" y="16509"/>
                </a:lnTo>
                <a:lnTo>
                  <a:pt x="35559" y="26669"/>
                </a:lnTo>
                <a:lnTo>
                  <a:pt x="41909" y="31749"/>
                </a:lnTo>
                <a:lnTo>
                  <a:pt x="40639" y="36829"/>
                </a:lnTo>
                <a:lnTo>
                  <a:pt x="35559" y="41909"/>
                </a:lnTo>
                <a:lnTo>
                  <a:pt x="26669" y="45719"/>
                </a:lnTo>
                <a:lnTo>
                  <a:pt x="13969" y="45719"/>
                </a:lnTo>
                <a:lnTo>
                  <a:pt x="7619" y="44449"/>
                </a:lnTo>
                <a:lnTo>
                  <a:pt x="0" y="40639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5" name="object 55"/>
          <p:cNvSpPr/>
          <p:nvPr/>
        </p:nvSpPr>
        <p:spPr>
          <a:xfrm>
            <a:off x="10719089" y="6607751"/>
            <a:ext cx="0" cy="31173"/>
          </a:xfrm>
          <a:custGeom>
            <a:avLst/>
            <a:gdLst/>
            <a:ahLst/>
            <a:cxnLst/>
            <a:rect l="l" t="t" r="r" b="b"/>
            <a:pathLst>
              <a:path h="45720">
                <a:moveTo>
                  <a:pt x="0" y="0"/>
                </a:moveTo>
                <a:lnTo>
                  <a:pt x="0" y="45719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6" name="object 56"/>
          <p:cNvSpPr/>
          <p:nvPr/>
        </p:nvSpPr>
        <p:spPr>
          <a:xfrm>
            <a:off x="10745066" y="6607751"/>
            <a:ext cx="0" cy="31173"/>
          </a:xfrm>
          <a:custGeom>
            <a:avLst/>
            <a:gdLst/>
            <a:ahLst/>
            <a:cxnLst/>
            <a:rect l="l" t="t" r="r" b="b"/>
            <a:pathLst>
              <a:path h="45720">
                <a:moveTo>
                  <a:pt x="0" y="45719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7" name="object 57"/>
          <p:cNvSpPr/>
          <p:nvPr/>
        </p:nvSpPr>
        <p:spPr>
          <a:xfrm>
            <a:off x="10719089" y="6623339"/>
            <a:ext cx="25977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38100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8" name="object 58"/>
          <p:cNvSpPr/>
          <p:nvPr/>
        </p:nvSpPr>
        <p:spPr>
          <a:xfrm>
            <a:off x="10760652" y="6623339"/>
            <a:ext cx="19050" cy="0"/>
          </a:xfrm>
          <a:custGeom>
            <a:avLst/>
            <a:gdLst/>
            <a:ahLst/>
            <a:cxnLst/>
            <a:rect l="l" t="t" r="r" b="b"/>
            <a:pathLst>
              <a:path w="27940">
                <a:moveTo>
                  <a:pt x="0" y="0"/>
                </a:moveTo>
                <a:lnTo>
                  <a:pt x="2794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9" name="object 59"/>
          <p:cNvSpPr/>
          <p:nvPr/>
        </p:nvSpPr>
        <p:spPr>
          <a:xfrm>
            <a:off x="10760652" y="6607751"/>
            <a:ext cx="28575" cy="31173"/>
          </a:xfrm>
          <a:custGeom>
            <a:avLst/>
            <a:gdLst/>
            <a:ahLst/>
            <a:cxnLst/>
            <a:rect l="l" t="t" r="r" b="b"/>
            <a:pathLst>
              <a:path w="41909" h="45720">
                <a:moveTo>
                  <a:pt x="39370" y="0"/>
                </a:moveTo>
                <a:lnTo>
                  <a:pt x="0" y="0"/>
                </a:lnTo>
                <a:lnTo>
                  <a:pt x="0" y="45719"/>
                </a:lnTo>
                <a:lnTo>
                  <a:pt x="41910" y="45719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0" name="object 60"/>
          <p:cNvSpPr/>
          <p:nvPr/>
        </p:nvSpPr>
        <p:spPr>
          <a:xfrm>
            <a:off x="10802216" y="6623339"/>
            <a:ext cx="19915" cy="0"/>
          </a:xfrm>
          <a:custGeom>
            <a:avLst/>
            <a:gdLst/>
            <a:ahLst/>
            <a:cxnLst/>
            <a:rect l="l" t="t" r="r" b="b"/>
            <a:pathLst>
              <a:path w="29209">
                <a:moveTo>
                  <a:pt x="0" y="0"/>
                </a:moveTo>
                <a:lnTo>
                  <a:pt x="29209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1" name="object 61"/>
          <p:cNvSpPr/>
          <p:nvPr/>
        </p:nvSpPr>
        <p:spPr>
          <a:xfrm>
            <a:off x="10802216" y="6607751"/>
            <a:ext cx="29441" cy="31173"/>
          </a:xfrm>
          <a:custGeom>
            <a:avLst/>
            <a:gdLst/>
            <a:ahLst/>
            <a:cxnLst/>
            <a:rect l="l" t="t" r="r" b="b"/>
            <a:pathLst>
              <a:path w="43180" h="45720">
                <a:moveTo>
                  <a:pt x="40640" y="0"/>
                </a:moveTo>
                <a:lnTo>
                  <a:pt x="0" y="0"/>
                </a:lnTo>
                <a:lnTo>
                  <a:pt x="0" y="45719"/>
                </a:lnTo>
                <a:lnTo>
                  <a:pt x="43180" y="45719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2" name="object 62"/>
          <p:cNvSpPr/>
          <p:nvPr/>
        </p:nvSpPr>
        <p:spPr>
          <a:xfrm>
            <a:off x="10844645" y="6607752"/>
            <a:ext cx="30307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445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3" name="object 63"/>
          <p:cNvSpPr/>
          <p:nvPr/>
        </p:nvSpPr>
        <p:spPr>
          <a:xfrm>
            <a:off x="10860231" y="6607751"/>
            <a:ext cx="0" cy="31173"/>
          </a:xfrm>
          <a:custGeom>
            <a:avLst/>
            <a:gdLst/>
            <a:ahLst/>
            <a:cxnLst/>
            <a:rect l="l" t="t" r="r" b="b"/>
            <a:pathLst>
              <a:path h="45720">
                <a:moveTo>
                  <a:pt x="0" y="0"/>
                </a:moveTo>
                <a:lnTo>
                  <a:pt x="0" y="45719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4" name="object 64"/>
          <p:cNvSpPr/>
          <p:nvPr/>
        </p:nvSpPr>
        <p:spPr>
          <a:xfrm>
            <a:off x="10935566" y="6607751"/>
            <a:ext cx="26843" cy="31173"/>
          </a:xfrm>
          <a:custGeom>
            <a:avLst/>
            <a:gdLst/>
            <a:ahLst/>
            <a:cxnLst/>
            <a:rect l="l" t="t" r="r" b="b"/>
            <a:pathLst>
              <a:path w="39369" h="45720">
                <a:moveTo>
                  <a:pt x="39369" y="29209"/>
                </a:moveTo>
                <a:lnTo>
                  <a:pt x="0" y="29209"/>
                </a:lnTo>
                <a:lnTo>
                  <a:pt x="0" y="27939"/>
                </a:lnTo>
                <a:lnTo>
                  <a:pt x="30479" y="0"/>
                </a:lnTo>
                <a:lnTo>
                  <a:pt x="34289" y="0"/>
                </a:lnTo>
                <a:lnTo>
                  <a:pt x="34289" y="45719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5" name="object 65"/>
          <p:cNvSpPr/>
          <p:nvPr/>
        </p:nvSpPr>
        <p:spPr>
          <a:xfrm>
            <a:off x="10977996" y="6607751"/>
            <a:ext cx="25977" cy="31173"/>
          </a:xfrm>
          <a:custGeom>
            <a:avLst/>
            <a:gdLst/>
            <a:ahLst/>
            <a:cxnLst/>
            <a:rect l="l" t="t" r="r" b="b"/>
            <a:pathLst>
              <a:path w="38100" h="45720">
                <a:moveTo>
                  <a:pt x="0" y="0"/>
                </a:moveTo>
                <a:lnTo>
                  <a:pt x="35560" y="0"/>
                </a:lnTo>
                <a:lnTo>
                  <a:pt x="34290" y="5079"/>
                </a:lnTo>
                <a:lnTo>
                  <a:pt x="30480" y="8889"/>
                </a:lnTo>
                <a:lnTo>
                  <a:pt x="24130" y="12699"/>
                </a:lnTo>
                <a:lnTo>
                  <a:pt x="13970" y="16509"/>
                </a:lnTo>
                <a:lnTo>
                  <a:pt x="21590" y="16509"/>
                </a:lnTo>
                <a:lnTo>
                  <a:pt x="30480" y="19049"/>
                </a:lnTo>
                <a:lnTo>
                  <a:pt x="35560" y="22859"/>
                </a:lnTo>
                <a:lnTo>
                  <a:pt x="38100" y="27939"/>
                </a:lnTo>
                <a:lnTo>
                  <a:pt x="38100" y="34289"/>
                </a:lnTo>
                <a:lnTo>
                  <a:pt x="35560" y="40639"/>
                </a:lnTo>
                <a:lnTo>
                  <a:pt x="30480" y="44449"/>
                </a:lnTo>
                <a:lnTo>
                  <a:pt x="21590" y="45719"/>
                </a:lnTo>
                <a:lnTo>
                  <a:pt x="12700" y="45719"/>
                </a:lnTo>
                <a:lnTo>
                  <a:pt x="5080" y="44449"/>
                </a:lnTo>
                <a:lnTo>
                  <a:pt x="0" y="40639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6" name="object 66"/>
          <p:cNvSpPr/>
          <p:nvPr/>
        </p:nvSpPr>
        <p:spPr>
          <a:xfrm>
            <a:off x="10895734" y="6429375"/>
            <a:ext cx="58016" cy="7446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7" name="object 67"/>
          <p:cNvSpPr/>
          <p:nvPr/>
        </p:nvSpPr>
        <p:spPr>
          <a:xfrm>
            <a:off x="3275733" y="6439766"/>
            <a:ext cx="0" cy="55418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0"/>
                </a:moveTo>
                <a:lnTo>
                  <a:pt x="0" y="81279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8" name="object 68"/>
          <p:cNvSpPr/>
          <p:nvPr/>
        </p:nvSpPr>
        <p:spPr>
          <a:xfrm>
            <a:off x="3311236" y="6439766"/>
            <a:ext cx="0" cy="55418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81279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9" name="object 69"/>
          <p:cNvSpPr/>
          <p:nvPr/>
        </p:nvSpPr>
        <p:spPr>
          <a:xfrm>
            <a:off x="3275734" y="6467475"/>
            <a:ext cx="35502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2069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0" name="object 70"/>
          <p:cNvSpPr/>
          <p:nvPr/>
        </p:nvSpPr>
        <p:spPr>
          <a:xfrm>
            <a:off x="3332018" y="6439766"/>
            <a:ext cx="45893" cy="55418"/>
          </a:xfrm>
          <a:custGeom>
            <a:avLst/>
            <a:gdLst/>
            <a:ahLst/>
            <a:cxnLst/>
            <a:rect l="l" t="t" r="r" b="b"/>
            <a:pathLst>
              <a:path w="67310" h="81279">
                <a:moveTo>
                  <a:pt x="0" y="0"/>
                </a:moveTo>
                <a:lnTo>
                  <a:pt x="13970" y="81279"/>
                </a:lnTo>
                <a:lnTo>
                  <a:pt x="33020" y="0"/>
                </a:lnTo>
                <a:lnTo>
                  <a:pt x="50800" y="81279"/>
                </a:lnTo>
                <a:lnTo>
                  <a:pt x="6731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1" name="object 71"/>
          <p:cNvSpPr/>
          <p:nvPr/>
        </p:nvSpPr>
        <p:spPr>
          <a:xfrm>
            <a:off x="3417743" y="6466608"/>
            <a:ext cx="0" cy="28575"/>
          </a:xfrm>
          <a:custGeom>
            <a:avLst/>
            <a:gdLst/>
            <a:ahLst/>
            <a:cxnLst/>
            <a:rect l="l" t="t" r="r" b="b"/>
            <a:pathLst>
              <a:path h="41909">
                <a:moveTo>
                  <a:pt x="0" y="0"/>
                </a:moveTo>
                <a:lnTo>
                  <a:pt x="0" y="4191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2" name="object 72"/>
          <p:cNvSpPr/>
          <p:nvPr/>
        </p:nvSpPr>
        <p:spPr>
          <a:xfrm>
            <a:off x="3398693" y="6439766"/>
            <a:ext cx="38966" cy="26843"/>
          </a:xfrm>
          <a:custGeom>
            <a:avLst/>
            <a:gdLst/>
            <a:ahLst/>
            <a:cxnLst/>
            <a:rect l="l" t="t" r="r" b="b"/>
            <a:pathLst>
              <a:path w="57150" h="39370">
                <a:moveTo>
                  <a:pt x="0" y="0"/>
                </a:moveTo>
                <a:lnTo>
                  <a:pt x="27939" y="39369"/>
                </a:lnTo>
                <a:lnTo>
                  <a:pt x="57149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3" name="object 73"/>
          <p:cNvSpPr/>
          <p:nvPr/>
        </p:nvSpPr>
        <p:spPr>
          <a:xfrm>
            <a:off x="3458440" y="6452755"/>
            <a:ext cx="9525" cy="8659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0" y="0"/>
                </a:moveTo>
                <a:lnTo>
                  <a:pt x="13970" y="0"/>
                </a:lnTo>
                <a:lnTo>
                  <a:pt x="13970" y="12699"/>
                </a:lnTo>
                <a:lnTo>
                  <a:pt x="0" y="12699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4" name="object 74"/>
          <p:cNvSpPr/>
          <p:nvPr/>
        </p:nvSpPr>
        <p:spPr>
          <a:xfrm>
            <a:off x="3458440" y="6486524"/>
            <a:ext cx="9525" cy="8659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0" y="0"/>
                </a:moveTo>
                <a:lnTo>
                  <a:pt x="13970" y="0"/>
                </a:lnTo>
                <a:lnTo>
                  <a:pt x="13970" y="12699"/>
                </a:lnTo>
                <a:lnTo>
                  <a:pt x="0" y="12699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5" name="object 75"/>
          <p:cNvSpPr/>
          <p:nvPr/>
        </p:nvSpPr>
        <p:spPr>
          <a:xfrm>
            <a:off x="4845974" y="6436649"/>
            <a:ext cx="45200" cy="6165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6" name="object 76"/>
          <p:cNvSpPr/>
          <p:nvPr/>
        </p:nvSpPr>
        <p:spPr>
          <a:xfrm>
            <a:off x="4904856" y="6436649"/>
            <a:ext cx="46932" cy="6165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7" name="object 77"/>
          <p:cNvSpPr/>
          <p:nvPr/>
        </p:nvSpPr>
        <p:spPr>
          <a:xfrm>
            <a:off x="4966335" y="6439766"/>
            <a:ext cx="45200" cy="5853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8" name="object 78"/>
          <p:cNvSpPr/>
          <p:nvPr/>
        </p:nvSpPr>
        <p:spPr>
          <a:xfrm>
            <a:off x="5029199" y="6439766"/>
            <a:ext cx="38966" cy="55418"/>
          </a:xfrm>
          <a:custGeom>
            <a:avLst/>
            <a:gdLst/>
            <a:ahLst/>
            <a:cxnLst/>
            <a:rect l="l" t="t" r="r" b="b"/>
            <a:pathLst>
              <a:path w="57150" h="81279">
                <a:moveTo>
                  <a:pt x="0" y="81279"/>
                </a:moveTo>
                <a:lnTo>
                  <a:pt x="0" y="0"/>
                </a:lnTo>
                <a:lnTo>
                  <a:pt x="57150" y="81279"/>
                </a:lnTo>
                <a:lnTo>
                  <a:pt x="5715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9" name="object 79"/>
          <p:cNvSpPr/>
          <p:nvPr/>
        </p:nvSpPr>
        <p:spPr>
          <a:xfrm>
            <a:off x="5088082" y="6439766"/>
            <a:ext cx="40698" cy="0"/>
          </a:xfrm>
          <a:custGeom>
            <a:avLst/>
            <a:gdLst/>
            <a:ahLst/>
            <a:cxnLst/>
            <a:rect l="l" t="t" r="r" b="b"/>
            <a:pathLst>
              <a:path w="59689">
                <a:moveTo>
                  <a:pt x="0" y="0"/>
                </a:moveTo>
                <a:lnTo>
                  <a:pt x="5969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0" name="object 80"/>
          <p:cNvSpPr/>
          <p:nvPr/>
        </p:nvSpPr>
        <p:spPr>
          <a:xfrm>
            <a:off x="5108864" y="6439766"/>
            <a:ext cx="0" cy="55418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0"/>
                </a:moveTo>
                <a:lnTo>
                  <a:pt x="0" y="81279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1" name="object 81"/>
          <p:cNvSpPr/>
          <p:nvPr/>
        </p:nvSpPr>
        <p:spPr>
          <a:xfrm>
            <a:off x="5168611" y="6466608"/>
            <a:ext cx="0" cy="28575"/>
          </a:xfrm>
          <a:custGeom>
            <a:avLst/>
            <a:gdLst/>
            <a:ahLst/>
            <a:cxnLst/>
            <a:rect l="l" t="t" r="r" b="b"/>
            <a:pathLst>
              <a:path h="41909">
                <a:moveTo>
                  <a:pt x="0" y="0"/>
                </a:moveTo>
                <a:lnTo>
                  <a:pt x="0" y="4191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2" name="object 82"/>
          <p:cNvSpPr/>
          <p:nvPr/>
        </p:nvSpPr>
        <p:spPr>
          <a:xfrm>
            <a:off x="5148695" y="6439766"/>
            <a:ext cx="38966" cy="26843"/>
          </a:xfrm>
          <a:custGeom>
            <a:avLst/>
            <a:gdLst/>
            <a:ahLst/>
            <a:cxnLst/>
            <a:rect l="l" t="t" r="r" b="b"/>
            <a:pathLst>
              <a:path w="57150" h="39370">
                <a:moveTo>
                  <a:pt x="0" y="0"/>
                </a:moveTo>
                <a:lnTo>
                  <a:pt x="29210" y="39369"/>
                </a:lnTo>
                <a:lnTo>
                  <a:pt x="5715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3" name="object 83"/>
          <p:cNvSpPr/>
          <p:nvPr/>
        </p:nvSpPr>
        <p:spPr>
          <a:xfrm>
            <a:off x="5208443" y="6452755"/>
            <a:ext cx="10391" cy="8659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0" y="0"/>
                </a:moveTo>
                <a:lnTo>
                  <a:pt x="15240" y="0"/>
                </a:lnTo>
                <a:lnTo>
                  <a:pt x="15240" y="12699"/>
                </a:lnTo>
                <a:lnTo>
                  <a:pt x="0" y="12699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4" name="object 84"/>
          <p:cNvSpPr/>
          <p:nvPr/>
        </p:nvSpPr>
        <p:spPr>
          <a:xfrm>
            <a:off x="5208443" y="6486524"/>
            <a:ext cx="10391" cy="8659"/>
          </a:xfrm>
          <a:custGeom>
            <a:avLst/>
            <a:gdLst/>
            <a:ahLst/>
            <a:cxnLst/>
            <a:rect l="l" t="t" r="r" b="b"/>
            <a:pathLst>
              <a:path w="15239" h="12700">
                <a:moveTo>
                  <a:pt x="0" y="0"/>
                </a:moveTo>
                <a:lnTo>
                  <a:pt x="15240" y="0"/>
                </a:lnTo>
                <a:lnTo>
                  <a:pt x="15240" y="12699"/>
                </a:lnTo>
                <a:lnTo>
                  <a:pt x="0" y="12699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5" name="object 85"/>
          <p:cNvSpPr/>
          <p:nvPr/>
        </p:nvSpPr>
        <p:spPr>
          <a:xfrm>
            <a:off x="11046402" y="1376795"/>
            <a:ext cx="86591" cy="10910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6" name="object 86"/>
          <p:cNvSpPr/>
          <p:nvPr/>
        </p:nvSpPr>
        <p:spPr>
          <a:xfrm>
            <a:off x="9941849" y="6436649"/>
            <a:ext cx="44334" cy="6165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7" name="object 87"/>
          <p:cNvSpPr/>
          <p:nvPr/>
        </p:nvSpPr>
        <p:spPr>
          <a:xfrm>
            <a:off x="10003848" y="6439766"/>
            <a:ext cx="0" cy="55418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0"/>
                </a:moveTo>
                <a:lnTo>
                  <a:pt x="0" y="81279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8" name="object 88"/>
          <p:cNvSpPr/>
          <p:nvPr/>
        </p:nvSpPr>
        <p:spPr>
          <a:xfrm>
            <a:off x="10038484" y="6439766"/>
            <a:ext cx="0" cy="55418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81279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9" name="object 89"/>
          <p:cNvSpPr/>
          <p:nvPr/>
        </p:nvSpPr>
        <p:spPr>
          <a:xfrm>
            <a:off x="10003848" y="6467475"/>
            <a:ext cx="34636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50800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0" name="object 90"/>
          <p:cNvSpPr/>
          <p:nvPr/>
        </p:nvSpPr>
        <p:spPr>
          <a:xfrm>
            <a:off x="10059265" y="6467475"/>
            <a:ext cx="25977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1" name="object 91"/>
          <p:cNvSpPr/>
          <p:nvPr/>
        </p:nvSpPr>
        <p:spPr>
          <a:xfrm>
            <a:off x="10059265" y="6439766"/>
            <a:ext cx="38100" cy="55418"/>
          </a:xfrm>
          <a:custGeom>
            <a:avLst/>
            <a:gdLst/>
            <a:ahLst/>
            <a:cxnLst/>
            <a:rect l="l" t="t" r="r" b="b"/>
            <a:pathLst>
              <a:path w="55880" h="81279">
                <a:moveTo>
                  <a:pt x="53340" y="0"/>
                </a:moveTo>
                <a:lnTo>
                  <a:pt x="0" y="0"/>
                </a:lnTo>
                <a:lnTo>
                  <a:pt x="0" y="81279"/>
                </a:lnTo>
                <a:lnTo>
                  <a:pt x="55880" y="81279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2" name="object 92"/>
          <p:cNvSpPr/>
          <p:nvPr/>
        </p:nvSpPr>
        <p:spPr>
          <a:xfrm>
            <a:off x="10115550" y="6467475"/>
            <a:ext cx="25111" cy="0"/>
          </a:xfrm>
          <a:custGeom>
            <a:avLst/>
            <a:gdLst/>
            <a:ahLst/>
            <a:cxnLst/>
            <a:rect l="l" t="t" r="r" b="b"/>
            <a:pathLst>
              <a:path w="36830">
                <a:moveTo>
                  <a:pt x="0" y="0"/>
                </a:moveTo>
                <a:lnTo>
                  <a:pt x="3683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3" name="object 93"/>
          <p:cNvSpPr/>
          <p:nvPr/>
        </p:nvSpPr>
        <p:spPr>
          <a:xfrm>
            <a:off x="10115549" y="6439766"/>
            <a:ext cx="38100" cy="55418"/>
          </a:xfrm>
          <a:custGeom>
            <a:avLst/>
            <a:gdLst/>
            <a:ahLst/>
            <a:cxnLst/>
            <a:rect l="l" t="t" r="r" b="b"/>
            <a:pathLst>
              <a:path w="55880" h="81279">
                <a:moveTo>
                  <a:pt x="52069" y="0"/>
                </a:moveTo>
                <a:lnTo>
                  <a:pt x="0" y="0"/>
                </a:lnTo>
                <a:lnTo>
                  <a:pt x="0" y="81279"/>
                </a:lnTo>
                <a:lnTo>
                  <a:pt x="55880" y="81279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4" name="object 94"/>
          <p:cNvSpPr/>
          <p:nvPr/>
        </p:nvSpPr>
        <p:spPr>
          <a:xfrm>
            <a:off x="10170967" y="6439766"/>
            <a:ext cx="40698" cy="0"/>
          </a:xfrm>
          <a:custGeom>
            <a:avLst/>
            <a:gdLst/>
            <a:ahLst/>
            <a:cxnLst/>
            <a:rect l="l" t="t" r="r" b="b"/>
            <a:pathLst>
              <a:path w="59690">
                <a:moveTo>
                  <a:pt x="0" y="0"/>
                </a:moveTo>
                <a:lnTo>
                  <a:pt x="5969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5" name="object 95"/>
          <p:cNvSpPr/>
          <p:nvPr/>
        </p:nvSpPr>
        <p:spPr>
          <a:xfrm>
            <a:off x="10191750" y="6439766"/>
            <a:ext cx="0" cy="55418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0"/>
                </a:moveTo>
                <a:lnTo>
                  <a:pt x="0" y="81279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6" name="object 96"/>
          <p:cNvSpPr/>
          <p:nvPr/>
        </p:nvSpPr>
        <p:spPr>
          <a:xfrm>
            <a:off x="1059007" y="1376795"/>
            <a:ext cx="86590" cy="10910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7" name="object 97"/>
          <p:cNvSpPr/>
          <p:nvPr/>
        </p:nvSpPr>
        <p:spPr>
          <a:xfrm>
            <a:off x="6579177" y="6439766"/>
            <a:ext cx="45893" cy="55418"/>
          </a:xfrm>
          <a:custGeom>
            <a:avLst/>
            <a:gdLst/>
            <a:ahLst/>
            <a:cxnLst/>
            <a:rect l="l" t="t" r="r" b="b"/>
            <a:pathLst>
              <a:path w="67309" h="81279">
                <a:moveTo>
                  <a:pt x="0" y="81279"/>
                </a:moveTo>
                <a:lnTo>
                  <a:pt x="0" y="0"/>
                </a:lnTo>
                <a:lnTo>
                  <a:pt x="34290" y="81279"/>
                </a:lnTo>
                <a:lnTo>
                  <a:pt x="67310" y="0"/>
                </a:lnTo>
                <a:lnTo>
                  <a:pt x="67310" y="81279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8" name="object 98"/>
          <p:cNvSpPr/>
          <p:nvPr/>
        </p:nvSpPr>
        <p:spPr>
          <a:xfrm>
            <a:off x="6645852" y="6439766"/>
            <a:ext cx="0" cy="55418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81279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9" name="object 99"/>
          <p:cNvSpPr/>
          <p:nvPr/>
        </p:nvSpPr>
        <p:spPr>
          <a:xfrm>
            <a:off x="6663516" y="6436649"/>
            <a:ext cx="44335" cy="6165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0" name="object 100"/>
          <p:cNvSpPr/>
          <p:nvPr/>
        </p:nvSpPr>
        <p:spPr>
          <a:xfrm>
            <a:off x="6722398" y="6436649"/>
            <a:ext cx="44335" cy="6165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1" name="object 101"/>
          <p:cNvSpPr/>
          <p:nvPr/>
        </p:nvSpPr>
        <p:spPr>
          <a:xfrm>
            <a:off x="6784398" y="6467475"/>
            <a:ext cx="25111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0" y="0"/>
                </a:moveTo>
                <a:lnTo>
                  <a:pt x="3683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2" name="object 102"/>
          <p:cNvSpPr/>
          <p:nvPr/>
        </p:nvSpPr>
        <p:spPr>
          <a:xfrm>
            <a:off x="6784398" y="6439766"/>
            <a:ext cx="38100" cy="55418"/>
          </a:xfrm>
          <a:custGeom>
            <a:avLst/>
            <a:gdLst/>
            <a:ahLst/>
            <a:cxnLst/>
            <a:rect l="l" t="t" r="r" b="b"/>
            <a:pathLst>
              <a:path w="55879" h="81279">
                <a:moveTo>
                  <a:pt x="52069" y="0"/>
                </a:moveTo>
                <a:lnTo>
                  <a:pt x="0" y="0"/>
                </a:lnTo>
                <a:lnTo>
                  <a:pt x="0" y="81279"/>
                </a:lnTo>
                <a:lnTo>
                  <a:pt x="55880" y="81279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3" name="object 103"/>
          <p:cNvSpPr/>
          <p:nvPr/>
        </p:nvSpPr>
        <p:spPr>
          <a:xfrm>
            <a:off x="6839816" y="6439766"/>
            <a:ext cx="35502" cy="55418"/>
          </a:xfrm>
          <a:custGeom>
            <a:avLst/>
            <a:gdLst/>
            <a:ahLst/>
            <a:cxnLst/>
            <a:rect l="l" t="t" r="r" b="b"/>
            <a:pathLst>
              <a:path w="52070" h="81279">
                <a:moveTo>
                  <a:pt x="0" y="0"/>
                </a:moveTo>
                <a:lnTo>
                  <a:pt x="0" y="81279"/>
                </a:lnTo>
                <a:lnTo>
                  <a:pt x="52069" y="81279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4" name="object 104"/>
          <p:cNvSpPr/>
          <p:nvPr/>
        </p:nvSpPr>
        <p:spPr>
          <a:xfrm>
            <a:off x="6896100" y="6439766"/>
            <a:ext cx="35502" cy="55418"/>
          </a:xfrm>
          <a:custGeom>
            <a:avLst/>
            <a:gdLst/>
            <a:ahLst/>
            <a:cxnLst/>
            <a:rect l="l" t="t" r="r" b="b"/>
            <a:pathLst>
              <a:path w="52070" h="81279">
                <a:moveTo>
                  <a:pt x="0" y="0"/>
                </a:moveTo>
                <a:lnTo>
                  <a:pt x="0" y="81279"/>
                </a:lnTo>
                <a:lnTo>
                  <a:pt x="52069" y="81279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5" name="object 105"/>
          <p:cNvSpPr/>
          <p:nvPr/>
        </p:nvSpPr>
        <p:spPr>
          <a:xfrm>
            <a:off x="6956714" y="6482195"/>
            <a:ext cx="31173" cy="0"/>
          </a:xfrm>
          <a:custGeom>
            <a:avLst/>
            <a:gdLst/>
            <a:ahLst/>
            <a:cxnLst/>
            <a:rect l="l" t="t" r="r" b="b"/>
            <a:pathLst>
              <a:path w="45720">
                <a:moveTo>
                  <a:pt x="45720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6" name="object 106"/>
          <p:cNvSpPr/>
          <p:nvPr/>
        </p:nvSpPr>
        <p:spPr>
          <a:xfrm>
            <a:off x="6952384" y="6439766"/>
            <a:ext cx="40698" cy="55418"/>
          </a:xfrm>
          <a:custGeom>
            <a:avLst/>
            <a:gdLst/>
            <a:ahLst/>
            <a:cxnLst/>
            <a:rect l="l" t="t" r="r" b="b"/>
            <a:pathLst>
              <a:path w="59690" h="81279">
                <a:moveTo>
                  <a:pt x="0" y="81279"/>
                </a:moveTo>
                <a:lnTo>
                  <a:pt x="29210" y="0"/>
                </a:lnTo>
                <a:lnTo>
                  <a:pt x="59690" y="81279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7" name="object 107"/>
          <p:cNvSpPr/>
          <p:nvPr/>
        </p:nvSpPr>
        <p:spPr>
          <a:xfrm>
            <a:off x="7012998" y="6439766"/>
            <a:ext cx="38966" cy="55418"/>
          </a:xfrm>
          <a:custGeom>
            <a:avLst/>
            <a:gdLst/>
            <a:ahLst/>
            <a:cxnLst/>
            <a:rect l="l" t="t" r="r" b="b"/>
            <a:pathLst>
              <a:path w="57150" h="81279">
                <a:moveTo>
                  <a:pt x="0" y="81279"/>
                </a:moveTo>
                <a:lnTo>
                  <a:pt x="0" y="0"/>
                </a:lnTo>
                <a:lnTo>
                  <a:pt x="57150" y="81279"/>
                </a:lnTo>
                <a:lnTo>
                  <a:pt x="5715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8" name="object 108"/>
          <p:cNvSpPr/>
          <p:nvPr/>
        </p:nvSpPr>
        <p:spPr>
          <a:xfrm>
            <a:off x="7068763" y="6436649"/>
            <a:ext cx="102350" cy="6165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9" name="object 109"/>
          <p:cNvSpPr/>
          <p:nvPr/>
        </p:nvSpPr>
        <p:spPr>
          <a:xfrm>
            <a:off x="7185660" y="6436649"/>
            <a:ext cx="45200" cy="6165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0" name="object 110"/>
          <p:cNvSpPr/>
          <p:nvPr/>
        </p:nvSpPr>
        <p:spPr>
          <a:xfrm>
            <a:off x="7245407" y="6436649"/>
            <a:ext cx="44335" cy="6165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1" name="object 111"/>
          <p:cNvSpPr/>
          <p:nvPr/>
        </p:nvSpPr>
        <p:spPr>
          <a:xfrm>
            <a:off x="7363172" y="6436649"/>
            <a:ext cx="46932" cy="6165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2" name="object 112"/>
          <p:cNvSpPr/>
          <p:nvPr/>
        </p:nvSpPr>
        <p:spPr>
          <a:xfrm>
            <a:off x="7424651" y="6436649"/>
            <a:ext cx="46066" cy="6165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3" name="object 113"/>
          <p:cNvSpPr/>
          <p:nvPr/>
        </p:nvSpPr>
        <p:spPr>
          <a:xfrm>
            <a:off x="7492711" y="6482195"/>
            <a:ext cx="31173" cy="0"/>
          </a:xfrm>
          <a:custGeom>
            <a:avLst/>
            <a:gdLst/>
            <a:ahLst/>
            <a:cxnLst/>
            <a:rect l="l" t="t" r="r" b="b"/>
            <a:pathLst>
              <a:path w="45720">
                <a:moveTo>
                  <a:pt x="45720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4" name="object 114"/>
          <p:cNvSpPr/>
          <p:nvPr/>
        </p:nvSpPr>
        <p:spPr>
          <a:xfrm>
            <a:off x="7487516" y="6439766"/>
            <a:ext cx="40698" cy="55418"/>
          </a:xfrm>
          <a:custGeom>
            <a:avLst/>
            <a:gdLst/>
            <a:ahLst/>
            <a:cxnLst/>
            <a:rect l="l" t="t" r="r" b="b"/>
            <a:pathLst>
              <a:path w="59690" h="81279">
                <a:moveTo>
                  <a:pt x="0" y="81279"/>
                </a:moveTo>
                <a:lnTo>
                  <a:pt x="30480" y="0"/>
                </a:lnTo>
                <a:lnTo>
                  <a:pt x="59690" y="81279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5" name="object 115"/>
          <p:cNvSpPr/>
          <p:nvPr/>
        </p:nvSpPr>
        <p:spPr>
          <a:xfrm>
            <a:off x="7548995" y="6439766"/>
            <a:ext cx="38100" cy="55418"/>
          </a:xfrm>
          <a:custGeom>
            <a:avLst/>
            <a:gdLst/>
            <a:ahLst/>
            <a:cxnLst/>
            <a:rect l="l" t="t" r="r" b="b"/>
            <a:pathLst>
              <a:path w="55879" h="81279">
                <a:moveTo>
                  <a:pt x="0" y="81279"/>
                </a:moveTo>
                <a:lnTo>
                  <a:pt x="0" y="0"/>
                </a:lnTo>
                <a:lnTo>
                  <a:pt x="55880" y="81279"/>
                </a:lnTo>
                <a:lnTo>
                  <a:pt x="5588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6" name="object 116"/>
          <p:cNvSpPr/>
          <p:nvPr/>
        </p:nvSpPr>
        <p:spPr>
          <a:xfrm>
            <a:off x="7607876" y="6439766"/>
            <a:ext cx="40698" cy="0"/>
          </a:xfrm>
          <a:custGeom>
            <a:avLst/>
            <a:gdLst/>
            <a:ahLst/>
            <a:cxnLst/>
            <a:rect l="l" t="t" r="r" b="b"/>
            <a:pathLst>
              <a:path w="59690">
                <a:moveTo>
                  <a:pt x="0" y="0"/>
                </a:moveTo>
                <a:lnTo>
                  <a:pt x="5969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7" name="object 117"/>
          <p:cNvSpPr/>
          <p:nvPr/>
        </p:nvSpPr>
        <p:spPr>
          <a:xfrm>
            <a:off x="7628659" y="6439766"/>
            <a:ext cx="0" cy="55418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0"/>
                </a:moveTo>
                <a:lnTo>
                  <a:pt x="0" y="81279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8" name="object 118"/>
          <p:cNvSpPr/>
          <p:nvPr/>
        </p:nvSpPr>
        <p:spPr>
          <a:xfrm>
            <a:off x="7668490" y="6439766"/>
            <a:ext cx="0" cy="55418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81279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9" name="object 119"/>
          <p:cNvSpPr/>
          <p:nvPr/>
        </p:nvSpPr>
        <p:spPr>
          <a:xfrm>
            <a:off x="7689273" y="6439766"/>
            <a:ext cx="40698" cy="0"/>
          </a:xfrm>
          <a:custGeom>
            <a:avLst/>
            <a:gdLst/>
            <a:ahLst/>
            <a:cxnLst/>
            <a:rect l="l" t="t" r="r" b="b"/>
            <a:pathLst>
              <a:path w="59690">
                <a:moveTo>
                  <a:pt x="0" y="0"/>
                </a:moveTo>
                <a:lnTo>
                  <a:pt x="5969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20" name="object 120"/>
          <p:cNvSpPr/>
          <p:nvPr/>
        </p:nvSpPr>
        <p:spPr>
          <a:xfrm>
            <a:off x="7710055" y="6439766"/>
            <a:ext cx="0" cy="55418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0"/>
                </a:moveTo>
                <a:lnTo>
                  <a:pt x="0" y="81279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21" name="object 121"/>
          <p:cNvSpPr/>
          <p:nvPr/>
        </p:nvSpPr>
        <p:spPr>
          <a:xfrm>
            <a:off x="7749886" y="6439766"/>
            <a:ext cx="0" cy="55418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81279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22" name="object 122"/>
          <p:cNvSpPr/>
          <p:nvPr/>
        </p:nvSpPr>
        <p:spPr>
          <a:xfrm>
            <a:off x="7767550" y="6436649"/>
            <a:ext cx="100619" cy="6165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23" name="object 123"/>
          <p:cNvSpPr/>
          <p:nvPr/>
        </p:nvSpPr>
        <p:spPr>
          <a:xfrm>
            <a:off x="1562100" y="6570518"/>
            <a:ext cx="16452" cy="37234"/>
          </a:xfrm>
          <a:custGeom>
            <a:avLst/>
            <a:gdLst/>
            <a:ahLst/>
            <a:cxnLst/>
            <a:rect l="l" t="t" r="r" b="b"/>
            <a:pathLst>
              <a:path w="24130" h="54609">
                <a:moveTo>
                  <a:pt x="0" y="54610"/>
                </a:moveTo>
                <a:lnTo>
                  <a:pt x="0" y="0"/>
                </a:lnTo>
                <a:lnTo>
                  <a:pt x="16510" y="0"/>
                </a:lnTo>
                <a:lnTo>
                  <a:pt x="24130" y="8890"/>
                </a:lnTo>
                <a:lnTo>
                  <a:pt x="24130" y="17780"/>
                </a:lnTo>
                <a:lnTo>
                  <a:pt x="16510" y="26670"/>
                </a:lnTo>
                <a:lnTo>
                  <a:pt x="0" y="2667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24" name="object 124"/>
          <p:cNvSpPr/>
          <p:nvPr/>
        </p:nvSpPr>
        <p:spPr>
          <a:xfrm>
            <a:off x="1587211" y="6585239"/>
            <a:ext cx="4330" cy="6061"/>
          </a:xfrm>
          <a:custGeom>
            <a:avLst/>
            <a:gdLst/>
            <a:ahLst/>
            <a:cxnLst/>
            <a:rect l="l" t="t" r="r" b="b"/>
            <a:pathLst>
              <a:path w="6350" h="8890">
                <a:moveTo>
                  <a:pt x="0" y="0"/>
                </a:moveTo>
                <a:lnTo>
                  <a:pt x="6350" y="0"/>
                </a:lnTo>
                <a:lnTo>
                  <a:pt x="6350" y="8890"/>
                </a:lnTo>
                <a:lnTo>
                  <a:pt x="0" y="8890"/>
                </a:lnTo>
                <a:lnTo>
                  <a:pt x="0" y="0"/>
                </a:lnTo>
              </a:path>
            </a:pathLst>
          </a:custGeom>
          <a:ln w="45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25" name="object 125"/>
          <p:cNvSpPr/>
          <p:nvPr/>
        </p:nvSpPr>
        <p:spPr>
          <a:xfrm>
            <a:off x="1587211" y="6601691"/>
            <a:ext cx="4330" cy="6061"/>
          </a:xfrm>
          <a:custGeom>
            <a:avLst/>
            <a:gdLst/>
            <a:ahLst/>
            <a:cxnLst/>
            <a:rect l="l" t="t" r="r" b="b"/>
            <a:pathLst>
              <a:path w="6350" h="8890">
                <a:moveTo>
                  <a:pt x="0" y="0"/>
                </a:moveTo>
                <a:lnTo>
                  <a:pt x="6350" y="0"/>
                </a:lnTo>
                <a:lnTo>
                  <a:pt x="6350" y="8890"/>
                </a:lnTo>
                <a:lnTo>
                  <a:pt x="0" y="8890"/>
                </a:lnTo>
                <a:lnTo>
                  <a:pt x="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26" name="object 126"/>
          <p:cNvSpPr/>
          <p:nvPr/>
        </p:nvSpPr>
        <p:spPr>
          <a:xfrm>
            <a:off x="1600200" y="6570518"/>
            <a:ext cx="17318" cy="37234"/>
          </a:xfrm>
          <a:custGeom>
            <a:avLst/>
            <a:gdLst/>
            <a:ahLst/>
            <a:cxnLst/>
            <a:rect l="l" t="t" r="r" b="b"/>
            <a:pathLst>
              <a:path w="25400" h="54609">
                <a:moveTo>
                  <a:pt x="0" y="0"/>
                </a:moveTo>
                <a:lnTo>
                  <a:pt x="25400" y="5461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27" name="object 127"/>
          <p:cNvSpPr/>
          <p:nvPr/>
        </p:nvSpPr>
        <p:spPr>
          <a:xfrm>
            <a:off x="1626177" y="6570518"/>
            <a:ext cx="17318" cy="37234"/>
          </a:xfrm>
          <a:custGeom>
            <a:avLst/>
            <a:gdLst/>
            <a:ahLst/>
            <a:cxnLst/>
            <a:rect l="l" t="t" r="r" b="b"/>
            <a:pathLst>
              <a:path w="25400" h="54609">
                <a:moveTo>
                  <a:pt x="25400" y="8890"/>
                </a:moveTo>
                <a:lnTo>
                  <a:pt x="19050" y="0"/>
                </a:lnTo>
                <a:lnTo>
                  <a:pt x="6350" y="0"/>
                </a:lnTo>
                <a:lnTo>
                  <a:pt x="0" y="17780"/>
                </a:lnTo>
                <a:lnTo>
                  <a:pt x="0" y="45720"/>
                </a:lnTo>
                <a:lnTo>
                  <a:pt x="6350" y="54610"/>
                </a:lnTo>
                <a:lnTo>
                  <a:pt x="19050" y="54610"/>
                </a:lnTo>
                <a:lnTo>
                  <a:pt x="25400" y="45720"/>
                </a:lnTo>
                <a:lnTo>
                  <a:pt x="25400" y="35560"/>
                </a:lnTo>
                <a:lnTo>
                  <a:pt x="19050" y="26670"/>
                </a:lnTo>
                <a:lnTo>
                  <a:pt x="6350" y="26670"/>
                </a:lnTo>
                <a:lnTo>
                  <a:pt x="0" y="3556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28" name="object 128"/>
          <p:cNvSpPr/>
          <p:nvPr/>
        </p:nvSpPr>
        <p:spPr>
          <a:xfrm>
            <a:off x="1652155" y="6570518"/>
            <a:ext cx="17318" cy="37234"/>
          </a:xfrm>
          <a:custGeom>
            <a:avLst/>
            <a:gdLst/>
            <a:ahLst/>
            <a:cxnLst/>
            <a:rect l="l" t="t" r="r" b="b"/>
            <a:pathLst>
              <a:path w="25400" h="54609">
                <a:moveTo>
                  <a:pt x="0" y="54610"/>
                </a:moveTo>
                <a:lnTo>
                  <a:pt x="2540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29" name="object 129"/>
          <p:cNvSpPr/>
          <p:nvPr/>
        </p:nvSpPr>
        <p:spPr>
          <a:xfrm>
            <a:off x="1652155" y="6570518"/>
            <a:ext cx="17318" cy="37234"/>
          </a:xfrm>
          <a:custGeom>
            <a:avLst/>
            <a:gdLst/>
            <a:ahLst/>
            <a:cxnLst/>
            <a:rect l="l" t="t" r="r" b="b"/>
            <a:pathLst>
              <a:path w="25400" h="54609">
                <a:moveTo>
                  <a:pt x="6350" y="0"/>
                </a:moveTo>
                <a:lnTo>
                  <a:pt x="19050" y="0"/>
                </a:lnTo>
                <a:lnTo>
                  <a:pt x="25400" y="10160"/>
                </a:lnTo>
                <a:lnTo>
                  <a:pt x="25400" y="44450"/>
                </a:lnTo>
                <a:lnTo>
                  <a:pt x="19050" y="54610"/>
                </a:lnTo>
                <a:lnTo>
                  <a:pt x="6350" y="54610"/>
                </a:lnTo>
                <a:lnTo>
                  <a:pt x="0" y="44450"/>
                </a:lnTo>
                <a:lnTo>
                  <a:pt x="0" y="10160"/>
                </a:lnTo>
                <a:lnTo>
                  <a:pt x="635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30" name="object 130"/>
          <p:cNvSpPr/>
          <p:nvPr/>
        </p:nvSpPr>
        <p:spPr>
          <a:xfrm>
            <a:off x="1678132" y="6570518"/>
            <a:ext cx="17318" cy="37234"/>
          </a:xfrm>
          <a:custGeom>
            <a:avLst/>
            <a:gdLst/>
            <a:ahLst/>
            <a:cxnLst/>
            <a:rect l="l" t="t" r="r" b="b"/>
            <a:pathLst>
              <a:path w="25400" h="54609">
                <a:moveTo>
                  <a:pt x="25400" y="35560"/>
                </a:moveTo>
                <a:lnTo>
                  <a:pt x="0" y="35560"/>
                </a:lnTo>
                <a:lnTo>
                  <a:pt x="19050" y="0"/>
                </a:lnTo>
                <a:lnTo>
                  <a:pt x="19050" y="5461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31" name="object 131"/>
          <p:cNvSpPr/>
          <p:nvPr/>
        </p:nvSpPr>
        <p:spPr>
          <a:xfrm>
            <a:off x="1704109" y="6570518"/>
            <a:ext cx="18184" cy="37234"/>
          </a:xfrm>
          <a:custGeom>
            <a:avLst/>
            <a:gdLst/>
            <a:ahLst/>
            <a:cxnLst/>
            <a:rect l="l" t="t" r="r" b="b"/>
            <a:pathLst>
              <a:path w="26669" h="54609">
                <a:moveTo>
                  <a:pt x="19050" y="25400"/>
                </a:moveTo>
                <a:lnTo>
                  <a:pt x="25400" y="17780"/>
                </a:lnTo>
                <a:lnTo>
                  <a:pt x="25400" y="8890"/>
                </a:lnTo>
                <a:lnTo>
                  <a:pt x="17780" y="0"/>
                </a:lnTo>
                <a:lnTo>
                  <a:pt x="7620" y="0"/>
                </a:lnTo>
                <a:lnTo>
                  <a:pt x="1270" y="8890"/>
                </a:lnTo>
                <a:lnTo>
                  <a:pt x="1270" y="17780"/>
                </a:lnTo>
                <a:lnTo>
                  <a:pt x="6350" y="25400"/>
                </a:lnTo>
                <a:lnTo>
                  <a:pt x="19050" y="25400"/>
                </a:lnTo>
                <a:lnTo>
                  <a:pt x="26670" y="35560"/>
                </a:lnTo>
                <a:lnTo>
                  <a:pt x="26670" y="45720"/>
                </a:lnTo>
                <a:lnTo>
                  <a:pt x="19050" y="54610"/>
                </a:lnTo>
                <a:lnTo>
                  <a:pt x="6350" y="54610"/>
                </a:lnTo>
                <a:lnTo>
                  <a:pt x="0" y="45720"/>
                </a:lnTo>
                <a:lnTo>
                  <a:pt x="0" y="35560"/>
                </a:lnTo>
                <a:lnTo>
                  <a:pt x="6350" y="2540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32" name="object 132"/>
          <p:cNvSpPr/>
          <p:nvPr/>
        </p:nvSpPr>
        <p:spPr>
          <a:xfrm>
            <a:off x="1730952" y="6570518"/>
            <a:ext cx="17318" cy="37234"/>
          </a:xfrm>
          <a:custGeom>
            <a:avLst/>
            <a:gdLst/>
            <a:ahLst/>
            <a:cxnLst/>
            <a:rect l="l" t="t" r="r" b="b"/>
            <a:pathLst>
              <a:path w="25400" h="54609">
                <a:moveTo>
                  <a:pt x="0" y="0"/>
                </a:moveTo>
                <a:lnTo>
                  <a:pt x="25400" y="0"/>
                </a:lnTo>
                <a:lnTo>
                  <a:pt x="5080" y="5461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33" name="object 133"/>
          <p:cNvSpPr/>
          <p:nvPr/>
        </p:nvSpPr>
        <p:spPr>
          <a:xfrm>
            <a:off x="1756930" y="6570518"/>
            <a:ext cx="17318" cy="37234"/>
          </a:xfrm>
          <a:custGeom>
            <a:avLst/>
            <a:gdLst/>
            <a:ahLst/>
            <a:cxnLst/>
            <a:rect l="l" t="t" r="r" b="b"/>
            <a:pathLst>
              <a:path w="25400" h="54609">
                <a:moveTo>
                  <a:pt x="0" y="54610"/>
                </a:moveTo>
                <a:lnTo>
                  <a:pt x="2540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34" name="object 134"/>
          <p:cNvSpPr/>
          <p:nvPr/>
        </p:nvSpPr>
        <p:spPr>
          <a:xfrm>
            <a:off x="1756930" y="6570518"/>
            <a:ext cx="17318" cy="37234"/>
          </a:xfrm>
          <a:custGeom>
            <a:avLst/>
            <a:gdLst/>
            <a:ahLst/>
            <a:cxnLst/>
            <a:rect l="l" t="t" r="r" b="b"/>
            <a:pathLst>
              <a:path w="25400" h="54609">
                <a:moveTo>
                  <a:pt x="6350" y="0"/>
                </a:moveTo>
                <a:lnTo>
                  <a:pt x="19050" y="0"/>
                </a:lnTo>
                <a:lnTo>
                  <a:pt x="25400" y="10160"/>
                </a:lnTo>
                <a:lnTo>
                  <a:pt x="25400" y="44450"/>
                </a:lnTo>
                <a:lnTo>
                  <a:pt x="19050" y="54610"/>
                </a:lnTo>
                <a:lnTo>
                  <a:pt x="6350" y="54610"/>
                </a:lnTo>
                <a:lnTo>
                  <a:pt x="0" y="44450"/>
                </a:lnTo>
                <a:lnTo>
                  <a:pt x="0" y="10160"/>
                </a:lnTo>
                <a:lnTo>
                  <a:pt x="635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35" name="object 135"/>
          <p:cNvSpPr/>
          <p:nvPr/>
        </p:nvSpPr>
        <p:spPr>
          <a:xfrm>
            <a:off x="1782907" y="6570518"/>
            <a:ext cx="17318" cy="37234"/>
          </a:xfrm>
          <a:custGeom>
            <a:avLst/>
            <a:gdLst/>
            <a:ahLst/>
            <a:cxnLst/>
            <a:rect l="l" t="t" r="r" b="b"/>
            <a:pathLst>
              <a:path w="25400" h="54609">
                <a:moveTo>
                  <a:pt x="0" y="8890"/>
                </a:moveTo>
                <a:lnTo>
                  <a:pt x="6350" y="0"/>
                </a:lnTo>
                <a:lnTo>
                  <a:pt x="19050" y="0"/>
                </a:lnTo>
                <a:lnTo>
                  <a:pt x="25400" y="8890"/>
                </a:lnTo>
                <a:lnTo>
                  <a:pt x="25400" y="17780"/>
                </a:lnTo>
                <a:lnTo>
                  <a:pt x="0" y="45720"/>
                </a:lnTo>
                <a:lnTo>
                  <a:pt x="0" y="54610"/>
                </a:lnTo>
                <a:lnTo>
                  <a:pt x="25400" y="5461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36" name="object 136"/>
          <p:cNvSpPr/>
          <p:nvPr/>
        </p:nvSpPr>
        <p:spPr>
          <a:xfrm>
            <a:off x="1808884" y="6570518"/>
            <a:ext cx="17318" cy="37234"/>
          </a:xfrm>
          <a:custGeom>
            <a:avLst/>
            <a:gdLst/>
            <a:ahLst/>
            <a:cxnLst/>
            <a:rect l="l" t="t" r="r" b="b"/>
            <a:pathLst>
              <a:path w="25400" h="54609">
                <a:moveTo>
                  <a:pt x="25400" y="35560"/>
                </a:moveTo>
                <a:lnTo>
                  <a:pt x="0" y="35560"/>
                </a:lnTo>
                <a:lnTo>
                  <a:pt x="19050" y="0"/>
                </a:lnTo>
                <a:lnTo>
                  <a:pt x="19050" y="5461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37" name="object 137"/>
          <p:cNvSpPr/>
          <p:nvPr/>
        </p:nvSpPr>
        <p:spPr>
          <a:xfrm>
            <a:off x="1834861" y="6570518"/>
            <a:ext cx="18184" cy="37234"/>
          </a:xfrm>
          <a:custGeom>
            <a:avLst/>
            <a:gdLst/>
            <a:ahLst/>
            <a:cxnLst/>
            <a:rect l="l" t="t" r="r" b="b"/>
            <a:pathLst>
              <a:path w="26669" h="54609">
                <a:moveTo>
                  <a:pt x="0" y="0"/>
                </a:moveTo>
                <a:lnTo>
                  <a:pt x="26670" y="5461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38" name="object 138"/>
          <p:cNvSpPr/>
          <p:nvPr/>
        </p:nvSpPr>
        <p:spPr>
          <a:xfrm>
            <a:off x="1861705" y="6570518"/>
            <a:ext cx="17318" cy="37234"/>
          </a:xfrm>
          <a:custGeom>
            <a:avLst/>
            <a:gdLst/>
            <a:ahLst/>
            <a:cxnLst/>
            <a:rect l="l" t="t" r="r" b="b"/>
            <a:pathLst>
              <a:path w="25400" h="54609">
                <a:moveTo>
                  <a:pt x="25400" y="17780"/>
                </a:moveTo>
                <a:lnTo>
                  <a:pt x="19050" y="26670"/>
                </a:lnTo>
                <a:lnTo>
                  <a:pt x="6350" y="26670"/>
                </a:lnTo>
                <a:lnTo>
                  <a:pt x="0" y="17780"/>
                </a:lnTo>
                <a:lnTo>
                  <a:pt x="0" y="8890"/>
                </a:lnTo>
                <a:lnTo>
                  <a:pt x="6350" y="0"/>
                </a:lnTo>
                <a:lnTo>
                  <a:pt x="19050" y="0"/>
                </a:lnTo>
                <a:lnTo>
                  <a:pt x="25400" y="8890"/>
                </a:lnTo>
                <a:lnTo>
                  <a:pt x="25400" y="45720"/>
                </a:lnTo>
                <a:lnTo>
                  <a:pt x="19050" y="54610"/>
                </a:lnTo>
              </a:path>
            </a:pathLst>
          </a:custGeom>
          <a:ln w="45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39" name="object 139"/>
          <p:cNvSpPr/>
          <p:nvPr/>
        </p:nvSpPr>
        <p:spPr>
          <a:xfrm>
            <a:off x="1887682" y="6570518"/>
            <a:ext cx="17318" cy="37234"/>
          </a:xfrm>
          <a:custGeom>
            <a:avLst/>
            <a:gdLst/>
            <a:ahLst/>
            <a:cxnLst/>
            <a:rect l="l" t="t" r="r" b="b"/>
            <a:pathLst>
              <a:path w="25400" h="54609">
                <a:moveTo>
                  <a:pt x="0" y="54610"/>
                </a:moveTo>
                <a:lnTo>
                  <a:pt x="2540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40" name="object 140"/>
          <p:cNvSpPr/>
          <p:nvPr/>
        </p:nvSpPr>
        <p:spPr>
          <a:xfrm>
            <a:off x="1887682" y="6570518"/>
            <a:ext cx="17318" cy="37234"/>
          </a:xfrm>
          <a:custGeom>
            <a:avLst/>
            <a:gdLst/>
            <a:ahLst/>
            <a:cxnLst/>
            <a:rect l="l" t="t" r="r" b="b"/>
            <a:pathLst>
              <a:path w="25400" h="54609">
                <a:moveTo>
                  <a:pt x="6350" y="0"/>
                </a:moveTo>
                <a:lnTo>
                  <a:pt x="19050" y="0"/>
                </a:lnTo>
                <a:lnTo>
                  <a:pt x="25400" y="10160"/>
                </a:lnTo>
                <a:lnTo>
                  <a:pt x="25400" y="44450"/>
                </a:lnTo>
                <a:lnTo>
                  <a:pt x="19050" y="54610"/>
                </a:lnTo>
                <a:lnTo>
                  <a:pt x="6350" y="54610"/>
                </a:lnTo>
                <a:lnTo>
                  <a:pt x="0" y="44450"/>
                </a:lnTo>
                <a:lnTo>
                  <a:pt x="0" y="10160"/>
                </a:lnTo>
                <a:lnTo>
                  <a:pt x="635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41" name="object 141"/>
          <p:cNvSpPr/>
          <p:nvPr/>
        </p:nvSpPr>
        <p:spPr>
          <a:xfrm>
            <a:off x="1913659" y="6570518"/>
            <a:ext cx="17318" cy="37234"/>
          </a:xfrm>
          <a:custGeom>
            <a:avLst/>
            <a:gdLst/>
            <a:ahLst/>
            <a:cxnLst/>
            <a:rect l="l" t="t" r="r" b="b"/>
            <a:pathLst>
              <a:path w="25400" h="54609">
                <a:moveTo>
                  <a:pt x="0" y="54610"/>
                </a:moveTo>
                <a:lnTo>
                  <a:pt x="2540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42" name="object 142"/>
          <p:cNvSpPr/>
          <p:nvPr/>
        </p:nvSpPr>
        <p:spPr>
          <a:xfrm>
            <a:off x="1913659" y="6570518"/>
            <a:ext cx="17318" cy="37234"/>
          </a:xfrm>
          <a:custGeom>
            <a:avLst/>
            <a:gdLst/>
            <a:ahLst/>
            <a:cxnLst/>
            <a:rect l="l" t="t" r="r" b="b"/>
            <a:pathLst>
              <a:path w="25400" h="54609">
                <a:moveTo>
                  <a:pt x="6350" y="0"/>
                </a:moveTo>
                <a:lnTo>
                  <a:pt x="19050" y="0"/>
                </a:lnTo>
                <a:lnTo>
                  <a:pt x="25400" y="10160"/>
                </a:lnTo>
                <a:lnTo>
                  <a:pt x="25400" y="44450"/>
                </a:lnTo>
                <a:lnTo>
                  <a:pt x="19050" y="54610"/>
                </a:lnTo>
                <a:lnTo>
                  <a:pt x="6350" y="54610"/>
                </a:lnTo>
                <a:lnTo>
                  <a:pt x="0" y="44450"/>
                </a:lnTo>
                <a:lnTo>
                  <a:pt x="0" y="10160"/>
                </a:lnTo>
                <a:lnTo>
                  <a:pt x="635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43" name="object 143"/>
          <p:cNvSpPr/>
          <p:nvPr/>
        </p:nvSpPr>
        <p:spPr>
          <a:xfrm>
            <a:off x="1939636" y="6607752"/>
            <a:ext cx="12989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5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44" name="object 144"/>
          <p:cNvSpPr/>
          <p:nvPr/>
        </p:nvSpPr>
        <p:spPr>
          <a:xfrm>
            <a:off x="1962150" y="6570518"/>
            <a:ext cx="20782" cy="37234"/>
          </a:xfrm>
          <a:custGeom>
            <a:avLst/>
            <a:gdLst/>
            <a:ahLst/>
            <a:cxnLst/>
            <a:rect l="l" t="t" r="r" b="b"/>
            <a:pathLst>
              <a:path w="30480" h="54609">
                <a:moveTo>
                  <a:pt x="30480" y="0"/>
                </a:moveTo>
                <a:lnTo>
                  <a:pt x="22860" y="54610"/>
                </a:lnTo>
                <a:lnTo>
                  <a:pt x="15240" y="20320"/>
                </a:lnTo>
                <a:lnTo>
                  <a:pt x="6350" y="54610"/>
                </a:lnTo>
                <a:lnTo>
                  <a:pt x="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45" name="object 145"/>
          <p:cNvSpPr/>
          <p:nvPr/>
        </p:nvSpPr>
        <p:spPr>
          <a:xfrm>
            <a:off x="1991591" y="6586104"/>
            <a:ext cx="17318" cy="21648"/>
          </a:xfrm>
          <a:custGeom>
            <a:avLst/>
            <a:gdLst/>
            <a:ahLst/>
            <a:cxnLst/>
            <a:rect l="l" t="t" r="r" b="b"/>
            <a:pathLst>
              <a:path w="25400" h="31750">
                <a:moveTo>
                  <a:pt x="6350" y="0"/>
                </a:moveTo>
                <a:lnTo>
                  <a:pt x="17780" y="0"/>
                </a:lnTo>
                <a:lnTo>
                  <a:pt x="25400" y="8889"/>
                </a:lnTo>
                <a:lnTo>
                  <a:pt x="25400" y="22859"/>
                </a:lnTo>
                <a:lnTo>
                  <a:pt x="17780" y="31749"/>
                </a:lnTo>
                <a:lnTo>
                  <a:pt x="6350" y="31749"/>
                </a:lnTo>
                <a:lnTo>
                  <a:pt x="0" y="22859"/>
                </a:lnTo>
                <a:lnTo>
                  <a:pt x="0" y="8889"/>
                </a:lnTo>
                <a:lnTo>
                  <a:pt x="635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46" name="object 146"/>
          <p:cNvSpPr/>
          <p:nvPr/>
        </p:nvSpPr>
        <p:spPr>
          <a:xfrm>
            <a:off x="2017568" y="6586104"/>
            <a:ext cx="0" cy="21648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31749"/>
                </a:moveTo>
                <a:lnTo>
                  <a:pt x="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47" name="object 147"/>
          <p:cNvSpPr/>
          <p:nvPr/>
        </p:nvSpPr>
        <p:spPr>
          <a:xfrm>
            <a:off x="2017568" y="6587836"/>
            <a:ext cx="14720" cy="6061"/>
          </a:xfrm>
          <a:custGeom>
            <a:avLst/>
            <a:gdLst/>
            <a:ahLst/>
            <a:cxnLst/>
            <a:rect l="l" t="t" r="r" b="b"/>
            <a:pathLst>
              <a:path w="21589" h="8890">
                <a:moveTo>
                  <a:pt x="0" y="8890"/>
                </a:moveTo>
                <a:lnTo>
                  <a:pt x="17780" y="0"/>
                </a:lnTo>
                <a:lnTo>
                  <a:pt x="21590" y="508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48" name="object 148"/>
          <p:cNvSpPr/>
          <p:nvPr/>
        </p:nvSpPr>
        <p:spPr>
          <a:xfrm>
            <a:off x="2040947" y="6570518"/>
            <a:ext cx="0" cy="37234"/>
          </a:xfrm>
          <a:custGeom>
            <a:avLst/>
            <a:gdLst/>
            <a:ahLst/>
            <a:cxnLst/>
            <a:rect l="l" t="t" r="r" b="b"/>
            <a:pathLst>
              <a:path h="54609">
                <a:moveTo>
                  <a:pt x="0" y="54610"/>
                </a:moveTo>
                <a:lnTo>
                  <a:pt x="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49" name="object 149"/>
          <p:cNvSpPr/>
          <p:nvPr/>
        </p:nvSpPr>
        <p:spPr>
          <a:xfrm>
            <a:off x="2040947" y="6586104"/>
            <a:ext cx="14720" cy="9525"/>
          </a:xfrm>
          <a:custGeom>
            <a:avLst/>
            <a:gdLst/>
            <a:ahLst/>
            <a:cxnLst/>
            <a:rect l="l" t="t" r="r" b="b"/>
            <a:pathLst>
              <a:path w="21589" h="13970">
                <a:moveTo>
                  <a:pt x="0" y="13969"/>
                </a:moveTo>
                <a:lnTo>
                  <a:pt x="2159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50" name="object 150"/>
          <p:cNvSpPr/>
          <p:nvPr/>
        </p:nvSpPr>
        <p:spPr>
          <a:xfrm>
            <a:off x="2046143" y="6593032"/>
            <a:ext cx="12123" cy="14720"/>
          </a:xfrm>
          <a:custGeom>
            <a:avLst/>
            <a:gdLst/>
            <a:ahLst/>
            <a:cxnLst/>
            <a:rect l="l" t="t" r="r" b="b"/>
            <a:pathLst>
              <a:path w="17780" h="21590">
                <a:moveTo>
                  <a:pt x="0" y="0"/>
                </a:moveTo>
                <a:lnTo>
                  <a:pt x="17780" y="2159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51" name="object 151"/>
          <p:cNvSpPr/>
          <p:nvPr/>
        </p:nvSpPr>
        <p:spPr>
          <a:xfrm>
            <a:off x="2066924" y="6570518"/>
            <a:ext cx="18184" cy="37234"/>
          </a:xfrm>
          <a:custGeom>
            <a:avLst/>
            <a:gdLst/>
            <a:ahLst/>
            <a:cxnLst/>
            <a:rect l="l" t="t" r="r" b="b"/>
            <a:pathLst>
              <a:path w="26669" h="54609">
                <a:moveTo>
                  <a:pt x="0" y="0"/>
                </a:moveTo>
                <a:lnTo>
                  <a:pt x="26670" y="5461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52" name="object 152"/>
          <p:cNvSpPr/>
          <p:nvPr/>
        </p:nvSpPr>
        <p:spPr>
          <a:xfrm>
            <a:off x="2093768" y="6570518"/>
            <a:ext cx="17318" cy="37234"/>
          </a:xfrm>
          <a:custGeom>
            <a:avLst/>
            <a:gdLst/>
            <a:ahLst/>
            <a:cxnLst/>
            <a:rect l="l" t="t" r="r" b="b"/>
            <a:pathLst>
              <a:path w="25400" h="54609">
                <a:moveTo>
                  <a:pt x="25400" y="17780"/>
                </a:moveTo>
                <a:lnTo>
                  <a:pt x="19050" y="26670"/>
                </a:lnTo>
                <a:lnTo>
                  <a:pt x="6350" y="26670"/>
                </a:lnTo>
                <a:lnTo>
                  <a:pt x="0" y="17780"/>
                </a:lnTo>
                <a:lnTo>
                  <a:pt x="0" y="8890"/>
                </a:lnTo>
                <a:lnTo>
                  <a:pt x="6350" y="0"/>
                </a:lnTo>
                <a:lnTo>
                  <a:pt x="19050" y="0"/>
                </a:lnTo>
                <a:lnTo>
                  <a:pt x="25400" y="8890"/>
                </a:lnTo>
                <a:lnTo>
                  <a:pt x="25400" y="45720"/>
                </a:lnTo>
                <a:lnTo>
                  <a:pt x="19050" y="54610"/>
                </a:lnTo>
              </a:path>
            </a:pathLst>
          </a:custGeom>
          <a:ln w="45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53" name="object 153"/>
          <p:cNvSpPr/>
          <p:nvPr/>
        </p:nvSpPr>
        <p:spPr>
          <a:xfrm>
            <a:off x="2119746" y="6607752"/>
            <a:ext cx="8659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54" name="object 154"/>
          <p:cNvSpPr/>
          <p:nvPr/>
        </p:nvSpPr>
        <p:spPr>
          <a:xfrm>
            <a:off x="2119745" y="6570518"/>
            <a:ext cx="4330" cy="37234"/>
          </a:xfrm>
          <a:custGeom>
            <a:avLst/>
            <a:gdLst/>
            <a:ahLst/>
            <a:cxnLst/>
            <a:rect l="l" t="t" r="r" b="b"/>
            <a:pathLst>
              <a:path w="6350" h="54609">
                <a:moveTo>
                  <a:pt x="0" y="8890"/>
                </a:moveTo>
                <a:lnTo>
                  <a:pt x="6350" y="0"/>
                </a:lnTo>
                <a:lnTo>
                  <a:pt x="6350" y="5461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55" name="object 155"/>
          <p:cNvSpPr/>
          <p:nvPr/>
        </p:nvSpPr>
        <p:spPr>
          <a:xfrm>
            <a:off x="2137064" y="6570518"/>
            <a:ext cx="17318" cy="37234"/>
          </a:xfrm>
          <a:custGeom>
            <a:avLst/>
            <a:gdLst/>
            <a:ahLst/>
            <a:cxnLst/>
            <a:rect l="l" t="t" r="r" b="b"/>
            <a:pathLst>
              <a:path w="25400" h="54609">
                <a:moveTo>
                  <a:pt x="0" y="54610"/>
                </a:moveTo>
                <a:lnTo>
                  <a:pt x="2540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56" name="object 156"/>
          <p:cNvSpPr/>
          <p:nvPr/>
        </p:nvSpPr>
        <p:spPr>
          <a:xfrm>
            <a:off x="2137064" y="6570518"/>
            <a:ext cx="17318" cy="37234"/>
          </a:xfrm>
          <a:custGeom>
            <a:avLst/>
            <a:gdLst/>
            <a:ahLst/>
            <a:cxnLst/>
            <a:rect l="l" t="t" r="r" b="b"/>
            <a:pathLst>
              <a:path w="25400" h="54609">
                <a:moveTo>
                  <a:pt x="6350" y="0"/>
                </a:moveTo>
                <a:lnTo>
                  <a:pt x="19050" y="0"/>
                </a:lnTo>
                <a:lnTo>
                  <a:pt x="25400" y="10160"/>
                </a:lnTo>
                <a:lnTo>
                  <a:pt x="25400" y="44450"/>
                </a:lnTo>
                <a:lnTo>
                  <a:pt x="19050" y="54610"/>
                </a:lnTo>
                <a:lnTo>
                  <a:pt x="6350" y="54610"/>
                </a:lnTo>
                <a:lnTo>
                  <a:pt x="0" y="44450"/>
                </a:lnTo>
                <a:lnTo>
                  <a:pt x="0" y="10160"/>
                </a:lnTo>
                <a:lnTo>
                  <a:pt x="635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57" name="object 157"/>
          <p:cNvSpPr/>
          <p:nvPr/>
        </p:nvSpPr>
        <p:spPr>
          <a:xfrm>
            <a:off x="2163041" y="6588702"/>
            <a:ext cx="12989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5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58" name="object 158"/>
          <p:cNvSpPr/>
          <p:nvPr/>
        </p:nvSpPr>
        <p:spPr>
          <a:xfrm>
            <a:off x="2184689" y="6570518"/>
            <a:ext cx="18184" cy="37234"/>
          </a:xfrm>
          <a:custGeom>
            <a:avLst/>
            <a:gdLst/>
            <a:ahLst/>
            <a:cxnLst/>
            <a:rect l="l" t="t" r="r" b="b"/>
            <a:pathLst>
              <a:path w="26669" h="54609">
                <a:moveTo>
                  <a:pt x="26669" y="45720"/>
                </a:moveTo>
                <a:lnTo>
                  <a:pt x="20319" y="54610"/>
                </a:lnTo>
                <a:lnTo>
                  <a:pt x="6349" y="54610"/>
                </a:lnTo>
                <a:lnTo>
                  <a:pt x="0" y="45720"/>
                </a:lnTo>
                <a:lnTo>
                  <a:pt x="0" y="8890"/>
                </a:lnTo>
                <a:lnTo>
                  <a:pt x="6349" y="0"/>
                </a:lnTo>
                <a:lnTo>
                  <a:pt x="20319" y="0"/>
                </a:lnTo>
                <a:lnTo>
                  <a:pt x="26669" y="889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59" name="object 159"/>
          <p:cNvSpPr/>
          <p:nvPr/>
        </p:nvSpPr>
        <p:spPr>
          <a:xfrm>
            <a:off x="2211531" y="6595630"/>
            <a:ext cx="17318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25400" y="0"/>
                </a:moveTo>
                <a:lnTo>
                  <a:pt x="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60" name="object 160"/>
          <p:cNvSpPr/>
          <p:nvPr/>
        </p:nvSpPr>
        <p:spPr>
          <a:xfrm>
            <a:off x="2211531" y="6570518"/>
            <a:ext cx="17318" cy="37234"/>
          </a:xfrm>
          <a:custGeom>
            <a:avLst/>
            <a:gdLst/>
            <a:ahLst/>
            <a:cxnLst/>
            <a:rect l="l" t="t" r="r" b="b"/>
            <a:pathLst>
              <a:path w="25400" h="54609">
                <a:moveTo>
                  <a:pt x="0" y="54610"/>
                </a:moveTo>
                <a:lnTo>
                  <a:pt x="0" y="26670"/>
                </a:lnTo>
                <a:lnTo>
                  <a:pt x="12700" y="0"/>
                </a:lnTo>
                <a:lnTo>
                  <a:pt x="25400" y="26670"/>
                </a:lnTo>
                <a:lnTo>
                  <a:pt x="25400" y="5461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61" name="object 161"/>
          <p:cNvSpPr/>
          <p:nvPr/>
        </p:nvSpPr>
        <p:spPr>
          <a:xfrm>
            <a:off x="2237509" y="6570518"/>
            <a:ext cx="17318" cy="37234"/>
          </a:xfrm>
          <a:custGeom>
            <a:avLst/>
            <a:gdLst/>
            <a:ahLst/>
            <a:cxnLst/>
            <a:rect l="l" t="t" r="r" b="b"/>
            <a:pathLst>
              <a:path w="25400" h="54609">
                <a:moveTo>
                  <a:pt x="0" y="0"/>
                </a:moveTo>
                <a:lnTo>
                  <a:pt x="19050" y="0"/>
                </a:lnTo>
                <a:lnTo>
                  <a:pt x="25400" y="10160"/>
                </a:lnTo>
                <a:lnTo>
                  <a:pt x="25400" y="44450"/>
                </a:lnTo>
                <a:lnTo>
                  <a:pt x="19050" y="54610"/>
                </a:lnTo>
                <a:lnTo>
                  <a:pt x="0" y="54610"/>
                </a:lnTo>
                <a:lnTo>
                  <a:pt x="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62" name="object 162"/>
          <p:cNvSpPr/>
          <p:nvPr/>
        </p:nvSpPr>
        <p:spPr>
          <a:xfrm>
            <a:off x="2263486" y="6570518"/>
            <a:ext cx="17318" cy="37234"/>
          </a:xfrm>
          <a:custGeom>
            <a:avLst/>
            <a:gdLst/>
            <a:ahLst/>
            <a:cxnLst/>
            <a:rect l="l" t="t" r="r" b="b"/>
            <a:pathLst>
              <a:path w="25400" h="54609">
                <a:moveTo>
                  <a:pt x="0" y="0"/>
                </a:moveTo>
                <a:lnTo>
                  <a:pt x="25400" y="5461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63" name="object 163"/>
          <p:cNvSpPr/>
          <p:nvPr/>
        </p:nvSpPr>
        <p:spPr>
          <a:xfrm>
            <a:off x="2289463" y="6570518"/>
            <a:ext cx="18184" cy="37234"/>
          </a:xfrm>
          <a:custGeom>
            <a:avLst/>
            <a:gdLst/>
            <a:ahLst/>
            <a:cxnLst/>
            <a:rect l="l" t="t" r="r" b="b"/>
            <a:pathLst>
              <a:path w="26669" h="54609">
                <a:moveTo>
                  <a:pt x="0" y="8890"/>
                </a:moveTo>
                <a:lnTo>
                  <a:pt x="6350" y="0"/>
                </a:lnTo>
                <a:lnTo>
                  <a:pt x="19050" y="0"/>
                </a:lnTo>
                <a:lnTo>
                  <a:pt x="26670" y="8890"/>
                </a:lnTo>
                <a:lnTo>
                  <a:pt x="26670" y="17780"/>
                </a:lnTo>
                <a:lnTo>
                  <a:pt x="0" y="45720"/>
                </a:lnTo>
                <a:lnTo>
                  <a:pt x="0" y="54610"/>
                </a:lnTo>
                <a:lnTo>
                  <a:pt x="26670" y="5461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64" name="object 164"/>
          <p:cNvSpPr/>
          <p:nvPr/>
        </p:nvSpPr>
        <p:spPr>
          <a:xfrm>
            <a:off x="2316307" y="6570518"/>
            <a:ext cx="17318" cy="37234"/>
          </a:xfrm>
          <a:custGeom>
            <a:avLst/>
            <a:gdLst/>
            <a:ahLst/>
            <a:cxnLst/>
            <a:rect l="l" t="t" r="r" b="b"/>
            <a:pathLst>
              <a:path w="25400" h="54609">
                <a:moveTo>
                  <a:pt x="0" y="54610"/>
                </a:moveTo>
                <a:lnTo>
                  <a:pt x="2540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65" name="object 165"/>
          <p:cNvSpPr/>
          <p:nvPr/>
        </p:nvSpPr>
        <p:spPr>
          <a:xfrm>
            <a:off x="2316307" y="6570518"/>
            <a:ext cx="17318" cy="37234"/>
          </a:xfrm>
          <a:custGeom>
            <a:avLst/>
            <a:gdLst/>
            <a:ahLst/>
            <a:cxnLst/>
            <a:rect l="l" t="t" r="r" b="b"/>
            <a:pathLst>
              <a:path w="25400" h="54609">
                <a:moveTo>
                  <a:pt x="5080" y="0"/>
                </a:moveTo>
                <a:lnTo>
                  <a:pt x="19050" y="0"/>
                </a:lnTo>
                <a:lnTo>
                  <a:pt x="25400" y="10160"/>
                </a:lnTo>
                <a:lnTo>
                  <a:pt x="25400" y="44450"/>
                </a:lnTo>
                <a:lnTo>
                  <a:pt x="19050" y="54610"/>
                </a:lnTo>
                <a:lnTo>
                  <a:pt x="5080" y="54610"/>
                </a:lnTo>
                <a:lnTo>
                  <a:pt x="0" y="44450"/>
                </a:lnTo>
                <a:lnTo>
                  <a:pt x="0" y="10160"/>
                </a:lnTo>
                <a:lnTo>
                  <a:pt x="508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66" name="object 166"/>
          <p:cNvSpPr/>
          <p:nvPr/>
        </p:nvSpPr>
        <p:spPr>
          <a:xfrm>
            <a:off x="2342284" y="6588702"/>
            <a:ext cx="12989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5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67" name="object 167"/>
          <p:cNvSpPr/>
          <p:nvPr/>
        </p:nvSpPr>
        <p:spPr>
          <a:xfrm>
            <a:off x="2363932" y="6570518"/>
            <a:ext cx="17318" cy="37234"/>
          </a:xfrm>
          <a:custGeom>
            <a:avLst/>
            <a:gdLst/>
            <a:ahLst/>
            <a:cxnLst/>
            <a:rect l="l" t="t" r="r" b="b"/>
            <a:pathLst>
              <a:path w="25400" h="54609">
                <a:moveTo>
                  <a:pt x="0" y="45720"/>
                </a:moveTo>
                <a:lnTo>
                  <a:pt x="6350" y="54610"/>
                </a:lnTo>
                <a:lnTo>
                  <a:pt x="19050" y="54610"/>
                </a:lnTo>
                <a:lnTo>
                  <a:pt x="25400" y="45720"/>
                </a:lnTo>
                <a:lnTo>
                  <a:pt x="25400" y="36830"/>
                </a:lnTo>
                <a:lnTo>
                  <a:pt x="19050" y="26670"/>
                </a:lnTo>
                <a:lnTo>
                  <a:pt x="6350" y="26670"/>
                </a:lnTo>
                <a:lnTo>
                  <a:pt x="0" y="17780"/>
                </a:lnTo>
                <a:lnTo>
                  <a:pt x="0" y="8890"/>
                </a:lnTo>
                <a:lnTo>
                  <a:pt x="6350" y="0"/>
                </a:lnTo>
                <a:lnTo>
                  <a:pt x="19050" y="0"/>
                </a:lnTo>
                <a:lnTo>
                  <a:pt x="25400" y="889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68" name="object 168"/>
          <p:cNvSpPr/>
          <p:nvPr/>
        </p:nvSpPr>
        <p:spPr>
          <a:xfrm>
            <a:off x="2408093" y="6570518"/>
            <a:ext cx="0" cy="37234"/>
          </a:xfrm>
          <a:custGeom>
            <a:avLst/>
            <a:gdLst/>
            <a:ahLst/>
            <a:cxnLst/>
            <a:rect l="l" t="t" r="r" b="b"/>
            <a:pathLst>
              <a:path h="54609">
                <a:moveTo>
                  <a:pt x="0" y="54610"/>
                </a:moveTo>
                <a:lnTo>
                  <a:pt x="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69" name="object 169"/>
          <p:cNvSpPr/>
          <p:nvPr/>
        </p:nvSpPr>
        <p:spPr>
          <a:xfrm>
            <a:off x="2389909" y="6587836"/>
            <a:ext cx="18184" cy="0"/>
          </a:xfrm>
          <a:custGeom>
            <a:avLst/>
            <a:gdLst/>
            <a:ahLst/>
            <a:cxnLst/>
            <a:rect l="l" t="t" r="r" b="b"/>
            <a:pathLst>
              <a:path w="26669">
                <a:moveTo>
                  <a:pt x="26669" y="0"/>
                </a:moveTo>
                <a:lnTo>
                  <a:pt x="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70" name="object 170"/>
          <p:cNvSpPr/>
          <p:nvPr/>
        </p:nvSpPr>
        <p:spPr>
          <a:xfrm>
            <a:off x="2389909" y="6570518"/>
            <a:ext cx="0" cy="37234"/>
          </a:xfrm>
          <a:custGeom>
            <a:avLst/>
            <a:gdLst/>
            <a:ahLst/>
            <a:cxnLst/>
            <a:rect l="l" t="t" r="r" b="b"/>
            <a:pathLst>
              <a:path h="54609">
                <a:moveTo>
                  <a:pt x="0" y="54610"/>
                </a:moveTo>
                <a:lnTo>
                  <a:pt x="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71" name="object 171"/>
          <p:cNvSpPr/>
          <p:nvPr/>
        </p:nvSpPr>
        <p:spPr>
          <a:xfrm>
            <a:off x="2416752" y="6588702"/>
            <a:ext cx="12989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19050" y="0"/>
                </a:moveTo>
                <a:lnTo>
                  <a:pt x="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72" name="object 172"/>
          <p:cNvSpPr/>
          <p:nvPr/>
        </p:nvSpPr>
        <p:spPr>
          <a:xfrm>
            <a:off x="2416752" y="6570518"/>
            <a:ext cx="17318" cy="37234"/>
          </a:xfrm>
          <a:custGeom>
            <a:avLst/>
            <a:gdLst/>
            <a:ahLst/>
            <a:cxnLst/>
            <a:rect l="l" t="t" r="r" b="b"/>
            <a:pathLst>
              <a:path w="25400" h="54609">
                <a:moveTo>
                  <a:pt x="25400" y="54610"/>
                </a:moveTo>
                <a:lnTo>
                  <a:pt x="0" y="54610"/>
                </a:lnTo>
                <a:lnTo>
                  <a:pt x="0" y="0"/>
                </a:lnTo>
                <a:lnTo>
                  <a:pt x="2540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73" name="object 173"/>
          <p:cNvSpPr/>
          <p:nvPr/>
        </p:nvSpPr>
        <p:spPr>
          <a:xfrm>
            <a:off x="2442729" y="6588702"/>
            <a:ext cx="12989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19050" y="0"/>
                </a:moveTo>
                <a:lnTo>
                  <a:pt x="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74" name="object 174"/>
          <p:cNvSpPr/>
          <p:nvPr/>
        </p:nvSpPr>
        <p:spPr>
          <a:xfrm>
            <a:off x="2442730" y="6570518"/>
            <a:ext cx="17318" cy="37234"/>
          </a:xfrm>
          <a:custGeom>
            <a:avLst/>
            <a:gdLst/>
            <a:ahLst/>
            <a:cxnLst/>
            <a:rect l="l" t="t" r="r" b="b"/>
            <a:pathLst>
              <a:path w="25400" h="54609">
                <a:moveTo>
                  <a:pt x="25400" y="54610"/>
                </a:moveTo>
                <a:lnTo>
                  <a:pt x="0" y="54610"/>
                </a:lnTo>
                <a:lnTo>
                  <a:pt x="0" y="0"/>
                </a:lnTo>
                <a:lnTo>
                  <a:pt x="2540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75" name="object 175"/>
          <p:cNvSpPr/>
          <p:nvPr/>
        </p:nvSpPr>
        <p:spPr>
          <a:xfrm>
            <a:off x="2477366" y="6570518"/>
            <a:ext cx="0" cy="37234"/>
          </a:xfrm>
          <a:custGeom>
            <a:avLst/>
            <a:gdLst/>
            <a:ahLst/>
            <a:cxnLst/>
            <a:rect l="l" t="t" r="r" b="b"/>
            <a:pathLst>
              <a:path h="54609">
                <a:moveTo>
                  <a:pt x="0" y="0"/>
                </a:moveTo>
                <a:lnTo>
                  <a:pt x="0" y="5461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76" name="object 176"/>
          <p:cNvSpPr/>
          <p:nvPr/>
        </p:nvSpPr>
        <p:spPr>
          <a:xfrm>
            <a:off x="2468707" y="6570518"/>
            <a:ext cx="17318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0" y="0"/>
                </a:moveTo>
                <a:lnTo>
                  <a:pt x="2540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77" name="object 177"/>
          <p:cNvSpPr/>
          <p:nvPr/>
        </p:nvSpPr>
        <p:spPr>
          <a:xfrm>
            <a:off x="2495549" y="6570518"/>
            <a:ext cx="17318" cy="37234"/>
          </a:xfrm>
          <a:custGeom>
            <a:avLst/>
            <a:gdLst/>
            <a:ahLst/>
            <a:cxnLst/>
            <a:rect l="l" t="t" r="r" b="b"/>
            <a:pathLst>
              <a:path w="25400" h="54609">
                <a:moveTo>
                  <a:pt x="0" y="45720"/>
                </a:moveTo>
                <a:lnTo>
                  <a:pt x="6350" y="54610"/>
                </a:lnTo>
                <a:lnTo>
                  <a:pt x="19050" y="54610"/>
                </a:lnTo>
                <a:lnTo>
                  <a:pt x="25400" y="45720"/>
                </a:lnTo>
                <a:lnTo>
                  <a:pt x="25400" y="36830"/>
                </a:lnTo>
                <a:lnTo>
                  <a:pt x="19050" y="26670"/>
                </a:lnTo>
                <a:lnTo>
                  <a:pt x="6350" y="26670"/>
                </a:lnTo>
                <a:lnTo>
                  <a:pt x="0" y="17780"/>
                </a:lnTo>
                <a:lnTo>
                  <a:pt x="0" y="8890"/>
                </a:lnTo>
                <a:lnTo>
                  <a:pt x="6350" y="0"/>
                </a:lnTo>
                <a:lnTo>
                  <a:pt x="19050" y="0"/>
                </a:lnTo>
                <a:lnTo>
                  <a:pt x="25400" y="889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78" name="object 178"/>
          <p:cNvSpPr/>
          <p:nvPr/>
        </p:nvSpPr>
        <p:spPr>
          <a:xfrm>
            <a:off x="2521527" y="6570518"/>
            <a:ext cx="17318" cy="37234"/>
          </a:xfrm>
          <a:custGeom>
            <a:avLst/>
            <a:gdLst/>
            <a:ahLst/>
            <a:cxnLst/>
            <a:rect l="l" t="t" r="r" b="b"/>
            <a:pathLst>
              <a:path w="25400" h="54609">
                <a:moveTo>
                  <a:pt x="0" y="0"/>
                </a:moveTo>
                <a:lnTo>
                  <a:pt x="25400" y="5461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79" name="object 179"/>
          <p:cNvSpPr/>
          <p:nvPr/>
        </p:nvSpPr>
        <p:spPr>
          <a:xfrm>
            <a:off x="2547504" y="6570518"/>
            <a:ext cx="17318" cy="37234"/>
          </a:xfrm>
          <a:custGeom>
            <a:avLst/>
            <a:gdLst/>
            <a:ahLst/>
            <a:cxnLst/>
            <a:rect l="l" t="t" r="r" b="b"/>
            <a:pathLst>
              <a:path w="25400" h="54609">
                <a:moveTo>
                  <a:pt x="0" y="54610"/>
                </a:moveTo>
                <a:lnTo>
                  <a:pt x="2540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80" name="object 180"/>
          <p:cNvSpPr/>
          <p:nvPr/>
        </p:nvSpPr>
        <p:spPr>
          <a:xfrm>
            <a:off x="2547504" y="6570518"/>
            <a:ext cx="17318" cy="37234"/>
          </a:xfrm>
          <a:custGeom>
            <a:avLst/>
            <a:gdLst/>
            <a:ahLst/>
            <a:cxnLst/>
            <a:rect l="l" t="t" r="r" b="b"/>
            <a:pathLst>
              <a:path w="25400" h="54609">
                <a:moveTo>
                  <a:pt x="6350" y="0"/>
                </a:moveTo>
                <a:lnTo>
                  <a:pt x="19050" y="0"/>
                </a:lnTo>
                <a:lnTo>
                  <a:pt x="25400" y="10160"/>
                </a:lnTo>
                <a:lnTo>
                  <a:pt x="25400" y="44450"/>
                </a:lnTo>
                <a:lnTo>
                  <a:pt x="19050" y="54610"/>
                </a:lnTo>
                <a:lnTo>
                  <a:pt x="6350" y="54610"/>
                </a:lnTo>
                <a:lnTo>
                  <a:pt x="0" y="44450"/>
                </a:lnTo>
                <a:lnTo>
                  <a:pt x="0" y="10160"/>
                </a:lnTo>
                <a:lnTo>
                  <a:pt x="635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81" name="object 181"/>
          <p:cNvSpPr/>
          <p:nvPr/>
        </p:nvSpPr>
        <p:spPr>
          <a:xfrm>
            <a:off x="2582140" y="6587836"/>
            <a:ext cx="4330" cy="0"/>
          </a:xfrm>
          <a:custGeom>
            <a:avLst/>
            <a:gdLst/>
            <a:ahLst/>
            <a:cxnLst/>
            <a:rect l="l" t="t" r="r" b="b"/>
            <a:pathLst>
              <a:path w="6350">
                <a:moveTo>
                  <a:pt x="6350" y="0"/>
                </a:moveTo>
                <a:lnTo>
                  <a:pt x="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82" name="object 182"/>
          <p:cNvSpPr/>
          <p:nvPr/>
        </p:nvSpPr>
        <p:spPr>
          <a:xfrm>
            <a:off x="2573481" y="6570518"/>
            <a:ext cx="18184" cy="37234"/>
          </a:xfrm>
          <a:custGeom>
            <a:avLst/>
            <a:gdLst/>
            <a:ahLst/>
            <a:cxnLst/>
            <a:rect l="l" t="t" r="r" b="b"/>
            <a:pathLst>
              <a:path w="26669" h="54609">
                <a:moveTo>
                  <a:pt x="0" y="8890"/>
                </a:moveTo>
                <a:lnTo>
                  <a:pt x="6350" y="0"/>
                </a:lnTo>
                <a:lnTo>
                  <a:pt x="19050" y="0"/>
                </a:lnTo>
                <a:lnTo>
                  <a:pt x="25400" y="8890"/>
                </a:lnTo>
                <a:lnTo>
                  <a:pt x="25400" y="17780"/>
                </a:lnTo>
                <a:lnTo>
                  <a:pt x="19050" y="25400"/>
                </a:lnTo>
                <a:lnTo>
                  <a:pt x="26670" y="35560"/>
                </a:lnTo>
                <a:lnTo>
                  <a:pt x="26670" y="45720"/>
                </a:lnTo>
                <a:lnTo>
                  <a:pt x="19050" y="54610"/>
                </a:lnTo>
                <a:lnTo>
                  <a:pt x="6350" y="54610"/>
                </a:lnTo>
                <a:lnTo>
                  <a:pt x="0" y="4572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83" name="object 183"/>
          <p:cNvSpPr/>
          <p:nvPr/>
        </p:nvSpPr>
        <p:spPr>
          <a:xfrm>
            <a:off x="2599459" y="6570518"/>
            <a:ext cx="17318" cy="37234"/>
          </a:xfrm>
          <a:custGeom>
            <a:avLst/>
            <a:gdLst/>
            <a:ahLst/>
            <a:cxnLst/>
            <a:rect l="l" t="t" r="r" b="b"/>
            <a:pathLst>
              <a:path w="25400" h="54609">
                <a:moveTo>
                  <a:pt x="0" y="54610"/>
                </a:moveTo>
                <a:lnTo>
                  <a:pt x="2540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84" name="object 184"/>
          <p:cNvSpPr/>
          <p:nvPr/>
        </p:nvSpPr>
        <p:spPr>
          <a:xfrm>
            <a:off x="2599459" y="6570518"/>
            <a:ext cx="17318" cy="37234"/>
          </a:xfrm>
          <a:custGeom>
            <a:avLst/>
            <a:gdLst/>
            <a:ahLst/>
            <a:cxnLst/>
            <a:rect l="l" t="t" r="r" b="b"/>
            <a:pathLst>
              <a:path w="25400" h="54609">
                <a:moveTo>
                  <a:pt x="5080" y="0"/>
                </a:moveTo>
                <a:lnTo>
                  <a:pt x="19050" y="0"/>
                </a:lnTo>
                <a:lnTo>
                  <a:pt x="25400" y="10160"/>
                </a:lnTo>
                <a:lnTo>
                  <a:pt x="25400" y="44450"/>
                </a:lnTo>
                <a:lnTo>
                  <a:pt x="19050" y="54610"/>
                </a:lnTo>
                <a:lnTo>
                  <a:pt x="5080" y="54610"/>
                </a:lnTo>
                <a:lnTo>
                  <a:pt x="0" y="44450"/>
                </a:lnTo>
                <a:lnTo>
                  <a:pt x="0" y="10160"/>
                </a:lnTo>
                <a:lnTo>
                  <a:pt x="508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85" name="object 185"/>
          <p:cNvSpPr/>
          <p:nvPr/>
        </p:nvSpPr>
        <p:spPr>
          <a:xfrm>
            <a:off x="2625436" y="6570518"/>
            <a:ext cx="17318" cy="37234"/>
          </a:xfrm>
          <a:custGeom>
            <a:avLst/>
            <a:gdLst/>
            <a:ahLst/>
            <a:cxnLst/>
            <a:rect l="l" t="t" r="r" b="b"/>
            <a:pathLst>
              <a:path w="25400" h="54609">
                <a:moveTo>
                  <a:pt x="0" y="8890"/>
                </a:moveTo>
                <a:lnTo>
                  <a:pt x="6350" y="0"/>
                </a:lnTo>
                <a:lnTo>
                  <a:pt x="19050" y="0"/>
                </a:lnTo>
                <a:lnTo>
                  <a:pt x="25400" y="8890"/>
                </a:lnTo>
                <a:lnTo>
                  <a:pt x="25400" y="17780"/>
                </a:lnTo>
                <a:lnTo>
                  <a:pt x="0" y="45720"/>
                </a:lnTo>
                <a:lnTo>
                  <a:pt x="0" y="54610"/>
                </a:lnTo>
                <a:lnTo>
                  <a:pt x="25400" y="5461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86" name="object 186"/>
          <p:cNvSpPr/>
          <p:nvPr/>
        </p:nvSpPr>
        <p:spPr>
          <a:xfrm>
            <a:off x="2651413" y="6570518"/>
            <a:ext cx="17318" cy="37234"/>
          </a:xfrm>
          <a:custGeom>
            <a:avLst/>
            <a:gdLst/>
            <a:ahLst/>
            <a:cxnLst/>
            <a:rect l="l" t="t" r="r" b="b"/>
            <a:pathLst>
              <a:path w="25400" h="54609">
                <a:moveTo>
                  <a:pt x="0" y="54610"/>
                </a:moveTo>
                <a:lnTo>
                  <a:pt x="2540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87" name="object 187"/>
          <p:cNvSpPr/>
          <p:nvPr/>
        </p:nvSpPr>
        <p:spPr>
          <a:xfrm>
            <a:off x="2651413" y="6570518"/>
            <a:ext cx="17318" cy="37234"/>
          </a:xfrm>
          <a:custGeom>
            <a:avLst/>
            <a:gdLst/>
            <a:ahLst/>
            <a:cxnLst/>
            <a:rect l="l" t="t" r="r" b="b"/>
            <a:pathLst>
              <a:path w="25400" h="54609">
                <a:moveTo>
                  <a:pt x="6350" y="0"/>
                </a:moveTo>
                <a:lnTo>
                  <a:pt x="19050" y="0"/>
                </a:lnTo>
                <a:lnTo>
                  <a:pt x="25400" y="10160"/>
                </a:lnTo>
                <a:lnTo>
                  <a:pt x="25400" y="44450"/>
                </a:lnTo>
                <a:lnTo>
                  <a:pt x="19050" y="54610"/>
                </a:lnTo>
                <a:lnTo>
                  <a:pt x="6350" y="54610"/>
                </a:lnTo>
                <a:lnTo>
                  <a:pt x="0" y="44450"/>
                </a:lnTo>
                <a:lnTo>
                  <a:pt x="0" y="10160"/>
                </a:lnTo>
                <a:lnTo>
                  <a:pt x="635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88" name="object 188"/>
          <p:cNvSpPr/>
          <p:nvPr/>
        </p:nvSpPr>
        <p:spPr>
          <a:xfrm>
            <a:off x="2677390" y="6607752"/>
            <a:ext cx="8659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89" name="object 189"/>
          <p:cNvSpPr/>
          <p:nvPr/>
        </p:nvSpPr>
        <p:spPr>
          <a:xfrm>
            <a:off x="2677390" y="6570518"/>
            <a:ext cx="4330" cy="37234"/>
          </a:xfrm>
          <a:custGeom>
            <a:avLst/>
            <a:gdLst/>
            <a:ahLst/>
            <a:cxnLst/>
            <a:rect l="l" t="t" r="r" b="b"/>
            <a:pathLst>
              <a:path w="6350" h="54609">
                <a:moveTo>
                  <a:pt x="0" y="8890"/>
                </a:moveTo>
                <a:lnTo>
                  <a:pt x="6350" y="0"/>
                </a:lnTo>
                <a:lnTo>
                  <a:pt x="6350" y="5461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90" name="object 190"/>
          <p:cNvSpPr/>
          <p:nvPr/>
        </p:nvSpPr>
        <p:spPr>
          <a:xfrm>
            <a:off x="2694708" y="6607752"/>
            <a:ext cx="12989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5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91" name="object 191"/>
          <p:cNvSpPr/>
          <p:nvPr/>
        </p:nvSpPr>
        <p:spPr>
          <a:xfrm>
            <a:off x="2717223" y="6586104"/>
            <a:ext cx="0" cy="21648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31749"/>
                </a:moveTo>
                <a:lnTo>
                  <a:pt x="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92" name="object 192"/>
          <p:cNvSpPr/>
          <p:nvPr/>
        </p:nvSpPr>
        <p:spPr>
          <a:xfrm>
            <a:off x="2726747" y="6589568"/>
            <a:ext cx="0" cy="18184"/>
          </a:xfrm>
          <a:custGeom>
            <a:avLst/>
            <a:gdLst/>
            <a:ahLst/>
            <a:cxnLst/>
            <a:rect l="l" t="t" r="r" b="b"/>
            <a:pathLst>
              <a:path h="26670">
                <a:moveTo>
                  <a:pt x="0" y="0"/>
                </a:moveTo>
                <a:lnTo>
                  <a:pt x="0" y="2667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93" name="object 193"/>
          <p:cNvSpPr/>
          <p:nvPr/>
        </p:nvSpPr>
        <p:spPr>
          <a:xfrm>
            <a:off x="2717223" y="6586104"/>
            <a:ext cx="19915" cy="21648"/>
          </a:xfrm>
          <a:custGeom>
            <a:avLst/>
            <a:gdLst/>
            <a:ahLst/>
            <a:cxnLst/>
            <a:rect l="l" t="t" r="r" b="b"/>
            <a:pathLst>
              <a:path w="29210" h="31750">
                <a:moveTo>
                  <a:pt x="0" y="5079"/>
                </a:moveTo>
                <a:lnTo>
                  <a:pt x="3810" y="0"/>
                </a:lnTo>
                <a:lnTo>
                  <a:pt x="10160" y="0"/>
                </a:lnTo>
                <a:lnTo>
                  <a:pt x="13970" y="5079"/>
                </a:lnTo>
                <a:lnTo>
                  <a:pt x="17780" y="0"/>
                </a:lnTo>
                <a:lnTo>
                  <a:pt x="25400" y="0"/>
                </a:lnTo>
                <a:lnTo>
                  <a:pt x="29209" y="5079"/>
                </a:lnTo>
                <a:lnTo>
                  <a:pt x="29209" y="31749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94" name="object 194"/>
          <p:cNvSpPr/>
          <p:nvPr/>
        </p:nvSpPr>
        <p:spPr>
          <a:xfrm>
            <a:off x="2763116" y="6586104"/>
            <a:ext cx="0" cy="34636"/>
          </a:xfrm>
          <a:custGeom>
            <a:avLst/>
            <a:gdLst/>
            <a:ahLst/>
            <a:cxnLst/>
            <a:rect l="l" t="t" r="r" b="b"/>
            <a:pathLst>
              <a:path h="50800">
                <a:moveTo>
                  <a:pt x="0" y="50799"/>
                </a:moveTo>
                <a:lnTo>
                  <a:pt x="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95" name="object 195"/>
          <p:cNvSpPr/>
          <p:nvPr/>
        </p:nvSpPr>
        <p:spPr>
          <a:xfrm>
            <a:off x="2745798" y="6586104"/>
            <a:ext cx="5195" cy="21648"/>
          </a:xfrm>
          <a:custGeom>
            <a:avLst/>
            <a:gdLst/>
            <a:ahLst/>
            <a:cxnLst/>
            <a:rect l="l" t="t" r="r" b="b"/>
            <a:pathLst>
              <a:path w="7619" h="31750">
                <a:moveTo>
                  <a:pt x="7620" y="0"/>
                </a:moveTo>
                <a:lnTo>
                  <a:pt x="0" y="8889"/>
                </a:lnTo>
                <a:lnTo>
                  <a:pt x="0" y="22859"/>
                </a:lnTo>
                <a:lnTo>
                  <a:pt x="7620" y="31749"/>
                </a:lnTo>
              </a:path>
            </a:pathLst>
          </a:custGeom>
          <a:ln w="45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96" name="object 196"/>
          <p:cNvSpPr/>
          <p:nvPr/>
        </p:nvSpPr>
        <p:spPr>
          <a:xfrm>
            <a:off x="2745798" y="6586104"/>
            <a:ext cx="17318" cy="21648"/>
          </a:xfrm>
          <a:custGeom>
            <a:avLst/>
            <a:gdLst/>
            <a:ahLst/>
            <a:cxnLst/>
            <a:rect l="l" t="t" r="r" b="b"/>
            <a:pathLst>
              <a:path w="25400" h="31750">
                <a:moveTo>
                  <a:pt x="25400" y="22859"/>
                </a:moveTo>
                <a:lnTo>
                  <a:pt x="19050" y="31749"/>
                </a:lnTo>
                <a:lnTo>
                  <a:pt x="7620" y="31749"/>
                </a:lnTo>
                <a:lnTo>
                  <a:pt x="0" y="22859"/>
                </a:lnTo>
                <a:lnTo>
                  <a:pt x="0" y="8889"/>
                </a:lnTo>
                <a:lnTo>
                  <a:pt x="7620" y="0"/>
                </a:lnTo>
                <a:lnTo>
                  <a:pt x="19050" y="0"/>
                </a:lnTo>
                <a:lnTo>
                  <a:pt x="25400" y="8889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97" name="object 197"/>
          <p:cNvSpPr/>
          <p:nvPr/>
        </p:nvSpPr>
        <p:spPr>
          <a:xfrm>
            <a:off x="2771775" y="6601691"/>
            <a:ext cx="4330" cy="6061"/>
          </a:xfrm>
          <a:custGeom>
            <a:avLst/>
            <a:gdLst/>
            <a:ahLst/>
            <a:cxnLst/>
            <a:rect l="l" t="t" r="r" b="b"/>
            <a:pathLst>
              <a:path w="6350" h="8890">
                <a:moveTo>
                  <a:pt x="0" y="0"/>
                </a:moveTo>
                <a:lnTo>
                  <a:pt x="6350" y="0"/>
                </a:lnTo>
                <a:lnTo>
                  <a:pt x="6350" y="8890"/>
                </a:lnTo>
                <a:lnTo>
                  <a:pt x="0" y="8890"/>
                </a:lnTo>
                <a:lnTo>
                  <a:pt x="0" y="0"/>
                </a:lnTo>
              </a:path>
            </a:pathLst>
          </a:custGeom>
          <a:ln w="45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98" name="object 198"/>
          <p:cNvSpPr/>
          <p:nvPr/>
        </p:nvSpPr>
        <p:spPr>
          <a:xfrm>
            <a:off x="2802947" y="6570518"/>
            <a:ext cx="0" cy="37234"/>
          </a:xfrm>
          <a:custGeom>
            <a:avLst/>
            <a:gdLst/>
            <a:ahLst/>
            <a:cxnLst/>
            <a:rect l="l" t="t" r="r" b="b"/>
            <a:pathLst>
              <a:path h="54609">
                <a:moveTo>
                  <a:pt x="0" y="0"/>
                </a:moveTo>
                <a:lnTo>
                  <a:pt x="0" y="5461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99" name="object 199"/>
          <p:cNvSpPr/>
          <p:nvPr/>
        </p:nvSpPr>
        <p:spPr>
          <a:xfrm>
            <a:off x="2785629" y="6586104"/>
            <a:ext cx="17318" cy="21648"/>
          </a:xfrm>
          <a:custGeom>
            <a:avLst/>
            <a:gdLst/>
            <a:ahLst/>
            <a:cxnLst/>
            <a:rect l="l" t="t" r="r" b="b"/>
            <a:pathLst>
              <a:path w="25400" h="31750">
                <a:moveTo>
                  <a:pt x="25400" y="22859"/>
                </a:moveTo>
                <a:lnTo>
                  <a:pt x="19050" y="31749"/>
                </a:lnTo>
                <a:lnTo>
                  <a:pt x="5079" y="31749"/>
                </a:lnTo>
                <a:lnTo>
                  <a:pt x="0" y="22859"/>
                </a:lnTo>
                <a:lnTo>
                  <a:pt x="0" y="8889"/>
                </a:lnTo>
                <a:lnTo>
                  <a:pt x="5079" y="0"/>
                </a:lnTo>
                <a:lnTo>
                  <a:pt x="19050" y="0"/>
                </a:lnTo>
                <a:lnTo>
                  <a:pt x="25400" y="8889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00" name="object 200"/>
          <p:cNvSpPr/>
          <p:nvPr/>
        </p:nvSpPr>
        <p:spPr>
          <a:xfrm>
            <a:off x="2813338" y="6586104"/>
            <a:ext cx="15586" cy="34636"/>
          </a:xfrm>
          <a:custGeom>
            <a:avLst/>
            <a:gdLst/>
            <a:ahLst/>
            <a:cxnLst/>
            <a:rect l="l" t="t" r="r" b="b"/>
            <a:pathLst>
              <a:path w="22860" h="50800">
                <a:moveTo>
                  <a:pt x="22860" y="0"/>
                </a:moveTo>
                <a:lnTo>
                  <a:pt x="22860" y="44449"/>
                </a:lnTo>
                <a:lnTo>
                  <a:pt x="19050" y="50799"/>
                </a:lnTo>
                <a:lnTo>
                  <a:pt x="0" y="50799"/>
                </a:lnTo>
              </a:path>
            </a:pathLst>
          </a:custGeom>
          <a:ln w="45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01" name="object 201"/>
          <p:cNvSpPr/>
          <p:nvPr/>
        </p:nvSpPr>
        <p:spPr>
          <a:xfrm>
            <a:off x="2811606" y="6586104"/>
            <a:ext cx="17318" cy="21648"/>
          </a:xfrm>
          <a:custGeom>
            <a:avLst/>
            <a:gdLst/>
            <a:ahLst/>
            <a:cxnLst/>
            <a:rect l="l" t="t" r="r" b="b"/>
            <a:pathLst>
              <a:path w="25400" h="31750">
                <a:moveTo>
                  <a:pt x="25400" y="22859"/>
                </a:moveTo>
                <a:lnTo>
                  <a:pt x="17780" y="31749"/>
                </a:lnTo>
                <a:lnTo>
                  <a:pt x="6350" y="31749"/>
                </a:lnTo>
                <a:lnTo>
                  <a:pt x="0" y="22859"/>
                </a:lnTo>
                <a:lnTo>
                  <a:pt x="0" y="8889"/>
                </a:lnTo>
                <a:lnTo>
                  <a:pt x="6350" y="0"/>
                </a:lnTo>
                <a:lnTo>
                  <a:pt x="17780" y="0"/>
                </a:lnTo>
                <a:lnTo>
                  <a:pt x="25400" y="8889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02" name="object 202"/>
          <p:cNvSpPr/>
          <p:nvPr/>
        </p:nvSpPr>
        <p:spPr>
          <a:xfrm>
            <a:off x="2837583" y="6586104"/>
            <a:ext cx="0" cy="21648"/>
          </a:xfrm>
          <a:custGeom>
            <a:avLst/>
            <a:gdLst/>
            <a:ahLst/>
            <a:cxnLst/>
            <a:rect l="l" t="t" r="r" b="b"/>
            <a:pathLst>
              <a:path h="31750">
                <a:moveTo>
                  <a:pt x="0" y="31749"/>
                </a:moveTo>
                <a:lnTo>
                  <a:pt x="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03" name="object 203"/>
          <p:cNvSpPr/>
          <p:nvPr/>
        </p:nvSpPr>
        <p:spPr>
          <a:xfrm>
            <a:off x="2837584" y="6586104"/>
            <a:ext cx="17318" cy="21648"/>
          </a:xfrm>
          <a:custGeom>
            <a:avLst/>
            <a:gdLst/>
            <a:ahLst/>
            <a:cxnLst/>
            <a:rect l="l" t="t" r="r" b="b"/>
            <a:pathLst>
              <a:path w="25400" h="31750">
                <a:moveTo>
                  <a:pt x="0" y="8889"/>
                </a:moveTo>
                <a:lnTo>
                  <a:pt x="3810" y="0"/>
                </a:lnTo>
                <a:lnTo>
                  <a:pt x="21590" y="0"/>
                </a:lnTo>
                <a:lnTo>
                  <a:pt x="25400" y="8889"/>
                </a:lnTo>
                <a:lnTo>
                  <a:pt x="25400" y="31749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04" name="object 204"/>
          <p:cNvSpPr/>
          <p:nvPr/>
        </p:nvSpPr>
        <p:spPr>
          <a:xfrm>
            <a:off x="8056418" y="6593032"/>
            <a:ext cx="12989" cy="14720"/>
          </a:xfrm>
          <a:custGeom>
            <a:avLst/>
            <a:gdLst/>
            <a:ahLst/>
            <a:cxnLst/>
            <a:rect l="l" t="t" r="r" b="b"/>
            <a:pathLst>
              <a:path w="19050" h="21590">
                <a:moveTo>
                  <a:pt x="0" y="21590"/>
                </a:moveTo>
                <a:lnTo>
                  <a:pt x="0" y="0"/>
                </a:lnTo>
                <a:lnTo>
                  <a:pt x="1905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05" name="object 205"/>
          <p:cNvSpPr/>
          <p:nvPr/>
        </p:nvSpPr>
        <p:spPr>
          <a:xfrm>
            <a:off x="8056418" y="6579176"/>
            <a:ext cx="12989" cy="13855"/>
          </a:xfrm>
          <a:custGeom>
            <a:avLst/>
            <a:gdLst/>
            <a:ahLst/>
            <a:cxnLst/>
            <a:rect l="l" t="t" r="r" b="b"/>
            <a:pathLst>
              <a:path w="19050" h="20320">
                <a:moveTo>
                  <a:pt x="0" y="20320"/>
                </a:moveTo>
                <a:lnTo>
                  <a:pt x="0" y="0"/>
                </a:lnTo>
                <a:lnTo>
                  <a:pt x="1905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06" name="object 206"/>
          <p:cNvSpPr/>
          <p:nvPr/>
        </p:nvSpPr>
        <p:spPr>
          <a:xfrm>
            <a:off x="8069407" y="6579176"/>
            <a:ext cx="6927" cy="13855"/>
          </a:xfrm>
          <a:custGeom>
            <a:avLst/>
            <a:gdLst/>
            <a:ahLst/>
            <a:cxnLst/>
            <a:rect l="l" t="t" r="r" b="b"/>
            <a:pathLst>
              <a:path w="10159" h="20320">
                <a:moveTo>
                  <a:pt x="0" y="0"/>
                </a:moveTo>
                <a:lnTo>
                  <a:pt x="5079" y="2540"/>
                </a:lnTo>
                <a:lnTo>
                  <a:pt x="10159" y="8890"/>
                </a:lnTo>
                <a:lnTo>
                  <a:pt x="10159" y="12700"/>
                </a:lnTo>
                <a:lnTo>
                  <a:pt x="5079" y="19050"/>
                </a:lnTo>
                <a:lnTo>
                  <a:pt x="0" y="2032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07" name="object 207"/>
          <p:cNvSpPr/>
          <p:nvPr/>
        </p:nvSpPr>
        <p:spPr>
          <a:xfrm>
            <a:off x="8085858" y="6579177"/>
            <a:ext cx="18184" cy="28575"/>
          </a:xfrm>
          <a:custGeom>
            <a:avLst/>
            <a:gdLst/>
            <a:ahLst/>
            <a:cxnLst/>
            <a:rect l="l" t="t" r="r" b="b"/>
            <a:pathLst>
              <a:path w="26670" h="41909">
                <a:moveTo>
                  <a:pt x="0" y="0"/>
                </a:moveTo>
                <a:lnTo>
                  <a:pt x="0" y="41910"/>
                </a:lnTo>
                <a:lnTo>
                  <a:pt x="26670" y="4191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08" name="object 208"/>
          <p:cNvSpPr/>
          <p:nvPr/>
        </p:nvSpPr>
        <p:spPr>
          <a:xfrm>
            <a:off x="8114434" y="6579177"/>
            <a:ext cx="19915" cy="28575"/>
          </a:xfrm>
          <a:custGeom>
            <a:avLst/>
            <a:gdLst/>
            <a:ahLst/>
            <a:cxnLst/>
            <a:rect l="l" t="t" r="r" b="b"/>
            <a:pathLst>
              <a:path w="29209" h="41909">
                <a:moveTo>
                  <a:pt x="12700" y="0"/>
                </a:moveTo>
                <a:lnTo>
                  <a:pt x="16510" y="0"/>
                </a:lnTo>
                <a:lnTo>
                  <a:pt x="21590" y="2540"/>
                </a:lnTo>
                <a:lnTo>
                  <a:pt x="27940" y="10160"/>
                </a:lnTo>
                <a:lnTo>
                  <a:pt x="29209" y="17780"/>
                </a:lnTo>
                <a:lnTo>
                  <a:pt x="29209" y="25400"/>
                </a:lnTo>
                <a:lnTo>
                  <a:pt x="27940" y="33020"/>
                </a:lnTo>
                <a:lnTo>
                  <a:pt x="21590" y="40640"/>
                </a:lnTo>
                <a:lnTo>
                  <a:pt x="16510" y="41910"/>
                </a:lnTo>
                <a:lnTo>
                  <a:pt x="12700" y="41910"/>
                </a:lnTo>
                <a:lnTo>
                  <a:pt x="6350" y="40640"/>
                </a:lnTo>
                <a:lnTo>
                  <a:pt x="1269" y="33020"/>
                </a:lnTo>
                <a:lnTo>
                  <a:pt x="0" y="25400"/>
                </a:lnTo>
                <a:lnTo>
                  <a:pt x="0" y="17780"/>
                </a:lnTo>
                <a:lnTo>
                  <a:pt x="1269" y="8890"/>
                </a:lnTo>
                <a:lnTo>
                  <a:pt x="6350" y="2540"/>
                </a:lnTo>
                <a:lnTo>
                  <a:pt x="12700" y="0"/>
                </a:lnTo>
              </a:path>
            </a:pathLst>
          </a:custGeom>
          <a:ln w="45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09" name="object 209"/>
          <p:cNvSpPr/>
          <p:nvPr/>
        </p:nvSpPr>
        <p:spPr>
          <a:xfrm>
            <a:off x="8144741" y="6579177"/>
            <a:ext cx="19915" cy="0"/>
          </a:xfrm>
          <a:custGeom>
            <a:avLst/>
            <a:gdLst/>
            <a:ahLst/>
            <a:cxnLst/>
            <a:rect l="l" t="t" r="r" b="b"/>
            <a:pathLst>
              <a:path w="29209">
                <a:moveTo>
                  <a:pt x="0" y="0"/>
                </a:moveTo>
                <a:lnTo>
                  <a:pt x="29209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10" name="object 210"/>
          <p:cNvSpPr/>
          <p:nvPr/>
        </p:nvSpPr>
        <p:spPr>
          <a:xfrm>
            <a:off x="8155131" y="6579177"/>
            <a:ext cx="0" cy="28575"/>
          </a:xfrm>
          <a:custGeom>
            <a:avLst/>
            <a:gdLst/>
            <a:ahLst/>
            <a:cxnLst/>
            <a:rect l="l" t="t" r="r" b="b"/>
            <a:pathLst>
              <a:path h="41909">
                <a:moveTo>
                  <a:pt x="0" y="0"/>
                </a:moveTo>
                <a:lnTo>
                  <a:pt x="0" y="4191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11" name="object 211"/>
          <p:cNvSpPr/>
          <p:nvPr/>
        </p:nvSpPr>
        <p:spPr>
          <a:xfrm>
            <a:off x="8205354" y="6579177"/>
            <a:ext cx="11257" cy="28575"/>
          </a:xfrm>
          <a:custGeom>
            <a:avLst/>
            <a:gdLst/>
            <a:ahLst/>
            <a:cxnLst/>
            <a:rect l="l" t="t" r="r" b="b"/>
            <a:pathLst>
              <a:path w="16509" h="41909">
                <a:moveTo>
                  <a:pt x="16509" y="41910"/>
                </a:moveTo>
                <a:lnTo>
                  <a:pt x="0" y="41910"/>
                </a:lnTo>
                <a:lnTo>
                  <a:pt x="0" y="0"/>
                </a:lnTo>
                <a:lnTo>
                  <a:pt x="16509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12" name="object 212"/>
          <p:cNvSpPr/>
          <p:nvPr/>
        </p:nvSpPr>
        <p:spPr>
          <a:xfrm>
            <a:off x="8216611" y="6579177"/>
            <a:ext cx="7793" cy="28575"/>
          </a:xfrm>
          <a:custGeom>
            <a:avLst/>
            <a:gdLst/>
            <a:ahLst/>
            <a:cxnLst/>
            <a:rect l="l" t="t" r="r" b="b"/>
            <a:pathLst>
              <a:path w="11429" h="41909">
                <a:moveTo>
                  <a:pt x="0" y="41910"/>
                </a:moveTo>
                <a:lnTo>
                  <a:pt x="5080" y="39370"/>
                </a:lnTo>
                <a:lnTo>
                  <a:pt x="10160" y="31750"/>
                </a:lnTo>
                <a:lnTo>
                  <a:pt x="11430" y="20320"/>
                </a:lnTo>
                <a:lnTo>
                  <a:pt x="10160" y="10160"/>
                </a:lnTo>
                <a:lnTo>
                  <a:pt x="6350" y="3810"/>
                </a:lnTo>
                <a:lnTo>
                  <a:pt x="0" y="0"/>
                </a:lnTo>
              </a:path>
            </a:pathLst>
          </a:custGeom>
          <a:ln w="45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13" name="object 213"/>
          <p:cNvSpPr/>
          <p:nvPr/>
        </p:nvSpPr>
        <p:spPr>
          <a:xfrm>
            <a:off x="8237393" y="6600824"/>
            <a:ext cx="15586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22859" y="0"/>
                </a:moveTo>
                <a:lnTo>
                  <a:pt x="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14" name="object 214"/>
          <p:cNvSpPr/>
          <p:nvPr/>
        </p:nvSpPr>
        <p:spPr>
          <a:xfrm>
            <a:off x="8234796" y="6579177"/>
            <a:ext cx="19915" cy="28575"/>
          </a:xfrm>
          <a:custGeom>
            <a:avLst/>
            <a:gdLst/>
            <a:ahLst/>
            <a:cxnLst/>
            <a:rect l="l" t="t" r="r" b="b"/>
            <a:pathLst>
              <a:path w="29209" h="41909">
                <a:moveTo>
                  <a:pt x="0" y="41910"/>
                </a:moveTo>
                <a:lnTo>
                  <a:pt x="15240" y="0"/>
                </a:lnTo>
                <a:lnTo>
                  <a:pt x="29210" y="4191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15" name="object 215"/>
          <p:cNvSpPr/>
          <p:nvPr/>
        </p:nvSpPr>
        <p:spPr>
          <a:xfrm>
            <a:off x="8265102" y="6579177"/>
            <a:ext cx="20782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0" y="0"/>
                </a:moveTo>
                <a:lnTo>
                  <a:pt x="3048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16" name="object 216"/>
          <p:cNvSpPr/>
          <p:nvPr/>
        </p:nvSpPr>
        <p:spPr>
          <a:xfrm>
            <a:off x="8275493" y="6579177"/>
            <a:ext cx="0" cy="28575"/>
          </a:xfrm>
          <a:custGeom>
            <a:avLst/>
            <a:gdLst/>
            <a:ahLst/>
            <a:cxnLst/>
            <a:rect l="l" t="t" r="r" b="b"/>
            <a:pathLst>
              <a:path h="41909">
                <a:moveTo>
                  <a:pt x="0" y="0"/>
                </a:moveTo>
                <a:lnTo>
                  <a:pt x="0" y="4191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17" name="object 217"/>
          <p:cNvSpPr/>
          <p:nvPr/>
        </p:nvSpPr>
        <p:spPr>
          <a:xfrm>
            <a:off x="8295409" y="6593898"/>
            <a:ext cx="12989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5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18" name="object 218"/>
          <p:cNvSpPr/>
          <p:nvPr/>
        </p:nvSpPr>
        <p:spPr>
          <a:xfrm>
            <a:off x="8295409" y="6579177"/>
            <a:ext cx="19050" cy="28575"/>
          </a:xfrm>
          <a:custGeom>
            <a:avLst/>
            <a:gdLst/>
            <a:ahLst/>
            <a:cxnLst/>
            <a:rect l="l" t="t" r="r" b="b"/>
            <a:pathLst>
              <a:path w="27940" h="41909">
                <a:moveTo>
                  <a:pt x="26670" y="0"/>
                </a:moveTo>
                <a:lnTo>
                  <a:pt x="0" y="0"/>
                </a:lnTo>
                <a:lnTo>
                  <a:pt x="0" y="41910"/>
                </a:lnTo>
                <a:lnTo>
                  <a:pt x="27940" y="41910"/>
                </a:lnTo>
              </a:path>
            </a:pathLst>
          </a:custGeom>
          <a:ln w="45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19" name="object 219"/>
          <p:cNvSpPr/>
          <p:nvPr/>
        </p:nvSpPr>
        <p:spPr>
          <a:xfrm>
            <a:off x="8323983" y="6586104"/>
            <a:ext cx="4330" cy="433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0" y="0"/>
                </a:moveTo>
                <a:lnTo>
                  <a:pt x="6350" y="0"/>
                </a:lnTo>
                <a:lnTo>
                  <a:pt x="6350" y="6349"/>
                </a:lnTo>
                <a:lnTo>
                  <a:pt x="0" y="6349"/>
                </a:lnTo>
                <a:lnTo>
                  <a:pt x="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20" name="object 220"/>
          <p:cNvSpPr/>
          <p:nvPr/>
        </p:nvSpPr>
        <p:spPr>
          <a:xfrm>
            <a:off x="8323983" y="6603422"/>
            <a:ext cx="4330" cy="433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0" y="0"/>
                </a:moveTo>
                <a:lnTo>
                  <a:pt x="6350" y="0"/>
                </a:lnTo>
                <a:lnTo>
                  <a:pt x="6350" y="6349"/>
                </a:lnTo>
                <a:lnTo>
                  <a:pt x="0" y="6349"/>
                </a:lnTo>
                <a:lnTo>
                  <a:pt x="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21" name="object 221"/>
          <p:cNvSpPr/>
          <p:nvPr/>
        </p:nvSpPr>
        <p:spPr>
          <a:xfrm>
            <a:off x="8371608" y="6570518"/>
            <a:ext cx="18184" cy="37234"/>
          </a:xfrm>
          <a:custGeom>
            <a:avLst/>
            <a:gdLst/>
            <a:ahLst/>
            <a:cxnLst/>
            <a:rect l="l" t="t" r="r" b="b"/>
            <a:pathLst>
              <a:path w="26670" h="54609">
                <a:moveTo>
                  <a:pt x="0" y="0"/>
                </a:moveTo>
                <a:lnTo>
                  <a:pt x="26670" y="0"/>
                </a:lnTo>
                <a:lnTo>
                  <a:pt x="6350" y="5461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22" name="object 222"/>
          <p:cNvSpPr/>
          <p:nvPr/>
        </p:nvSpPr>
        <p:spPr>
          <a:xfrm>
            <a:off x="8398452" y="6570518"/>
            <a:ext cx="17318" cy="37234"/>
          </a:xfrm>
          <a:custGeom>
            <a:avLst/>
            <a:gdLst/>
            <a:ahLst/>
            <a:cxnLst/>
            <a:rect l="l" t="t" r="r" b="b"/>
            <a:pathLst>
              <a:path w="25400" h="54609">
                <a:moveTo>
                  <a:pt x="0" y="54610"/>
                </a:moveTo>
                <a:lnTo>
                  <a:pt x="2540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23" name="object 223"/>
          <p:cNvSpPr/>
          <p:nvPr/>
        </p:nvSpPr>
        <p:spPr>
          <a:xfrm>
            <a:off x="8424430" y="6607752"/>
            <a:ext cx="8659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24" name="object 224"/>
          <p:cNvSpPr/>
          <p:nvPr/>
        </p:nvSpPr>
        <p:spPr>
          <a:xfrm>
            <a:off x="8424429" y="6570518"/>
            <a:ext cx="4330" cy="37234"/>
          </a:xfrm>
          <a:custGeom>
            <a:avLst/>
            <a:gdLst/>
            <a:ahLst/>
            <a:cxnLst/>
            <a:rect l="l" t="t" r="r" b="b"/>
            <a:pathLst>
              <a:path w="6350" h="54609">
                <a:moveTo>
                  <a:pt x="0" y="8890"/>
                </a:moveTo>
                <a:lnTo>
                  <a:pt x="6350" y="0"/>
                </a:lnTo>
                <a:lnTo>
                  <a:pt x="6350" y="5461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25" name="object 225"/>
          <p:cNvSpPr/>
          <p:nvPr/>
        </p:nvSpPr>
        <p:spPr>
          <a:xfrm>
            <a:off x="8450407" y="6587836"/>
            <a:ext cx="3464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5079" y="0"/>
                </a:moveTo>
                <a:lnTo>
                  <a:pt x="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26" name="object 226"/>
          <p:cNvSpPr/>
          <p:nvPr/>
        </p:nvSpPr>
        <p:spPr>
          <a:xfrm>
            <a:off x="8441748" y="6570518"/>
            <a:ext cx="17318" cy="37234"/>
          </a:xfrm>
          <a:custGeom>
            <a:avLst/>
            <a:gdLst/>
            <a:ahLst/>
            <a:cxnLst/>
            <a:rect l="l" t="t" r="r" b="b"/>
            <a:pathLst>
              <a:path w="25400" h="54609">
                <a:moveTo>
                  <a:pt x="0" y="8890"/>
                </a:moveTo>
                <a:lnTo>
                  <a:pt x="6349" y="0"/>
                </a:lnTo>
                <a:lnTo>
                  <a:pt x="17779" y="0"/>
                </a:lnTo>
                <a:lnTo>
                  <a:pt x="24129" y="8890"/>
                </a:lnTo>
                <a:lnTo>
                  <a:pt x="24129" y="17780"/>
                </a:lnTo>
                <a:lnTo>
                  <a:pt x="17779" y="25400"/>
                </a:lnTo>
                <a:lnTo>
                  <a:pt x="25399" y="35560"/>
                </a:lnTo>
                <a:lnTo>
                  <a:pt x="25399" y="45720"/>
                </a:lnTo>
                <a:lnTo>
                  <a:pt x="19049" y="54610"/>
                </a:lnTo>
                <a:lnTo>
                  <a:pt x="6349" y="54610"/>
                </a:lnTo>
                <a:lnTo>
                  <a:pt x="0" y="4572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27" name="object 227"/>
          <p:cNvSpPr/>
          <p:nvPr/>
        </p:nvSpPr>
        <p:spPr>
          <a:xfrm>
            <a:off x="8466859" y="6570518"/>
            <a:ext cx="17318" cy="37234"/>
          </a:xfrm>
          <a:custGeom>
            <a:avLst/>
            <a:gdLst/>
            <a:ahLst/>
            <a:cxnLst/>
            <a:rect l="l" t="t" r="r" b="b"/>
            <a:pathLst>
              <a:path w="25400" h="54609">
                <a:moveTo>
                  <a:pt x="0" y="54610"/>
                </a:moveTo>
                <a:lnTo>
                  <a:pt x="2540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28" name="object 228"/>
          <p:cNvSpPr/>
          <p:nvPr/>
        </p:nvSpPr>
        <p:spPr>
          <a:xfrm>
            <a:off x="8492836" y="6570518"/>
            <a:ext cx="18184" cy="37234"/>
          </a:xfrm>
          <a:custGeom>
            <a:avLst/>
            <a:gdLst/>
            <a:ahLst/>
            <a:cxnLst/>
            <a:rect l="l" t="t" r="r" b="b"/>
            <a:pathLst>
              <a:path w="26670" h="54609">
                <a:moveTo>
                  <a:pt x="0" y="8890"/>
                </a:moveTo>
                <a:lnTo>
                  <a:pt x="6350" y="0"/>
                </a:lnTo>
                <a:lnTo>
                  <a:pt x="19050" y="0"/>
                </a:lnTo>
                <a:lnTo>
                  <a:pt x="26670" y="8890"/>
                </a:lnTo>
                <a:lnTo>
                  <a:pt x="26670" y="17780"/>
                </a:lnTo>
                <a:lnTo>
                  <a:pt x="0" y="45720"/>
                </a:lnTo>
                <a:lnTo>
                  <a:pt x="0" y="54610"/>
                </a:lnTo>
                <a:lnTo>
                  <a:pt x="26670" y="5461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29" name="object 229"/>
          <p:cNvSpPr/>
          <p:nvPr/>
        </p:nvSpPr>
        <p:spPr>
          <a:xfrm>
            <a:off x="8519680" y="6570518"/>
            <a:ext cx="17318" cy="37234"/>
          </a:xfrm>
          <a:custGeom>
            <a:avLst/>
            <a:gdLst/>
            <a:ahLst/>
            <a:cxnLst/>
            <a:rect l="l" t="t" r="r" b="b"/>
            <a:pathLst>
              <a:path w="25400" h="54609">
                <a:moveTo>
                  <a:pt x="0" y="54610"/>
                </a:moveTo>
                <a:lnTo>
                  <a:pt x="2540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30" name="object 230"/>
          <p:cNvSpPr/>
          <p:nvPr/>
        </p:nvSpPr>
        <p:spPr>
          <a:xfrm>
            <a:off x="8519680" y="6570518"/>
            <a:ext cx="17318" cy="37234"/>
          </a:xfrm>
          <a:custGeom>
            <a:avLst/>
            <a:gdLst/>
            <a:ahLst/>
            <a:cxnLst/>
            <a:rect l="l" t="t" r="r" b="b"/>
            <a:pathLst>
              <a:path w="25400" h="54609">
                <a:moveTo>
                  <a:pt x="5080" y="0"/>
                </a:moveTo>
                <a:lnTo>
                  <a:pt x="19050" y="0"/>
                </a:lnTo>
                <a:lnTo>
                  <a:pt x="25400" y="10160"/>
                </a:lnTo>
                <a:lnTo>
                  <a:pt x="25400" y="44450"/>
                </a:lnTo>
                <a:lnTo>
                  <a:pt x="19050" y="54610"/>
                </a:lnTo>
                <a:lnTo>
                  <a:pt x="5080" y="54610"/>
                </a:lnTo>
                <a:lnTo>
                  <a:pt x="0" y="44450"/>
                </a:lnTo>
                <a:lnTo>
                  <a:pt x="0" y="10160"/>
                </a:lnTo>
                <a:lnTo>
                  <a:pt x="508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31" name="object 231"/>
          <p:cNvSpPr/>
          <p:nvPr/>
        </p:nvSpPr>
        <p:spPr>
          <a:xfrm>
            <a:off x="8545657" y="6607752"/>
            <a:ext cx="7793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43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32" name="object 232"/>
          <p:cNvSpPr/>
          <p:nvPr/>
        </p:nvSpPr>
        <p:spPr>
          <a:xfrm>
            <a:off x="8545657" y="6570518"/>
            <a:ext cx="4330" cy="37234"/>
          </a:xfrm>
          <a:custGeom>
            <a:avLst/>
            <a:gdLst/>
            <a:ahLst/>
            <a:cxnLst/>
            <a:rect l="l" t="t" r="r" b="b"/>
            <a:pathLst>
              <a:path w="6350" h="54609">
                <a:moveTo>
                  <a:pt x="0" y="8890"/>
                </a:moveTo>
                <a:lnTo>
                  <a:pt x="6350" y="0"/>
                </a:lnTo>
                <a:lnTo>
                  <a:pt x="6350" y="5461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33" name="object 233"/>
          <p:cNvSpPr/>
          <p:nvPr/>
        </p:nvSpPr>
        <p:spPr>
          <a:xfrm>
            <a:off x="8562975" y="6570518"/>
            <a:ext cx="17318" cy="37234"/>
          </a:xfrm>
          <a:custGeom>
            <a:avLst/>
            <a:gdLst/>
            <a:ahLst/>
            <a:cxnLst/>
            <a:rect l="l" t="t" r="r" b="b"/>
            <a:pathLst>
              <a:path w="25400" h="54609">
                <a:moveTo>
                  <a:pt x="19050" y="25400"/>
                </a:moveTo>
                <a:lnTo>
                  <a:pt x="24130" y="17780"/>
                </a:lnTo>
                <a:lnTo>
                  <a:pt x="24130" y="8890"/>
                </a:lnTo>
                <a:lnTo>
                  <a:pt x="17780" y="0"/>
                </a:lnTo>
                <a:lnTo>
                  <a:pt x="7620" y="0"/>
                </a:lnTo>
                <a:lnTo>
                  <a:pt x="1270" y="8890"/>
                </a:lnTo>
                <a:lnTo>
                  <a:pt x="1270" y="17780"/>
                </a:lnTo>
                <a:lnTo>
                  <a:pt x="6350" y="25400"/>
                </a:lnTo>
                <a:lnTo>
                  <a:pt x="19050" y="25400"/>
                </a:lnTo>
                <a:lnTo>
                  <a:pt x="25400" y="35560"/>
                </a:lnTo>
                <a:lnTo>
                  <a:pt x="25400" y="45720"/>
                </a:lnTo>
                <a:lnTo>
                  <a:pt x="19050" y="54610"/>
                </a:lnTo>
                <a:lnTo>
                  <a:pt x="6350" y="54610"/>
                </a:lnTo>
                <a:lnTo>
                  <a:pt x="0" y="45720"/>
                </a:lnTo>
                <a:lnTo>
                  <a:pt x="0" y="35560"/>
                </a:lnTo>
                <a:lnTo>
                  <a:pt x="6350" y="2540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34" name="object 234"/>
          <p:cNvSpPr/>
          <p:nvPr/>
        </p:nvSpPr>
        <p:spPr>
          <a:xfrm>
            <a:off x="9446202" y="6607752"/>
            <a:ext cx="8659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35" name="object 235"/>
          <p:cNvSpPr/>
          <p:nvPr/>
        </p:nvSpPr>
        <p:spPr>
          <a:xfrm>
            <a:off x="9446202" y="6570518"/>
            <a:ext cx="4330" cy="37234"/>
          </a:xfrm>
          <a:custGeom>
            <a:avLst/>
            <a:gdLst/>
            <a:ahLst/>
            <a:cxnLst/>
            <a:rect l="l" t="t" r="r" b="b"/>
            <a:pathLst>
              <a:path w="6350" h="54609">
                <a:moveTo>
                  <a:pt x="0" y="8890"/>
                </a:moveTo>
                <a:lnTo>
                  <a:pt x="6350" y="0"/>
                </a:lnTo>
                <a:lnTo>
                  <a:pt x="6350" y="5461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36" name="object 236"/>
          <p:cNvSpPr/>
          <p:nvPr/>
        </p:nvSpPr>
        <p:spPr>
          <a:xfrm>
            <a:off x="9463520" y="6585239"/>
            <a:ext cx="4330" cy="6061"/>
          </a:xfrm>
          <a:custGeom>
            <a:avLst/>
            <a:gdLst/>
            <a:ahLst/>
            <a:cxnLst/>
            <a:rect l="l" t="t" r="r" b="b"/>
            <a:pathLst>
              <a:path w="6350" h="8890">
                <a:moveTo>
                  <a:pt x="0" y="0"/>
                </a:moveTo>
                <a:lnTo>
                  <a:pt x="6350" y="0"/>
                </a:lnTo>
                <a:lnTo>
                  <a:pt x="6350" y="8890"/>
                </a:lnTo>
                <a:lnTo>
                  <a:pt x="0" y="8890"/>
                </a:lnTo>
                <a:lnTo>
                  <a:pt x="0" y="0"/>
                </a:lnTo>
              </a:path>
            </a:pathLst>
          </a:custGeom>
          <a:ln w="45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37" name="object 237"/>
          <p:cNvSpPr/>
          <p:nvPr/>
        </p:nvSpPr>
        <p:spPr>
          <a:xfrm>
            <a:off x="9463520" y="6601691"/>
            <a:ext cx="4330" cy="6061"/>
          </a:xfrm>
          <a:custGeom>
            <a:avLst/>
            <a:gdLst/>
            <a:ahLst/>
            <a:cxnLst/>
            <a:rect l="l" t="t" r="r" b="b"/>
            <a:pathLst>
              <a:path w="6350" h="8890">
                <a:moveTo>
                  <a:pt x="0" y="0"/>
                </a:moveTo>
                <a:lnTo>
                  <a:pt x="6350" y="0"/>
                </a:lnTo>
                <a:lnTo>
                  <a:pt x="6350" y="8890"/>
                </a:lnTo>
                <a:lnTo>
                  <a:pt x="0" y="8890"/>
                </a:lnTo>
                <a:lnTo>
                  <a:pt x="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38" name="object 238"/>
          <p:cNvSpPr/>
          <p:nvPr/>
        </p:nvSpPr>
        <p:spPr>
          <a:xfrm>
            <a:off x="9476509" y="6570518"/>
            <a:ext cx="17318" cy="37234"/>
          </a:xfrm>
          <a:custGeom>
            <a:avLst/>
            <a:gdLst/>
            <a:ahLst/>
            <a:cxnLst/>
            <a:rect l="l" t="t" r="r" b="b"/>
            <a:pathLst>
              <a:path w="25400" h="54609">
                <a:moveTo>
                  <a:pt x="0" y="8890"/>
                </a:moveTo>
                <a:lnTo>
                  <a:pt x="6350" y="0"/>
                </a:lnTo>
                <a:lnTo>
                  <a:pt x="19050" y="0"/>
                </a:lnTo>
                <a:lnTo>
                  <a:pt x="25400" y="8890"/>
                </a:lnTo>
                <a:lnTo>
                  <a:pt x="25400" y="17780"/>
                </a:lnTo>
                <a:lnTo>
                  <a:pt x="0" y="45720"/>
                </a:lnTo>
                <a:lnTo>
                  <a:pt x="0" y="54610"/>
                </a:lnTo>
                <a:lnTo>
                  <a:pt x="25400" y="5461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39" name="object 239"/>
          <p:cNvSpPr/>
          <p:nvPr/>
        </p:nvSpPr>
        <p:spPr>
          <a:xfrm>
            <a:off x="9104168" y="6593032"/>
            <a:ext cx="12123" cy="14720"/>
          </a:xfrm>
          <a:custGeom>
            <a:avLst/>
            <a:gdLst/>
            <a:ahLst/>
            <a:cxnLst/>
            <a:rect l="l" t="t" r="r" b="b"/>
            <a:pathLst>
              <a:path w="17779" h="21590">
                <a:moveTo>
                  <a:pt x="0" y="21590"/>
                </a:moveTo>
                <a:lnTo>
                  <a:pt x="0" y="0"/>
                </a:lnTo>
                <a:lnTo>
                  <a:pt x="1778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40" name="object 240"/>
          <p:cNvSpPr/>
          <p:nvPr/>
        </p:nvSpPr>
        <p:spPr>
          <a:xfrm>
            <a:off x="9104168" y="6579176"/>
            <a:ext cx="12123" cy="13855"/>
          </a:xfrm>
          <a:custGeom>
            <a:avLst/>
            <a:gdLst/>
            <a:ahLst/>
            <a:cxnLst/>
            <a:rect l="l" t="t" r="r" b="b"/>
            <a:pathLst>
              <a:path w="17779" h="20320">
                <a:moveTo>
                  <a:pt x="0" y="20320"/>
                </a:moveTo>
                <a:lnTo>
                  <a:pt x="0" y="0"/>
                </a:lnTo>
                <a:lnTo>
                  <a:pt x="1778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41" name="object 241"/>
          <p:cNvSpPr/>
          <p:nvPr/>
        </p:nvSpPr>
        <p:spPr>
          <a:xfrm>
            <a:off x="9116290" y="6579176"/>
            <a:ext cx="6927" cy="13855"/>
          </a:xfrm>
          <a:custGeom>
            <a:avLst/>
            <a:gdLst/>
            <a:ahLst/>
            <a:cxnLst/>
            <a:rect l="l" t="t" r="r" b="b"/>
            <a:pathLst>
              <a:path w="10159" h="20320">
                <a:moveTo>
                  <a:pt x="0" y="0"/>
                </a:moveTo>
                <a:lnTo>
                  <a:pt x="5080" y="2540"/>
                </a:lnTo>
                <a:lnTo>
                  <a:pt x="10160" y="8890"/>
                </a:lnTo>
                <a:lnTo>
                  <a:pt x="10160" y="12700"/>
                </a:lnTo>
                <a:lnTo>
                  <a:pt x="6350" y="19050"/>
                </a:lnTo>
                <a:lnTo>
                  <a:pt x="0" y="2032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42" name="object 242"/>
          <p:cNvSpPr/>
          <p:nvPr/>
        </p:nvSpPr>
        <p:spPr>
          <a:xfrm>
            <a:off x="9133609" y="6579177"/>
            <a:ext cx="17318" cy="28575"/>
          </a:xfrm>
          <a:custGeom>
            <a:avLst/>
            <a:gdLst/>
            <a:ahLst/>
            <a:cxnLst/>
            <a:rect l="l" t="t" r="r" b="b"/>
            <a:pathLst>
              <a:path w="25400" h="41909">
                <a:moveTo>
                  <a:pt x="0" y="0"/>
                </a:moveTo>
                <a:lnTo>
                  <a:pt x="0" y="41910"/>
                </a:lnTo>
                <a:lnTo>
                  <a:pt x="25400" y="4191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43" name="object 243"/>
          <p:cNvSpPr/>
          <p:nvPr/>
        </p:nvSpPr>
        <p:spPr>
          <a:xfrm>
            <a:off x="9161319" y="6579177"/>
            <a:ext cx="19915" cy="28575"/>
          </a:xfrm>
          <a:custGeom>
            <a:avLst/>
            <a:gdLst/>
            <a:ahLst/>
            <a:cxnLst/>
            <a:rect l="l" t="t" r="r" b="b"/>
            <a:pathLst>
              <a:path w="29209" h="41909">
                <a:moveTo>
                  <a:pt x="12700" y="0"/>
                </a:moveTo>
                <a:lnTo>
                  <a:pt x="16510" y="0"/>
                </a:lnTo>
                <a:lnTo>
                  <a:pt x="22860" y="2540"/>
                </a:lnTo>
                <a:lnTo>
                  <a:pt x="27940" y="10160"/>
                </a:lnTo>
                <a:lnTo>
                  <a:pt x="29209" y="17780"/>
                </a:lnTo>
                <a:lnTo>
                  <a:pt x="29209" y="25400"/>
                </a:lnTo>
                <a:lnTo>
                  <a:pt x="27940" y="33020"/>
                </a:lnTo>
                <a:lnTo>
                  <a:pt x="22860" y="40640"/>
                </a:lnTo>
                <a:lnTo>
                  <a:pt x="16510" y="41910"/>
                </a:lnTo>
                <a:lnTo>
                  <a:pt x="12700" y="41910"/>
                </a:lnTo>
                <a:lnTo>
                  <a:pt x="7620" y="40640"/>
                </a:lnTo>
                <a:lnTo>
                  <a:pt x="1269" y="33020"/>
                </a:lnTo>
                <a:lnTo>
                  <a:pt x="0" y="25400"/>
                </a:lnTo>
                <a:lnTo>
                  <a:pt x="0" y="17780"/>
                </a:lnTo>
                <a:lnTo>
                  <a:pt x="1269" y="8890"/>
                </a:lnTo>
                <a:lnTo>
                  <a:pt x="7620" y="2540"/>
                </a:lnTo>
                <a:lnTo>
                  <a:pt x="12700" y="0"/>
                </a:lnTo>
              </a:path>
            </a:pathLst>
          </a:custGeom>
          <a:ln w="45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44" name="object 244"/>
          <p:cNvSpPr/>
          <p:nvPr/>
        </p:nvSpPr>
        <p:spPr>
          <a:xfrm>
            <a:off x="9191625" y="6579177"/>
            <a:ext cx="20782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0" y="0"/>
                </a:moveTo>
                <a:lnTo>
                  <a:pt x="3048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45" name="object 245"/>
          <p:cNvSpPr/>
          <p:nvPr/>
        </p:nvSpPr>
        <p:spPr>
          <a:xfrm>
            <a:off x="9202016" y="6579177"/>
            <a:ext cx="0" cy="28575"/>
          </a:xfrm>
          <a:custGeom>
            <a:avLst/>
            <a:gdLst/>
            <a:ahLst/>
            <a:cxnLst/>
            <a:rect l="l" t="t" r="r" b="b"/>
            <a:pathLst>
              <a:path h="41909">
                <a:moveTo>
                  <a:pt x="0" y="0"/>
                </a:moveTo>
                <a:lnTo>
                  <a:pt x="0" y="4191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46" name="object 246"/>
          <p:cNvSpPr/>
          <p:nvPr/>
        </p:nvSpPr>
        <p:spPr>
          <a:xfrm>
            <a:off x="9252239" y="6579177"/>
            <a:ext cx="19050" cy="28575"/>
          </a:xfrm>
          <a:custGeom>
            <a:avLst/>
            <a:gdLst/>
            <a:ahLst/>
            <a:cxnLst/>
            <a:rect l="l" t="t" r="r" b="b"/>
            <a:pathLst>
              <a:path w="27940" h="41909">
                <a:moveTo>
                  <a:pt x="26670" y="3810"/>
                </a:moveTo>
                <a:lnTo>
                  <a:pt x="19050" y="0"/>
                </a:lnTo>
                <a:lnTo>
                  <a:pt x="11430" y="0"/>
                </a:lnTo>
                <a:lnTo>
                  <a:pt x="3810" y="3810"/>
                </a:lnTo>
                <a:lnTo>
                  <a:pt x="0" y="8890"/>
                </a:lnTo>
                <a:lnTo>
                  <a:pt x="0" y="10160"/>
                </a:lnTo>
                <a:lnTo>
                  <a:pt x="3810" y="15240"/>
                </a:lnTo>
                <a:lnTo>
                  <a:pt x="25400" y="25400"/>
                </a:lnTo>
                <a:lnTo>
                  <a:pt x="27940" y="29210"/>
                </a:lnTo>
                <a:lnTo>
                  <a:pt x="27940" y="34290"/>
                </a:lnTo>
                <a:lnTo>
                  <a:pt x="25400" y="39370"/>
                </a:lnTo>
                <a:lnTo>
                  <a:pt x="19050" y="41910"/>
                </a:lnTo>
                <a:lnTo>
                  <a:pt x="10160" y="41910"/>
                </a:lnTo>
                <a:lnTo>
                  <a:pt x="6350" y="40640"/>
                </a:lnTo>
                <a:lnTo>
                  <a:pt x="0" y="36830"/>
                </a:lnTo>
              </a:path>
            </a:pathLst>
          </a:custGeom>
          <a:ln w="45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47" name="object 247"/>
          <p:cNvSpPr/>
          <p:nvPr/>
        </p:nvSpPr>
        <p:spPr>
          <a:xfrm>
            <a:off x="9281680" y="6579177"/>
            <a:ext cx="19915" cy="28575"/>
          </a:xfrm>
          <a:custGeom>
            <a:avLst/>
            <a:gdLst/>
            <a:ahLst/>
            <a:cxnLst/>
            <a:rect l="l" t="t" r="r" b="b"/>
            <a:pathLst>
              <a:path w="29209" h="41909">
                <a:moveTo>
                  <a:pt x="29209" y="8890"/>
                </a:moveTo>
                <a:lnTo>
                  <a:pt x="22859" y="2540"/>
                </a:lnTo>
                <a:lnTo>
                  <a:pt x="17779" y="0"/>
                </a:lnTo>
                <a:lnTo>
                  <a:pt x="13969" y="0"/>
                </a:lnTo>
                <a:lnTo>
                  <a:pt x="7619" y="2540"/>
                </a:lnTo>
                <a:lnTo>
                  <a:pt x="1269" y="8890"/>
                </a:lnTo>
                <a:lnTo>
                  <a:pt x="0" y="17780"/>
                </a:lnTo>
                <a:lnTo>
                  <a:pt x="0" y="22860"/>
                </a:lnTo>
                <a:lnTo>
                  <a:pt x="0" y="25400"/>
                </a:lnTo>
                <a:lnTo>
                  <a:pt x="1269" y="29210"/>
                </a:lnTo>
                <a:lnTo>
                  <a:pt x="1269" y="34290"/>
                </a:lnTo>
                <a:lnTo>
                  <a:pt x="7619" y="40640"/>
                </a:lnTo>
                <a:lnTo>
                  <a:pt x="13969" y="41910"/>
                </a:lnTo>
                <a:lnTo>
                  <a:pt x="16509" y="41910"/>
                </a:lnTo>
                <a:lnTo>
                  <a:pt x="22859" y="40640"/>
                </a:lnTo>
                <a:lnTo>
                  <a:pt x="29209" y="34290"/>
                </a:lnTo>
              </a:path>
            </a:pathLst>
          </a:custGeom>
          <a:ln w="45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48" name="object 248"/>
          <p:cNvSpPr/>
          <p:nvPr/>
        </p:nvSpPr>
        <p:spPr>
          <a:xfrm>
            <a:off x="9313718" y="6600824"/>
            <a:ext cx="15586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22859" y="0"/>
                </a:moveTo>
                <a:lnTo>
                  <a:pt x="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49" name="object 249"/>
          <p:cNvSpPr/>
          <p:nvPr/>
        </p:nvSpPr>
        <p:spPr>
          <a:xfrm>
            <a:off x="9311120" y="6579177"/>
            <a:ext cx="20782" cy="28575"/>
          </a:xfrm>
          <a:custGeom>
            <a:avLst/>
            <a:gdLst/>
            <a:ahLst/>
            <a:cxnLst/>
            <a:rect l="l" t="t" r="r" b="b"/>
            <a:pathLst>
              <a:path w="30479" h="41909">
                <a:moveTo>
                  <a:pt x="0" y="41910"/>
                </a:moveTo>
                <a:lnTo>
                  <a:pt x="15240" y="0"/>
                </a:lnTo>
                <a:lnTo>
                  <a:pt x="30480" y="4191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50" name="object 250"/>
          <p:cNvSpPr/>
          <p:nvPr/>
        </p:nvSpPr>
        <p:spPr>
          <a:xfrm>
            <a:off x="9341427" y="6579177"/>
            <a:ext cx="18184" cy="28575"/>
          </a:xfrm>
          <a:custGeom>
            <a:avLst/>
            <a:gdLst/>
            <a:ahLst/>
            <a:cxnLst/>
            <a:rect l="l" t="t" r="r" b="b"/>
            <a:pathLst>
              <a:path w="26670" h="41909">
                <a:moveTo>
                  <a:pt x="0" y="0"/>
                </a:moveTo>
                <a:lnTo>
                  <a:pt x="0" y="41910"/>
                </a:lnTo>
                <a:lnTo>
                  <a:pt x="26670" y="4191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51" name="object 251"/>
          <p:cNvSpPr/>
          <p:nvPr/>
        </p:nvSpPr>
        <p:spPr>
          <a:xfrm>
            <a:off x="9370001" y="6593898"/>
            <a:ext cx="12989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5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52" name="object 252"/>
          <p:cNvSpPr/>
          <p:nvPr/>
        </p:nvSpPr>
        <p:spPr>
          <a:xfrm>
            <a:off x="9370002" y="6579177"/>
            <a:ext cx="19050" cy="28575"/>
          </a:xfrm>
          <a:custGeom>
            <a:avLst/>
            <a:gdLst/>
            <a:ahLst/>
            <a:cxnLst/>
            <a:rect l="l" t="t" r="r" b="b"/>
            <a:pathLst>
              <a:path w="27940" h="41909">
                <a:moveTo>
                  <a:pt x="25400" y="0"/>
                </a:moveTo>
                <a:lnTo>
                  <a:pt x="0" y="0"/>
                </a:lnTo>
                <a:lnTo>
                  <a:pt x="0" y="41910"/>
                </a:lnTo>
                <a:lnTo>
                  <a:pt x="27940" y="41910"/>
                </a:lnTo>
              </a:path>
            </a:pathLst>
          </a:custGeom>
          <a:ln w="45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53" name="object 253"/>
          <p:cNvSpPr/>
          <p:nvPr/>
        </p:nvSpPr>
        <p:spPr>
          <a:xfrm>
            <a:off x="9397711" y="6586104"/>
            <a:ext cx="5195" cy="4330"/>
          </a:xfrm>
          <a:custGeom>
            <a:avLst/>
            <a:gdLst/>
            <a:ahLst/>
            <a:cxnLst/>
            <a:rect l="l" t="t" r="r" b="b"/>
            <a:pathLst>
              <a:path w="7620" h="6350">
                <a:moveTo>
                  <a:pt x="0" y="0"/>
                </a:moveTo>
                <a:lnTo>
                  <a:pt x="7620" y="0"/>
                </a:lnTo>
                <a:lnTo>
                  <a:pt x="7620" y="6349"/>
                </a:lnTo>
                <a:lnTo>
                  <a:pt x="0" y="6349"/>
                </a:lnTo>
                <a:lnTo>
                  <a:pt x="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54" name="object 254"/>
          <p:cNvSpPr/>
          <p:nvPr/>
        </p:nvSpPr>
        <p:spPr>
          <a:xfrm>
            <a:off x="9397711" y="6603422"/>
            <a:ext cx="5195" cy="4330"/>
          </a:xfrm>
          <a:custGeom>
            <a:avLst/>
            <a:gdLst/>
            <a:ahLst/>
            <a:cxnLst/>
            <a:rect l="l" t="t" r="r" b="b"/>
            <a:pathLst>
              <a:path w="7620" h="6350">
                <a:moveTo>
                  <a:pt x="0" y="0"/>
                </a:moveTo>
                <a:lnTo>
                  <a:pt x="7620" y="0"/>
                </a:lnTo>
                <a:lnTo>
                  <a:pt x="7620" y="6349"/>
                </a:lnTo>
                <a:lnTo>
                  <a:pt x="0" y="6349"/>
                </a:lnTo>
                <a:lnTo>
                  <a:pt x="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55" name="object 255"/>
          <p:cNvSpPr/>
          <p:nvPr/>
        </p:nvSpPr>
        <p:spPr>
          <a:xfrm>
            <a:off x="8053820" y="6655377"/>
            <a:ext cx="12989" cy="14720"/>
          </a:xfrm>
          <a:custGeom>
            <a:avLst/>
            <a:gdLst/>
            <a:ahLst/>
            <a:cxnLst/>
            <a:rect l="l" t="t" r="r" b="b"/>
            <a:pathLst>
              <a:path w="19050" h="21590">
                <a:moveTo>
                  <a:pt x="0" y="21589"/>
                </a:moveTo>
                <a:lnTo>
                  <a:pt x="0" y="0"/>
                </a:lnTo>
                <a:lnTo>
                  <a:pt x="1905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56" name="object 256"/>
          <p:cNvSpPr/>
          <p:nvPr/>
        </p:nvSpPr>
        <p:spPr>
          <a:xfrm>
            <a:off x="8053820" y="6641523"/>
            <a:ext cx="12989" cy="13855"/>
          </a:xfrm>
          <a:custGeom>
            <a:avLst/>
            <a:gdLst/>
            <a:ahLst/>
            <a:cxnLst/>
            <a:rect l="l" t="t" r="r" b="b"/>
            <a:pathLst>
              <a:path w="19050" h="20320">
                <a:moveTo>
                  <a:pt x="0" y="20320"/>
                </a:moveTo>
                <a:lnTo>
                  <a:pt x="0" y="0"/>
                </a:lnTo>
                <a:lnTo>
                  <a:pt x="1905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57" name="object 257"/>
          <p:cNvSpPr/>
          <p:nvPr/>
        </p:nvSpPr>
        <p:spPr>
          <a:xfrm>
            <a:off x="8066809" y="6641523"/>
            <a:ext cx="6927" cy="13855"/>
          </a:xfrm>
          <a:custGeom>
            <a:avLst/>
            <a:gdLst/>
            <a:ahLst/>
            <a:cxnLst/>
            <a:rect l="l" t="t" r="r" b="b"/>
            <a:pathLst>
              <a:path w="10159" h="20320">
                <a:moveTo>
                  <a:pt x="0" y="0"/>
                </a:moveTo>
                <a:lnTo>
                  <a:pt x="5079" y="2540"/>
                </a:lnTo>
                <a:lnTo>
                  <a:pt x="10159" y="8890"/>
                </a:lnTo>
                <a:lnTo>
                  <a:pt x="10159" y="12700"/>
                </a:lnTo>
                <a:lnTo>
                  <a:pt x="5079" y="19050"/>
                </a:lnTo>
                <a:lnTo>
                  <a:pt x="0" y="2032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58" name="object 258"/>
          <p:cNvSpPr/>
          <p:nvPr/>
        </p:nvSpPr>
        <p:spPr>
          <a:xfrm>
            <a:off x="8083261" y="6641523"/>
            <a:ext cx="18184" cy="28575"/>
          </a:xfrm>
          <a:custGeom>
            <a:avLst/>
            <a:gdLst/>
            <a:ahLst/>
            <a:cxnLst/>
            <a:rect l="l" t="t" r="r" b="b"/>
            <a:pathLst>
              <a:path w="26670" h="41909">
                <a:moveTo>
                  <a:pt x="0" y="0"/>
                </a:moveTo>
                <a:lnTo>
                  <a:pt x="0" y="41910"/>
                </a:lnTo>
                <a:lnTo>
                  <a:pt x="26670" y="4191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59" name="object 259"/>
          <p:cNvSpPr/>
          <p:nvPr/>
        </p:nvSpPr>
        <p:spPr>
          <a:xfrm>
            <a:off x="8111836" y="6641523"/>
            <a:ext cx="19915" cy="28575"/>
          </a:xfrm>
          <a:custGeom>
            <a:avLst/>
            <a:gdLst/>
            <a:ahLst/>
            <a:cxnLst/>
            <a:rect l="l" t="t" r="r" b="b"/>
            <a:pathLst>
              <a:path w="29209" h="41909">
                <a:moveTo>
                  <a:pt x="12700" y="0"/>
                </a:moveTo>
                <a:lnTo>
                  <a:pt x="16510" y="0"/>
                </a:lnTo>
                <a:lnTo>
                  <a:pt x="22860" y="2540"/>
                </a:lnTo>
                <a:lnTo>
                  <a:pt x="27940" y="10160"/>
                </a:lnTo>
                <a:lnTo>
                  <a:pt x="29209" y="17780"/>
                </a:lnTo>
                <a:lnTo>
                  <a:pt x="29209" y="25400"/>
                </a:lnTo>
                <a:lnTo>
                  <a:pt x="27940" y="33020"/>
                </a:lnTo>
                <a:lnTo>
                  <a:pt x="21590" y="40640"/>
                </a:lnTo>
                <a:lnTo>
                  <a:pt x="16510" y="41910"/>
                </a:lnTo>
                <a:lnTo>
                  <a:pt x="12700" y="41910"/>
                </a:lnTo>
                <a:lnTo>
                  <a:pt x="7620" y="40640"/>
                </a:lnTo>
                <a:lnTo>
                  <a:pt x="1269" y="33020"/>
                </a:lnTo>
                <a:lnTo>
                  <a:pt x="0" y="25400"/>
                </a:lnTo>
                <a:lnTo>
                  <a:pt x="0" y="17780"/>
                </a:lnTo>
                <a:lnTo>
                  <a:pt x="1269" y="8890"/>
                </a:lnTo>
                <a:lnTo>
                  <a:pt x="7620" y="2540"/>
                </a:lnTo>
                <a:lnTo>
                  <a:pt x="12700" y="0"/>
                </a:lnTo>
              </a:path>
            </a:pathLst>
          </a:custGeom>
          <a:ln w="45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60" name="object 260"/>
          <p:cNvSpPr/>
          <p:nvPr/>
        </p:nvSpPr>
        <p:spPr>
          <a:xfrm>
            <a:off x="8142143" y="6641523"/>
            <a:ext cx="19915" cy="0"/>
          </a:xfrm>
          <a:custGeom>
            <a:avLst/>
            <a:gdLst/>
            <a:ahLst/>
            <a:cxnLst/>
            <a:rect l="l" t="t" r="r" b="b"/>
            <a:pathLst>
              <a:path w="29209">
                <a:moveTo>
                  <a:pt x="0" y="0"/>
                </a:moveTo>
                <a:lnTo>
                  <a:pt x="29209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61" name="object 261"/>
          <p:cNvSpPr/>
          <p:nvPr/>
        </p:nvSpPr>
        <p:spPr>
          <a:xfrm>
            <a:off x="8152534" y="6641523"/>
            <a:ext cx="0" cy="28575"/>
          </a:xfrm>
          <a:custGeom>
            <a:avLst/>
            <a:gdLst/>
            <a:ahLst/>
            <a:cxnLst/>
            <a:rect l="l" t="t" r="r" b="b"/>
            <a:pathLst>
              <a:path h="41909">
                <a:moveTo>
                  <a:pt x="0" y="0"/>
                </a:moveTo>
                <a:lnTo>
                  <a:pt x="0" y="4191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62" name="object 262"/>
          <p:cNvSpPr/>
          <p:nvPr/>
        </p:nvSpPr>
        <p:spPr>
          <a:xfrm>
            <a:off x="8202756" y="6641523"/>
            <a:ext cx="20782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0" y="0"/>
                </a:moveTo>
                <a:lnTo>
                  <a:pt x="3048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63" name="object 263"/>
          <p:cNvSpPr/>
          <p:nvPr/>
        </p:nvSpPr>
        <p:spPr>
          <a:xfrm>
            <a:off x="8213148" y="6641523"/>
            <a:ext cx="0" cy="28575"/>
          </a:xfrm>
          <a:custGeom>
            <a:avLst/>
            <a:gdLst/>
            <a:ahLst/>
            <a:cxnLst/>
            <a:rect l="l" t="t" r="r" b="b"/>
            <a:pathLst>
              <a:path h="41909">
                <a:moveTo>
                  <a:pt x="0" y="0"/>
                </a:moveTo>
                <a:lnTo>
                  <a:pt x="0" y="4191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64" name="object 264"/>
          <p:cNvSpPr/>
          <p:nvPr/>
        </p:nvSpPr>
        <p:spPr>
          <a:xfrm>
            <a:off x="8233063" y="6641523"/>
            <a:ext cx="0" cy="28575"/>
          </a:xfrm>
          <a:custGeom>
            <a:avLst/>
            <a:gdLst/>
            <a:ahLst/>
            <a:cxnLst/>
            <a:rect l="l" t="t" r="r" b="b"/>
            <a:pathLst>
              <a:path h="41909">
                <a:moveTo>
                  <a:pt x="0" y="41910"/>
                </a:moveTo>
                <a:lnTo>
                  <a:pt x="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65" name="object 265"/>
          <p:cNvSpPr/>
          <p:nvPr/>
        </p:nvSpPr>
        <p:spPr>
          <a:xfrm>
            <a:off x="8233063" y="6670097"/>
            <a:ext cx="86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634" y="-2285"/>
                </a:moveTo>
                <a:lnTo>
                  <a:pt x="634" y="228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66" name="object 266"/>
          <p:cNvSpPr/>
          <p:nvPr/>
        </p:nvSpPr>
        <p:spPr>
          <a:xfrm>
            <a:off x="8243454" y="6641523"/>
            <a:ext cx="23380" cy="28575"/>
          </a:xfrm>
          <a:custGeom>
            <a:avLst/>
            <a:gdLst/>
            <a:ahLst/>
            <a:cxnLst/>
            <a:rect l="l" t="t" r="r" b="b"/>
            <a:pathLst>
              <a:path w="34290" h="41909">
                <a:moveTo>
                  <a:pt x="0" y="41910"/>
                </a:moveTo>
                <a:lnTo>
                  <a:pt x="0" y="0"/>
                </a:lnTo>
                <a:lnTo>
                  <a:pt x="17780" y="41910"/>
                </a:lnTo>
                <a:lnTo>
                  <a:pt x="34290" y="0"/>
                </a:lnTo>
                <a:lnTo>
                  <a:pt x="34290" y="4191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67" name="object 267"/>
          <p:cNvSpPr/>
          <p:nvPr/>
        </p:nvSpPr>
        <p:spPr>
          <a:xfrm>
            <a:off x="8277225" y="6656243"/>
            <a:ext cx="12989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5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68" name="object 268"/>
          <p:cNvSpPr/>
          <p:nvPr/>
        </p:nvSpPr>
        <p:spPr>
          <a:xfrm>
            <a:off x="8277225" y="6641523"/>
            <a:ext cx="19050" cy="28575"/>
          </a:xfrm>
          <a:custGeom>
            <a:avLst/>
            <a:gdLst/>
            <a:ahLst/>
            <a:cxnLst/>
            <a:rect l="l" t="t" r="r" b="b"/>
            <a:pathLst>
              <a:path w="27940" h="41909">
                <a:moveTo>
                  <a:pt x="25400" y="0"/>
                </a:moveTo>
                <a:lnTo>
                  <a:pt x="0" y="0"/>
                </a:lnTo>
                <a:lnTo>
                  <a:pt x="0" y="41909"/>
                </a:lnTo>
                <a:lnTo>
                  <a:pt x="27940" y="41909"/>
                </a:lnTo>
              </a:path>
            </a:pathLst>
          </a:custGeom>
          <a:ln w="45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69" name="object 269"/>
          <p:cNvSpPr/>
          <p:nvPr/>
        </p:nvSpPr>
        <p:spPr>
          <a:xfrm>
            <a:off x="8304934" y="6648449"/>
            <a:ext cx="5195" cy="4330"/>
          </a:xfrm>
          <a:custGeom>
            <a:avLst/>
            <a:gdLst/>
            <a:ahLst/>
            <a:cxnLst/>
            <a:rect l="l" t="t" r="r" b="b"/>
            <a:pathLst>
              <a:path w="7620" h="6350">
                <a:moveTo>
                  <a:pt x="0" y="0"/>
                </a:moveTo>
                <a:lnTo>
                  <a:pt x="7620" y="0"/>
                </a:lnTo>
                <a:lnTo>
                  <a:pt x="7620" y="6350"/>
                </a:lnTo>
                <a:lnTo>
                  <a:pt x="0" y="6350"/>
                </a:lnTo>
                <a:lnTo>
                  <a:pt x="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70" name="object 270"/>
          <p:cNvSpPr/>
          <p:nvPr/>
        </p:nvSpPr>
        <p:spPr>
          <a:xfrm>
            <a:off x="8304934" y="6665767"/>
            <a:ext cx="5195" cy="4330"/>
          </a:xfrm>
          <a:custGeom>
            <a:avLst/>
            <a:gdLst/>
            <a:ahLst/>
            <a:cxnLst/>
            <a:rect l="l" t="t" r="r" b="b"/>
            <a:pathLst>
              <a:path w="7620" h="6350">
                <a:moveTo>
                  <a:pt x="0" y="0"/>
                </a:moveTo>
                <a:lnTo>
                  <a:pt x="7620" y="0"/>
                </a:lnTo>
                <a:lnTo>
                  <a:pt x="7620" y="6350"/>
                </a:lnTo>
                <a:lnTo>
                  <a:pt x="0" y="6350"/>
                </a:lnTo>
                <a:lnTo>
                  <a:pt x="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71" name="object 271"/>
          <p:cNvSpPr/>
          <p:nvPr/>
        </p:nvSpPr>
        <p:spPr>
          <a:xfrm>
            <a:off x="8353425" y="6632864"/>
            <a:ext cx="17318" cy="37234"/>
          </a:xfrm>
          <a:custGeom>
            <a:avLst/>
            <a:gdLst/>
            <a:ahLst/>
            <a:cxnLst/>
            <a:rect l="l" t="t" r="r" b="b"/>
            <a:pathLst>
              <a:path w="25400" h="54609">
                <a:moveTo>
                  <a:pt x="19050" y="25400"/>
                </a:moveTo>
                <a:lnTo>
                  <a:pt x="24130" y="17780"/>
                </a:lnTo>
                <a:lnTo>
                  <a:pt x="24130" y="7620"/>
                </a:lnTo>
                <a:lnTo>
                  <a:pt x="17780" y="0"/>
                </a:lnTo>
                <a:lnTo>
                  <a:pt x="7620" y="0"/>
                </a:lnTo>
                <a:lnTo>
                  <a:pt x="1270" y="7620"/>
                </a:lnTo>
                <a:lnTo>
                  <a:pt x="1270" y="17780"/>
                </a:lnTo>
                <a:lnTo>
                  <a:pt x="6350" y="25400"/>
                </a:lnTo>
                <a:lnTo>
                  <a:pt x="19050" y="25400"/>
                </a:lnTo>
                <a:lnTo>
                  <a:pt x="25400" y="35560"/>
                </a:lnTo>
                <a:lnTo>
                  <a:pt x="25400" y="45720"/>
                </a:lnTo>
                <a:lnTo>
                  <a:pt x="19050" y="54610"/>
                </a:lnTo>
                <a:lnTo>
                  <a:pt x="6350" y="54610"/>
                </a:lnTo>
                <a:lnTo>
                  <a:pt x="0" y="45720"/>
                </a:lnTo>
                <a:lnTo>
                  <a:pt x="0" y="35560"/>
                </a:lnTo>
                <a:lnTo>
                  <a:pt x="6350" y="2540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72" name="object 272"/>
          <p:cNvSpPr/>
          <p:nvPr/>
        </p:nvSpPr>
        <p:spPr>
          <a:xfrm>
            <a:off x="8379402" y="6647584"/>
            <a:ext cx="4330" cy="6061"/>
          </a:xfrm>
          <a:custGeom>
            <a:avLst/>
            <a:gdLst/>
            <a:ahLst/>
            <a:cxnLst/>
            <a:rect l="l" t="t" r="r" b="b"/>
            <a:pathLst>
              <a:path w="6350" h="8890">
                <a:moveTo>
                  <a:pt x="0" y="0"/>
                </a:moveTo>
                <a:lnTo>
                  <a:pt x="6350" y="0"/>
                </a:lnTo>
                <a:lnTo>
                  <a:pt x="6350" y="8889"/>
                </a:lnTo>
                <a:lnTo>
                  <a:pt x="0" y="8889"/>
                </a:lnTo>
                <a:lnTo>
                  <a:pt x="0" y="0"/>
                </a:lnTo>
              </a:path>
            </a:pathLst>
          </a:custGeom>
          <a:ln w="45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73" name="object 273"/>
          <p:cNvSpPr/>
          <p:nvPr/>
        </p:nvSpPr>
        <p:spPr>
          <a:xfrm>
            <a:off x="8379402" y="6664036"/>
            <a:ext cx="4330" cy="6061"/>
          </a:xfrm>
          <a:custGeom>
            <a:avLst/>
            <a:gdLst/>
            <a:ahLst/>
            <a:cxnLst/>
            <a:rect l="l" t="t" r="r" b="b"/>
            <a:pathLst>
              <a:path w="6350" h="8890">
                <a:moveTo>
                  <a:pt x="0" y="0"/>
                </a:moveTo>
                <a:lnTo>
                  <a:pt x="6350" y="0"/>
                </a:lnTo>
                <a:lnTo>
                  <a:pt x="6350" y="8889"/>
                </a:lnTo>
                <a:lnTo>
                  <a:pt x="0" y="8889"/>
                </a:lnTo>
                <a:lnTo>
                  <a:pt x="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74" name="object 274"/>
          <p:cNvSpPr/>
          <p:nvPr/>
        </p:nvSpPr>
        <p:spPr>
          <a:xfrm>
            <a:off x="8392391" y="6632864"/>
            <a:ext cx="18184" cy="37234"/>
          </a:xfrm>
          <a:custGeom>
            <a:avLst/>
            <a:gdLst/>
            <a:ahLst/>
            <a:cxnLst/>
            <a:rect l="l" t="t" r="r" b="b"/>
            <a:pathLst>
              <a:path w="26670" h="54609">
                <a:moveTo>
                  <a:pt x="0" y="7620"/>
                </a:moveTo>
                <a:lnTo>
                  <a:pt x="6350" y="0"/>
                </a:lnTo>
                <a:lnTo>
                  <a:pt x="19050" y="0"/>
                </a:lnTo>
                <a:lnTo>
                  <a:pt x="26670" y="7620"/>
                </a:lnTo>
                <a:lnTo>
                  <a:pt x="26670" y="17780"/>
                </a:lnTo>
                <a:lnTo>
                  <a:pt x="0" y="45720"/>
                </a:lnTo>
                <a:lnTo>
                  <a:pt x="0" y="54610"/>
                </a:lnTo>
                <a:lnTo>
                  <a:pt x="26670" y="5461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75" name="object 275"/>
          <p:cNvSpPr/>
          <p:nvPr/>
        </p:nvSpPr>
        <p:spPr>
          <a:xfrm>
            <a:off x="8419234" y="6632864"/>
            <a:ext cx="17318" cy="37234"/>
          </a:xfrm>
          <a:custGeom>
            <a:avLst/>
            <a:gdLst/>
            <a:ahLst/>
            <a:cxnLst/>
            <a:rect l="l" t="t" r="r" b="b"/>
            <a:pathLst>
              <a:path w="25400" h="54609">
                <a:moveTo>
                  <a:pt x="19050" y="25400"/>
                </a:moveTo>
                <a:lnTo>
                  <a:pt x="24130" y="17780"/>
                </a:lnTo>
                <a:lnTo>
                  <a:pt x="24130" y="7620"/>
                </a:lnTo>
                <a:lnTo>
                  <a:pt x="17780" y="0"/>
                </a:lnTo>
                <a:lnTo>
                  <a:pt x="6350" y="0"/>
                </a:lnTo>
                <a:lnTo>
                  <a:pt x="1270" y="7620"/>
                </a:lnTo>
                <a:lnTo>
                  <a:pt x="1270" y="17780"/>
                </a:lnTo>
                <a:lnTo>
                  <a:pt x="5079" y="25400"/>
                </a:lnTo>
                <a:lnTo>
                  <a:pt x="19050" y="25400"/>
                </a:lnTo>
                <a:lnTo>
                  <a:pt x="25400" y="35560"/>
                </a:lnTo>
                <a:lnTo>
                  <a:pt x="25400" y="45720"/>
                </a:lnTo>
                <a:lnTo>
                  <a:pt x="19050" y="54610"/>
                </a:lnTo>
                <a:lnTo>
                  <a:pt x="5079" y="54610"/>
                </a:lnTo>
                <a:lnTo>
                  <a:pt x="0" y="45720"/>
                </a:lnTo>
                <a:lnTo>
                  <a:pt x="0" y="35560"/>
                </a:lnTo>
                <a:lnTo>
                  <a:pt x="5079" y="2540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76" name="object 276"/>
          <p:cNvSpPr/>
          <p:nvPr/>
        </p:nvSpPr>
        <p:spPr>
          <a:xfrm>
            <a:off x="8445210" y="6647584"/>
            <a:ext cx="4330" cy="6061"/>
          </a:xfrm>
          <a:custGeom>
            <a:avLst/>
            <a:gdLst/>
            <a:ahLst/>
            <a:cxnLst/>
            <a:rect l="l" t="t" r="r" b="b"/>
            <a:pathLst>
              <a:path w="6350" h="8890">
                <a:moveTo>
                  <a:pt x="0" y="0"/>
                </a:moveTo>
                <a:lnTo>
                  <a:pt x="6350" y="0"/>
                </a:lnTo>
                <a:lnTo>
                  <a:pt x="6350" y="8889"/>
                </a:lnTo>
                <a:lnTo>
                  <a:pt x="0" y="8889"/>
                </a:lnTo>
                <a:lnTo>
                  <a:pt x="0" y="0"/>
                </a:lnTo>
              </a:path>
            </a:pathLst>
          </a:custGeom>
          <a:ln w="45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77" name="object 277"/>
          <p:cNvSpPr/>
          <p:nvPr/>
        </p:nvSpPr>
        <p:spPr>
          <a:xfrm>
            <a:off x="8445210" y="6664036"/>
            <a:ext cx="4330" cy="6061"/>
          </a:xfrm>
          <a:custGeom>
            <a:avLst/>
            <a:gdLst/>
            <a:ahLst/>
            <a:cxnLst/>
            <a:rect l="l" t="t" r="r" b="b"/>
            <a:pathLst>
              <a:path w="6350" h="8890">
                <a:moveTo>
                  <a:pt x="0" y="0"/>
                </a:moveTo>
                <a:lnTo>
                  <a:pt x="6350" y="0"/>
                </a:lnTo>
                <a:lnTo>
                  <a:pt x="6350" y="8889"/>
                </a:lnTo>
                <a:lnTo>
                  <a:pt x="0" y="8889"/>
                </a:lnTo>
                <a:lnTo>
                  <a:pt x="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78" name="object 278"/>
          <p:cNvSpPr/>
          <p:nvPr/>
        </p:nvSpPr>
        <p:spPr>
          <a:xfrm>
            <a:off x="8466858" y="6650182"/>
            <a:ext cx="3464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5079" y="0"/>
                </a:moveTo>
                <a:lnTo>
                  <a:pt x="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79" name="object 279"/>
          <p:cNvSpPr/>
          <p:nvPr/>
        </p:nvSpPr>
        <p:spPr>
          <a:xfrm>
            <a:off x="8458199" y="6632864"/>
            <a:ext cx="17318" cy="37234"/>
          </a:xfrm>
          <a:custGeom>
            <a:avLst/>
            <a:gdLst/>
            <a:ahLst/>
            <a:cxnLst/>
            <a:rect l="l" t="t" r="r" b="b"/>
            <a:pathLst>
              <a:path w="25400" h="54609">
                <a:moveTo>
                  <a:pt x="0" y="7620"/>
                </a:moveTo>
                <a:lnTo>
                  <a:pt x="6349" y="0"/>
                </a:lnTo>
                <a:lnTo>
                  <a:pt x="17779" y="0"/>
                </a:lnTo>
                <a:lnTo>
                  <a:pt x="24129" y="7620"/>
                </a:lnTo>
                <a:lnTo>
                  <a:pt x="24129" y="17780"/>
                </a:lnTo>
                <a:lnTo>
                  <a:pt x="17779" y="25400"/>
                </a:lnTo>
                <a:lnTo>
                  <a:pt x="25399" y="35560"/>
                </a:lnTo>
                <a:lnTo>
                  <a:pt x="25399" y="45720"/>
                </a:lnTo>
                <a:lnTo>
                  <a:pt x="19049" y="54610"/>
                </a:lnTo>
                <a:lnTo>
                  <a:pt x="6349" y="54610"/>
                </a:lnTo>
                <a:lnTo>
                  <a:pt x="0" y="4572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80" name="object 280"/>
          <p:cNvSpPr/>
          <p:nvPr/>
        </p:nvSpPr>
        <p:spPr>
          <a:xfrm>
            <a:off x="8483311" y="6632864"/>
            <a:ext cx="17318" cy="37234"/>
          </a:xfrm>
          <a:custGeom>
            <a:avLst/>
            <a:gdLst/>
            <a:ahLst/>
            <a:cxnLst/>
            <a:rect l="l" t="t" r="r" b="b"/>
            <a:pathLst>
              <a:path w="25400" h="54609">
                <a:moveTo>
                  <a:pt x="25400" y="35560"/>
                </a:moveTo>
                <a:lnTo>
                  <a:pt x="0" y="35560"/>
                </a:lnTo>
                <a:lnTo>
                  <a:pt x="19050" y="0"/>
                </a:lnTo>
                <a:lnTo>
                  <a:pt x="19050" y="5461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81" name="object 281"/>
          <p:cNvSpPr/>
          <p:nvPr/>
        </p:nvSpPr>
        <p:spPr>
          <a:xfrm>
            <a:off x="8536131" y="6657975"/>
            <a:ext cx="17318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25400" y="0"/>
                </a:moveTo>
                <a:lnTo>
                  <a:pt x="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82" name="object 282"/>
          <p:cNvSpPr/>
          <p:nvPr/>
        </p:nvSpPr>
        <p:spPr>
          <a:xfrm>
            <a:off x="8536131" y="6632864"/>
            <a:ext cx="17318" cy="37234"/>
          </a:xfrm>
          <a:custGeom>
            <a:avLst/>
            <a:gdLst/>
            <a:ahLst/>
            <a:cxnLst/>
            <a:rect l="l" t="t" r="r" b="b"/>
            <a:pathLst>
              <a:path w="25400" h="54609">
                <a:moveTo>
                  <a:pt x="0" y="54609"/>
                </a:moveTo>
                <a:lnTo>
                  <a:pt x="0" y="26669"/>
                </a:lnTo>
                <a:lnTo>
                  <a:pt x="12700" y="0"/>
                </a:lnTo>
                <a:lnTo>
                  <a:pt x="25400" y="26669"/>
                </a:lnTo>
                <a:lnTo>
                  <a:pt x="25400" y="54609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83" name="object 283"/>
          <p:cNvSpPr/>
          <p:nvPr/>
        </p:nvSpPr>
        <p:spPr>
          <a:xfrm>
            <a:off x="8562108" y="6632864"/>
            <a:ext cx="20782" cy="37234"/>
          </a:xfrm>
          <a:custGeom>
            <a:avLst/>
            <a:gdLst/>
            <a:ahLst/>
            <a:cxnLst/>
            <a:rect l="l" t="t" r="r" b="b"/>
            <a:pathLst>
              <a:path w="30479" h="54609">
                <a:moveTo>
                  <a:pt x="0" y="54610"/>
                </a:moveTo>
                <a:lnTo>
                  <a:pt x="0" y="0"/>
                </a:lnTo>
                <a:lnTo>
                  <a:pt x="15240" y="35560"/>
                </a:lnTo>
                <a:lnTo>
                  <a:pt x="30480" y="0"/>
                </a:lnTo>
                <a:lnTo>
                  <a:pt x="30480" y="5461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84" name="object 284"/>
          <p:cNvSpPr/>
          <p:nvPr/>
        </p:nvSpPr>
        <p:spPr>
          <a:xfrm>
            <a:off x="7038975" y="6588702"/>
            <a:ext cx="12989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19050" y="0"/>
                </a:moveTo>
                <a:lnTo>
                  <a:pt x="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85" name="object 285"/>
          <p:cNvSpPr/>
          <p:nvPr/>
        </p:nvSpPr>
        <p:spPr>
          <a:xfrm>
            <a:off x="7038975" y="6570518"/>
            <a:ext cx="17318" cy="37234"/>
          </a:xfrm>
          <a:custGeom>
            <a:avLst/>
            <a:gdLst/>
            <a:ahLst/>
            <a:cxnLst/>
            <a:rect l="l" t="t" r="r" b="b"/>
            <a:pathLst>
              <a:path w="25400" h="54609">
                <a:moveTo>
                  <a:pt x="25400" y="54610"/>
                </a:moveTo>
                <a:lnTo>
                  <a:pt x="0" y="54610"/>
                </a:lnTo>
                <a:lnTo>
                  <a:pt x="0" y="0"/>
                </a:lnTo>
                <a:lnTo>
                  <a:pt x="2540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86" name="object 286"/>
          <p:cNvSpPr/>
          <p:nvPr/>
        </p:nvSpPr>
        <p:spPr>
          <a:xfrm>
            <a:off x="7073611" y="6570518"/>
            <a:ext cx="0" cy="37234"/>
          </a:xfrm>
          <a:custGeom>
            <a:avLst/>
            <a:gdLst/>
            <a:ahLst/>
            <a:cxnLst/>
            <a:rect l="l" t="t" r="r" b="b"/>
            <a:pathLst>
              <a:path h="54609">
                <a:moveTo>
                  <a:pt x="0" y="0"/>
                </a:moveTo>
                <a:lnTo>
                  <a:pt x="0" y="5461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87" name="object 287"/>
          <p:cNvSpPr/>
          <p:nvPr/>
        </p:nvSpPr>
        <p:spPr>
          <a:xfrm>
            <a:off x="7064952" y="6570518"/>
            <a:ext cx="18184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67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88" name="object 288"/>
          <p:cNvSpPr/>
          <p:nvPr/>
        </p:nvSpPr>
        <p:spPr>
          <a:xfrm>
            <a:off x="7091795" y="6607752"/>
            <a:ext cx="12989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5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89" name="object 289"/>
          <p:cNvSpPr/>
          <p:nvPr/>
        </p:nvSpPr>
        <p:spPr>
          <a:xfrm>
            <a:off x="7113443" y="6570518"/>
            <a:ext cx="16452" cy="37234"/>
          </a:xfrm>
          <a:custGeom>
            <a:avLst/>
            <a:gdLst/>
            <a:ahLst/>
            <a:cxnLst/>
            <a:rect l="l" t="t" r="r" b="b"/>
            <a:pathLst>
              <a:path w="24129" h="54609">
                <a:moveTo>
                  <a:pt x="0" y="54610"/>
                </a:moveTo>
                <a:lnTo>
                  <a:pt x="0" y="0"/>
                </a:lnTo>
                <a:lnTo>
                  <a:pt x="17780" y="0"/>
                </a:lnTo>
                <a:lnTo>
                  <a:pt x="24130" y="8890"/>
                </a:lnTo>
                <a:lnTo>
                  <a:pt x="24130" y="17780"/>
                </a:lnTo>
                <a:lnTo>
                  <a:pt x="17780" y="26670"/>
                </a:lnTo>
                <a:lnTo>
                  <a:pt x="0" y="2667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90" name="object 290"/>
          <p:cNvSpPr/>
          <p:nvPr/>
        </p:nvSpPr>
        <p:spPr>
          <a:xfrm>
            <a:off x="7138555" y="6570518"/>
            <a:ext cx="18184" cy="37234"/>
          </a:xfrm>
          <a:custGeom>
            <a:avLst/>
            <a:gdLst/>
            <a:ahLst/>
            <a:cxnLst/>
            <a:rect l="l" t="t" r="r" b="b"/>
            <a:pathLst>
              <a:path w="26670" h="54609">
                <a:moveTo>
                  <a:pt x="0" y="0"/>
                </a:moveTo>
                <a:lnTo>
                  <a:pt x="20320" y="0"/>
                </a:lnTo>
                <a:lnTo>
                  <a:pt x="26670" y="10160"/>
                </a:lnTo>
                <a:lnTo>
                  <a:pt x="26670" y="44450"/>
                </a:lnTo>
                <a:lnTo>
                  <a:pt x="20320" y="54610"/>
                </a:lnTo>
                <a:lnTo>
                  <a:pt x="0" y="54610"/>
                </a:lnTo>
                <a:lnTo>
                  <a:pt x="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91" name="object 291"/>
          <p:cNvSpPr/>
          <p:nvPr/>
        </p:nvSpPr>
        <p:spPr>
          <a:xfrm>
            <a:off x="7165398" y="6588702"/>
            <a:ext cx="12989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5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92" name="object 292"/>
          <p:cNvSpPr/>
          <p:nvPr/>
        </p:nvSpPr>
        <p:spPr>
          <a:xfrm>
            <a:off x="7165398" y="6570518"/>
            <a:ext cx="17318" cy="37234"/>
          </a:xfrm>
          <a:custGeom>
            <a:avLst/>
            <a:gdLst/>
            <a:ahLst/>
            <a:cxnLst/>
            <a:rect l="l" t="t" r="r" b="b"/>
            <a:pathLst>
              <a:path w="25400" h="54609">
                <a:moveTo>
                  <a:pt x="0" y="54610"/>
                </a:moveTo>
                <a:lnTo>
                  <a:pt x="0" y="0"/>
                </a:lnTo>
                <a:lnTo>
                  <a:pt x="2540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93" name="object 293"/>
          <p:cNvSpPr/>
          <p:nvPr/>
        </p:nvSpPr>
        <p:spPr>
          <a:xfrm>
            <a:off x="7191375" y="6607752"/>
            <a:ext cx="12989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5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94" name="object 294"/>
          <p:cNvSpPr/>
          <p:nvPr/>
        </p:nvSpPr>
        <p:spPr>
          <a:xfrm>
            <a:off x="7213023" y="6607752"/>
            <a:ext cx="8659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95" name="object 295"/>
          <p:cNvSpPr/>
          <p:nvPr/>
        </p:nvSpPr>
        <p:spPr>
          <a:xfrm>
            <a:off x="7213023" y="6570518"/>
            <a:ext cx="4330" cy="37234"/>
          </a:xfrm>
          <a:custGeom>
            <a:avLst/>
            <a:gdLst/>
            <a:ahLst/>
            <a:cxnLst/>
            <a:rect l="l" t="t" r="r" b="b"/>
            <a:pathLst>
              <a:path w="6350" h="54609">
                <a:moveTo>
                  <a:pt x="0" y="8890"/>
                </a:moveTo>
                <a:lnTo>
                  <a:pt x="6350" y="0"/>
                </a:lnTo>
                <a:lnTo>
                  <a:pt x="6350" y="5461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96" name="object 296"/>
          <p:cNvSpPr/>
          <p:nvPr/>
        </p:nvSpPr>
        <p:spPr>
          <a:xfrm>
            <a:off x="7230341" y="6607752"/>
            <a:ext cx="8659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70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97" name="object 297"/>
          <p:cNvSpPr/>
          <p:nvPr/>
        </p:nvSpPr>
        <p:spPr>
          <a:xfrm>
            <a:off x="7230341" y="6570518"/>
            <a:ext cx="4330" cy="37234"/>
          </a:xfrm>
          <a:custGeom>
            <a:avLst/>
            <a:gdLst/>
            <a:ahLst/>
            <a:cxnLst/>
            <a:rect l="l" t="t" r="r" b="b"/>
            <a:pathLst>
              <a:path w="6350" h="54609">
                <a:moveTo>
                  <a:pt x="0" y="8890"/>
                </a:moveTo>
                <a:lnTo>
                  <a:pt x="6350" y="0"/>
                </a:lnTo>
                <a:lnTo>
                  <a:pt x="6350" y="5461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98" name="object 298"/>
          <p:cNvSpPr/>
          <p:nvPr/>
        </p:nvSpPr>
        <p:spPr>
          <a:xfrm>
            <a:off x="7264977" y="6586104"/>
            <a:ext cx="15586" cy="21648"/>
          </a:xfrm>
          <a:custGeom>
            <a:avLst/>
            <a:gdLst/>
            <a:ahLst/>
            <a:cxnLst/>
            <a:rect l="l" t="t" r="r" b="b"/>
            <a:pathLst>
              <a:path w="22859" h="31750">
                <a:moveTo>
                  <a:pt x="0" y="0"/>
                </a:moveTo>
                <a:lnTo>
                  <a:pt x="22860" y="31749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99" name="object 299"/>
          <p:cNvSpPr/>
          <p:nvPr/>
        </p:nvSpPr>
        <p:spPr>
          <a:xfrm>
            <a:off x="7264977" y="6586104"/>
            <a:ext cx="15586" cy="21648"/>
          </a:xfrm>
          <a:custGeom>
            <a:avLst/>
            <a:gdLst/>
            <a:ahLst/>
            <a:cxnLst/>
            <a:rect l="l" t="t" r="r" b="b"/>
            <a:pathLst>
              <a:path w="22859" h="31750">
                <a:moveTo>
                  <a:pt x="0" y="31749"/>
                </a:moveTo>
                <a:lnTo>
                  <a:pt x="2286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00" name="object 300"/>
          <p:cNvSpPr/>
          <p:nvPr/>
        </p:nvSpPr>
        <p:spPr>
          <a:xfrm>
            <a:off x="7311909" y="6568959"/>
            <a:ext cx="121746" cy="5178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01" name="object 301"/>
          <p:cNvSpPr/>
          <p:nvPr/>
        </p:nvSpPr>
        <p:spPr>
          <a:xfrm>
            <a:off x="1267691" y="6641523"/>
            <a:ext cx="14720" cy="28575"/>
          </a:xfrm>
          <a:custGeom>
            <a:avLst/>
            <a:gdLst/>
            <a:ahLst/>
            <a:cxnLst/>
            <a:rect l="l" t="t" r="r" b="b"/>
            <a:pathLst>
              <a:path w="21590" h="41909">
                <a:moveTo>
                  <a:pt x="21590" y="41910"/>
                </a:moveTo>
                <a:lnTo>
                  <a:pt x="0" y="41910"/>
                </a:lnTo>
                <a:lnTo>
                  <a:pt x="0" y="0"/>
                </a:lnTo>
                <a:lnTo>
                  <a:pt x="1905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02" name="object 302"/>
          <p:cNvSpPr/>
          <p:nvPr/>
        </p:nvSpPr>
        <p:spPr>
          <a:xfrm>
            <a:off x="1267691" y="6654511"/>
            <a:ext cx="1472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03" name="object 303"/>
          <p:cNvSpPr/>
          <p:nvPr/>
        </p:nvSpPr>
        <p:spPr>
          <a:xfrm>
            <a:off x="1280680" y="6641523"/>
            <a:ext cx="6927" cy="28575"/>
          </a:xfrm>
          <a:custGeom>
            <a:avLst/>
            <a:gdLst/>
            <a:ahLst/>
            <a:cxnLst/>
            <a:rect l="l" t="t" r="r" b="b"/>
            <a:pathLst>
              <a:path w="10159" h="41909">
                <a:moveTo>
                  <a:pt x="2540" y="41910"/>
                </a:moveTo>
                <a:lnTo>
                  <a:pt x="7620" y="39370"/>
                </a:lnTo>
                <a:lnTo>
                  <a:pt x="10160" y="33020"/>
                </a:lnTo>
                <a:lnTo>
                  <a:pt x="10160" y="27940"/>
                </a:lnTo>
                <a:lnTo>
                  <a:pt x="7620" y="24130"/>
                </a:lnTo>
                <a:lnTo>
                  <a:pt x="2540" y="19050"/>
                </a:lnTo>
                <a:lnTo>
                  <a:pt x="6350" y="15240"/>
                </a:lnTo>
                <a:lnTo>
                  <a:pt x="7620" y="10160"/>
                </a:lnTo>
                <a:lnTo>
                  <a:pt x="7620" y="8890"/>
                </a:lnTo>
                <a:lnTo>
                  <a:pt x="6350" y="3810"/>
                </a:lnTo>
                <a:lnTo>
                  <a:pt x="0" y="0"/>
                </a:lnTo>
              </a:path>
            </a:pathLst>
          </a:custGeom>
          <a:ln w="45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04" name="object 304"/>
          <p:cNvSpPr/>
          <p:nvPr/>
        </p:nvSpPr>
        <p:spPr>
          <a:xfrm>
            <a:off x="1299729" y="6663170"/>
            <a:ext cx="15586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22859" y="0"/>
                </a:moveTo>
                <a:lnTo>
                  <a:pt x="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05" name="object 305"/>
          <p:cNvSpPr/>
          <p:nvPr/>
        </p:nvSpPr>
        <p:spPr>
          <a:xfrm>
            <a:off x="1297131" y="6641523"/>
            <a:ext cx="20782" cy="28575"/>
          </a:xfrm>
          <a:custGeom>
            <a:avLst/>
            <a:gdLst/>
            <a:ahLst/>
            <a:cxnLst/>
            <a:rect l="l" t="t" r="r" b="b"/>
            <a:pathLst>
              <a:path w="30479" h="41909">
                <a:moveTo>
                  <a:pt x="0" y="41910"/>
                </a:moveTo>
                <a:lnTo>
                  <a:pt x="15240" y="0"/>
                </a:lnTo>
                <a:lnTo>
                  <a:pt x="30480" y="4191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06" name="object 306"/>
          <p:cNvSpPr/>
          <p:nvPr/>
        </p:nvSpPr>
        <p:spPr>
          <a:xfrm>
            <a:off x="1328305" y="6641523"/>
            <a:ext cx="19915" cy="0"/>
          </a:xfrm>
          <a:custGeom>
            <a:avLst/>
            <a:gdLst/>
            <a:ahLst/>
            <a:cxnLst/>
            <a:rect l="l" t="t" r="r" b="b"/>
            <a:pathLst>
              <a:path w="29209">
                <a:moveTo>
                  <a:pt x="0" y="0"/>
                </a:moveTo>
                <a:lnTo>
                  <a:pt x="29209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07" name="object 307"/>
          <p:cNvSpPr/>
          <p:nvPr/>
        </p:nvSpPr>
        <p:spPr>
          <a:xfrm>
            <a:off x="1337830" y="6641523"/>
            <a:ext cx="0" cy="28575"/>
          </a:xfrm>
          <a:custGeom>
            <a:avLst/>
            <a:gdLst/>
            <a:ahLst/>
            <a:cxnLst/>
            <a:rect l="l" t="t" r="r" b="b"/>
            <a:pathLst>
              <a:path h="41909">
                <a:moveTo>
                  <a:pt x="0" y="0"/>
                </a:moveTo>
                <a:lnTo>
                  <a:pt x="0" y="4191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08" name="object 308"/>
          <p:cNvSpPr/>
          <p:nvPr/>
        </p:nvSpPr>
        <p:spPr>
          <a:xfrm>
            <a:off x="1358611" y="6641523"/>
            <a:ext cx="19050" cy="28575"/>
          </a:xfrm>
          <a:custGeom>
            <a:avLst/>
            <a:gdLst/>
            <a:ahLst/>
            <a:cxnLst/>
            <a:rect l="l" t="t" r="r" b="b"/>
            <a:pathLst>
              <a:path w="27940" h="41909">
                <a:moveTo>
                  <a:pt x="27940" y="8889"/>
                </a:moveTo>
                <a:lnTo>
                  <a:pt x="22860" y="1269"/>
                </a:lnTo>
                <a:lnTo>
                  <a:pt x="16510" y="0"/>
                </a:lnTo>
                <a:lnTo>
                  <a:pt x="12700" y="0"/>
                </a:lnTo>
                <a:lnTo>
                  <a:pt x="7620" y="1269"/>
                </a:lnTo>
                <a:lnTo>
                  <a:pt x="1270" y="8889"/>
                </a:lnTo>
                <a:lnTo>
                  <a:pt x="0" y="17779"/>
                </a:lnTo>
                <a:lnTo>
                  <a:pt x="0" y="22859"/>
                </a:lnTo>
                <a:lnTo>
                  <a:pt x="0" y="25399"/>
                </a:lnTo>
                <a:lnTo>
                  <a:pt x="0" y="29209"/>
                </a:lnTo>
                <a:lnTo>
                  <a:pt x="1270" y="34289"/>
                </a:lnTo>
                <a:lnTo>
                  <a:pt x="7620" y="40639"/>
                </a:lnTo>
                <a:lnTo>
                  <a:pt x="12700" y="41909"/>
                </a:lnTo>
                <a:lnTo>
                  <a:pt x="15240" y="41909"/>
                </a:lnTo>
                <a:lnTo>
                  <a:pt x="21590" y="40639"/>
                </a:lnTo>
                <a:lnTo>
                  <a:pt x="27940" y="34289"/>
                </a:lnTo>
              </a:path>
            </a:pathLst>
          </a:custGeom>
          <a:ln w="45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09" name="object 309"/>
          <p:cNvSpPr/>
          <p:nvPr/>
        </p:nvSpPr>
        <p:spPr>
          <a:xfrm>
            <a:off x="1388052" y="6641523"/>
            <a:ext cx="0" cy="28575"/>
          </a:xfrm>
          <a:custGeom>
            <a:avLst/>
            <a:gdLst/>
            <a:ahLst/>
            <a:cxnLst/>
            <a:rect l="l" t="t" r="r" b="b"/>
            <a:pathLst>
              <a:path h="41909">
                <a:moveTo>
                  <a:pt x="0" y="0"/>
                </a:moveTo>
                <a:lnTo>
                  <a:pt x="0" y="4191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10" name="object 310"/>
          <p:cNvSpPr/>
          <p:nvPr/>
        </p:nvSpPr>
        <p:spPr>
          <a:xfrm>
            <a:off x="1405370" y="6641523"/>
            <a:ext cx="0" cy="28575"/>
          </a:xfrm>
          <a:custGeom>
            <a:avLst/>
            <a:gdLst/>
            <a:ahLst/>
            <a:cxnLst/>
            <a:rect l="l" t="t" r="r" b="b"/>
            <a:pathLst>
              <a:path h="41909">
                <a:moveTo>
                  <a:pt x="0" y="41910"/>
                </a:moveTo>
                <a:lnTo>
                  <a:pt x="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11" name="object 311"/>
          <p:cNvSpPr/>
          <p:nvPr/>
        </p:nvSpPr>
        <p:spPr>
          <a:xfrm>
            <a:off x="1388052" y="6656243"/>
            <a:ext cx="17318" cy="0"/>
          </a:xfrm>
          <a:custGeom>
            <a:avLst/>
            <a:gdLst/>
            <a:ahLst/>
            <a:cxnLst/>
            <a:rect l="l" t="t" r="r" b="b"/>
            <a:pathLst>
              <a:path w="25400">
                <a:moveTo>
                  <a:pt x="25400" y="0"/>
                </a:moveTo>
                <a:lnTo>
                  <a:pt x="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12" name="object 312"/>
          <p:cNvSpPr/>
          <p:nvPr/>
        </p:nvSpPr>
        <p:spPr>
          <a:xfrm>
            <a:off x="1443470" y="6655377"/>
            <a:ext cx="12989" cy="14720"/>
          </a:xfrm>
          <a:custGeom>
            <a:avLst/>
            <a:gdLst/>
            <a:ahLst/>
            <a:cxnLst/>
            <a:rect l="l" t="t" r="r" b="b"/>
            <a:pathLst>
              <a:path w="19050" h="21590">
                <a:moveTo>
                  <a:pt x="0" y="21589"/>
                </a:moveTo>
                <a:lnTo>
                  <a:pt x="0" y="0"/>
                </a:lnTo>
                <a:lnTo>
                  <a:pt x="1905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13" name="object 313"/>
          <p:cNvSpPr/>
          <p:nvPr/>
        </p:nvSpPr>
        <p:spPr>
          <a:xfrm>
            <a:off x="1443470" y="6641523"/>
            <a:ext cx="12989" cy="13855"/>
          </a:xfrm>
          <a:custGeom>
            <a:avLst/>
            <a:gdLst/>
            <a:ahLst/>
            <a:cxnLst/>
            <a:rect l="l" t="t" r="r" b="b"/>
            <a:pathLst>
              <a:path w="19050" h="20320">
                <a:moveTo>
                  <a:pt x="0" y="20320"/>
                </a:moveTo>
                <a:lnTo>
                  <a:pt x="0" y="0"/>
                </a:lnTo>
                <a:lnTo>
                  <a:pt x="1905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14" name="object 314"/>
          <p:cNvSpPr/>
          <p:nvPr/>
        </p:nvSpPr>
        <p:spPr>
          <a:xfrm>
            <a:off x="1456459" y="6641523"/>
            <a:ext cx="6927" cy="13855"/>
          </a:xfrm>
          <a:custGeom>
            <a:avLst/>
            <a:gdLst/>
            <a:ahLst/>
            <a:cxnLst/>
            <a:rect l="l" t="t" r="r" b="b"/>
            <a:pathLst>
              <a:path w="10159" h="20320">
                <a:moveTo>
                  <a:pt x="0" y="0"/>
                </a:moveTo>
                <a:lnTo>
                  <a:pt x="5079" y="2540"/>
                </a:lnTo>
                <a:lnTo>
                  <a:pt x="10159" y="8890"/>
                </a:lnTo>
                <a:lnTo>
                  <a:pt x="10159" y="12700"/>
                </a:lnTo>
                <a:lnTo>
                  <a:pt x="5079" y="19050"/>
                </a:lnTo>
                <a:lnTo>
                  <a:pt x="0" y="2032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15" name="object 315"/>
          <p:cNvSpPr/>
          <p:nvPr/>
        </p:nvSpPr>
        <p:spPr>
          <a:xfrm>
            <a:off x="1472911" y="6641523"/>
            <a:ext cx="12989" cy="28575"/>
          </a:xfrm>
          <a:custGeom>
            <a:avLst/>
            <a:gdLst/>
            <a:ahLst/>
            <a:cxnLst/>
            <a:rect l="l" t="t" r="r" b="b"/>
            <a:pathLst>
              <a:path w="19050" h="41909">
                <a:moveTo>
                  <a:pt x="0" y="41910"/>
                </a:moveTo>
                <a:lnTo>
                  <a:pt x="0" y="0"/>
                </a:lnTo>
                <a:lnTo>
                  <a:pt x="1905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16" name="object 316"/>
          <p:cNvSpPr/>
          <p:nvPr/>
        </p:nvSpPr>
        <p:spPr>
          <a:xfrm>
            <a:off x="1472911" y="6655377"/>
            <a:ext cx="19915" cy="14720"/>
          </a:xfrm>
          <a:custGeom>
            <a:avLst/>
            <a:gdLst/>
            <a:ahLst/>
            <a:cxnLst/>
            <a:rect l="l" t="t" r="r" b="b"/>
            <a:pathLst>
              <a:path w="29209" h="21590">
                <a:moveTo>
                  <a:pt x="0" y="0"/>
                </a:moveTo>
                <a:lnTo>
                  <a:pt x="17780" y="0"/>
                </a:lnTo>
                <a:lnTo>
                  <a:pt x="29209" y="21589"/>
                </a:lnTo>
              </a:path>
            </a:pathLst>
          </a:custGeom>
          <a:ln w="45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17" name="object 317"/>
          <p:cNvSpPr/>
          <p:nvPr/>
        </p:nvSpPr>
        <p:spPr>
          <a:xfrm>
            <a:off x="1485899" y="6641523"/>
            <a:ext cx="6927" cy="13855"/>
          </a:xfrm>
          <a:custGeom>
            <a:avLst/>
            <a:gdLst/>
            <a:ahLst/>
            <a:cxnLst/>
            <a:rect l="l" t="t" r="r" b="b"/>
            <a:pathLst>
              <a:path w="10159" h="20320">
                <a:moveTo>
                  <a:pt x="0" y="0"/>
                </a:moveTo>
                <a:lnTo>
                  <a:pt x="5079" y="2540"/>
                </a:lnTo>
                <a:lnTo>
                  <a:pt x="10159" y="8890"/>
                </a:lnTo>
                <a:lnTo>
                  <a:pt x="10159" y="12700"/>
                </a:lnTo>
                <a:lnTo>
                  <a:pt x="5079" y="19050"/>
                </a:lnTo>
                <a:lnTo>
                  <a:pt x="0" y="2032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18" name="object 318"/>
          <p:cNvSpPr/>
          <p:nvPr/>
        </p:nvSpPr>
        <p:spPr>
          <a:xfrm>
            <a:off x="1502352" y="6641523"/>
            <a:ext cx="0" cy="28575"/>
          </a:xfrm>
          <a:custGeom>
            <a:avLst/>
            <a:gdLst/>
            <a:ahLst/>
            <a:cxnLst/>
            <a:rect l="l" t="t" r="r" b="b"/>
            <a:pathLst>
              <a:path h="41909">
                <a:moveTo>
                  <a:pt x="0" y="41910"/>
                </a:moveTo>
                <a:lnTo>
                  <a:pt x="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19" name="object 319"/>
          <p:cNvSpPr/>
          <p:nvPr/>
        </p:nvSpPr>
        <p:spPr>
          <a:xfrm>
            <a:off x="1502352" y="6670097"/>
            <a:ext cx="866" cy="0"/>
          </a:xfrm>
          <a:custGeom>
            <a:avLst/>
            <a:gdLst/>
            <a:ahLst/>
            <a:cxnLst/>
            <a:rect l="l" t="t" r="r" b="b"/>
            <a:pathLst>
              <a:path w="1269">
                <a:moveTo>
                  <a:pt x="634" y="-2285"/>
                </a:moveTo>
                <a:lnTo>
                  <a:pt x="634" y="228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20" name="object 320"/>
          <p:cNvSpPr/>
          <p:nvPr/>
        </p:nvSpPr>
        <p:spPr>
          <a:xfrm>
            <a:off x="1512743" y="6641523"/>
            <a:ext cx="19915" cy="28575"/>
          </a:xfrm>
          <a:custGeom>
            <a:avLst/>
            <a:gdLst/>
            <a:ahLst/>
            <a:cxnLst/>
            <a:rect l="l" t="t" r="r" b="b"/>
            <a:pathLst>
              <a:path w="29209" h="41909">
                <a:moveTo>
                  <a:pt x="0" y="41910"/>
                </a:moveTo>
                <a:lnTo>
                  <a:pt x="0" y="0"/>
                </a:lnTo>
                <a:lnTo>
                  <a:pt x="29209" y="41910"/>
                </a:lnTo>
                <a:lnTo>
                  <a:pt x="29209" y="0"/>
                </a:lnTo>
              </a:path>
            </a:pathLst>
          </a:custGeom>
          <a:ln w="45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21" name="object 321"/>
          <p:cNvSpPr/>
          <p:nvPr/>
        </p:nvSpPr>
        <p:spPr>
          <a:xfrm>
            <a:off x="1542183" y="6641523"/>
            <a:ext cx="20782" cy="0"/>
          </a:xfrm>
          <a:custGeom>
            <a:avLst/>
            <a:gdLst/>
            <a:ahLst/>
            <a:cxnLst/>
            <a:rect l="l" t="t" r="r" b="b"/>
            <a:pathLst>
              <a:path w="30480">
                <a:moveTo>
                  <a:pt x="0" y="0"/>
                </a:moveTo>
                <a:lnTo>
                  <a:pt x="3048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22" name="object 322"/>
          <p:cNvSpPr/>
          <p:nvPr/>
        </p:nvSpPr>
        <p:spPr>
          <a:xfrm>
            <a:off x="1552575" y="6641523"/>
            <a:ext cx="0" cy="28575"/>
          </a:xfrm>
          <a:custGeom>
            <a:avLst/>
            <a:gdLst/>
            <a:ahLst/>
            <a:cxnLst/>
            <a:rect l="l" t="t" r="r" b="b"/>
            <a:pathLst>
              <a:path h="41909">
                <a:moveTo>
                  <a:pt x="0" y="0"/>
                </a:moveTo>
                <a:lnTo>
                  <a:pt x="0" y="4191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23" name="object 323"/>
          <p:cNvSpPr/>
          <p:nvPr/>
        </p:nvSpPr>
        <p:spPr>
          <a:xfrm>
            <a:off x="1602798" y="6641523"/>
            <a:ext cx="19915" cy="28575"/>
          </a:xfrm>
          <a:custGeom>
            <a:avLst/>
            <a:gdLst/>
            <a:ahLst/>
            <a:cxnLst/>
            <a:rect l="l" t="t" r="r" b="b"/>
            <a:pathLst>
              <a:path w="29209" h="41909">
                <a:moveTo>
                  <a:pt x="26669" y="3810"/>
                </a:moveTo>
                <a:lnTo>
                  <a:pt x="19049" y="0"/>
                </a:lnTo>
                <a:lnTo>
                  <a:pt x="11429" y="0"/>
                </a:lnTo>
                <a:lnTo>
                  <a:pt x="3809" y="3810"/>
                </a:lnTo>
                <a:lnTo>
                  <a:pt x="0" y="8890"/>
                </a:lnTo>
                <a:lnTo>
                  <a:pt x="0" y="10160"/>
                </a:lnTo>
                <a:lnTo>
                  <a:pt x="3809" y="15240"/>
                </a:lnTo>
                <a:lnTo>
                  <a:pt x="25399" y="25400"/>
                </a:lnTo>
                <a:lnTo>
                  <a:pt x="29209" y="29210"/>
                </a:lnTo>
                <a:lnTo>
                  <a:pt x="27939" y="33020"/>
                </a:lnTo>
                <a:lnTo>
                  <a:pt x="25399" y="39370"/>
                </a:lnTo>
                <a:lnTo>
                  <a:pt x="19049" y="41910"/>
                </a:lnTo>
                <a:lnTo>
                  <a:pt x="10159" y="41910"/>
                </a:lnTo>
                <a:lnTo>
                  <a:pt x="6349" y="40640"/>
                </a:lnTo>
                <a:lnTo>
                  <a:pt x="0" y="3683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24" name="object 324"/>
          <p:cNvSpPr/>
          <p:nvPr/>
        </p:nvSpPr>
        <p:spPr>
          <a:xfrm>
            <a:off x="1632239" y="6641523"/>
            <a:ext cx="0" cy="28575"/>
          </a:xfrm>
          <a:custGeom>
            <a:avLst/>
            <a:gdLst/>
            <a:ahLst/>
            <a:cxnLst/>
            <a:rect l="l" t="t" r="r" b="b"/>
            <a:pathLst>
              <a:path h="41909">
                <a:moveTo>
                  <a:pt x="0" y="0"/>
                </a:moveTo>
                <a:lnTo>
                  <a:pt x="0" y="4191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25" name="object 325"/>
          <p:cNvSpPr/>
          <p:nvPr/>
        </p:nvSpPr>
        <p:spPr>
          <a:xfrm>
            <a:off x="1650422" y="6641523"/>
            <a:ext cx="0" cy="28575"/>
          </a:xfrm>
          <a:custGeom>
            <a:avLst/>
            <a:gdLst/>
            <a:ahLst/>
            <a:cxnLst/>
            <a:rect l="l" t="t" r="r" b="b"/>
            <a:pathLst>
              <a:path h="41909">
                <a:moveTo>
                  <a:pt x="0" y="41910"/>
                </a:moveTo>
                <a:lnTo>
                  <a:pt x="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26" name="object 326"/>
          <p:cNvSpPr/>
          <p:nvPr/>
        </p:nvSpPr>
        <p:spPr>
          <a:xfrm>
            <a:off x="1632239" y="6656243"/>
            <a:ext cx="18184" cy="0"/>
          </a:xfrm>
          <a:custGeom>
            <a:avLst/>
            <a:gdLst/>
            <a:ahLst/>
            <a:cxnLst/>
            <a:rect l="l" t="t" r="r" b="b"/>
            <a:pathLst>
              <a:path w="26669">
                <a:moveTo>
                  <a:pt x="26670" y="0"/>
                </a:moveTo>
                <a:lnTo>
                  <a:pt x="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27" name="object 327"/>
          <p:cNvSpPr/>
          <p:nvPr/>
        </p:nvSpPr>
        <p:spPr>
          <a:xfrm>
            <a:off x="1660814" y="6656243"/>
            <a:ext cx="12123" cy="0"/>
          </a:xfrm>
          <a:custGeom>
            <a:avLst/>
            <a:gdLst/>
            <a:ahLst/>
            <a:cxnLst/>
            <a:rect l="l" t="t" r="r" b="b"/>
            <a:pathLst>
              <a:path w="17780">
                <a:moveTo>
                  <a:pt x="0" y="0"/>
                </a:moveTo>
                <a:lnTo>
                  <a:pt x="1778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28" name="object 328"/>
          <p:cNvSpPr/>
          <p:nvPr/>
        </p:nvSpPr>
        <p:spPr>
          <a:xfrm>
            <a:off x="1660814" y="6641523"/>
            <a:ext cx="19050" cy="28575"/>
          </a:xfrm>
          <a:custGeom>
            <a:avLst/>
            <a:gdLst/>
            <a:ahLst/>
            <a:cxnLst/>
            <a:rect l="l" t="t" r="r" b="b"/>
            <a:pathLst>
              <a:path w="27940" h="41909">
                <a:moveTo>
                  <a:pt x="25400" y="0"/>
                </a:moveTo>
                <a:lnTo>
                  <a:pt x="0" y="0"/>
                </a:lnTo>
                <a:lnTo>
                  <a:pt x="0" y="41909"/>
                </a:lnTo>
                <a:lnTo>
                  <a:pt x="27940" y="41909"/>
                </a:lnTo>
              </a:path>
            </a:pathLst>
          </a:custGeom>
          <a:ln w="45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29" name="object 329"/>
          <p:cNvSpPr/>
          <p:nvPr/>
        </p:nvSpPr>
        <p:spPr>
          <a:xfrm>
            <a:off x="1688523" y="6656243"/>
            <a:ext cx="12989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5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30" name="object 330"/>
          <p:cNvSpPr/>
          <p:nvPr/>
        </p:nvSpPr>
        <p:spPr>
          <a:xfrm>
            <a:off x="1688523" y="6641523"/>
            <a:ext cx="19050" cy="28575"/>
          </a:xfrm>
          <a:custGeom>
            <a:avLst/>
            <a:gdLst/>
            <a:ahLst/>
            <a:cxnLst/>
            <a:rect l="l" t="t" r="r" b="b"/>
            <a:pathLst>
              <a:path w="27940" h="41909">
                <a:moveTo>
                  <a:pt x="26670" y="0"/>
                </a:moveTo>
                <a:lnTo>
                  <a:pt x="0" y="0"/>
                </a:lnTo>
                <a:lnTo>
                  <a:pt x="0" y="41909"/>
                </a:lnTo>
                <a:lnTo>
                  <a:pt x="27940" y="41909"/>
                </a:lnTo>
              </a:path>
            </a:pathLst>
          </a:custGeom>
          <a:ln w="45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31" name="object 331"/>
          <p:cNvSpPr/>
          <p:nvPr/>
        </p:nvSpPr>
        <p:spPr>
          <a:xfrm>
            <a:off x="1716231" y="6641523"/>
            <a:ext cx="20782" cy="0"/>
          </a:xfrm>
          <a:custGeom>
            <a:avLst/>
            <a:gdLst/>
            <a:ahLst/>
            <a:cxnLst/>
            <a:rect l="l" t="t" r="r" b="b"/>
            <a:pathLst>
              <a:path w="30480">
                <a:moveTo>
                  <a:pt x="0" y="0"/>
                </a:moveTo>
                <a:lnTo>
                  <a:pt x="3048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32" name="object 332"/>
          <p:cNvSpPr/>
          <p:nvPr/>
        </p:nvSpPr>
        <p:spPr>
          <a:xfrm>
            <a:off x="1726623" y="6641523"/>
            <a:ext cx="0" cy="28575"/>
          </a:xfrm>
          <a:custGeom>
            <a:avLst/>
            <a:gdLst/>
            <a:ahLst/>
            <a:cxnLst/>
            <a:rect l="l" t="t" r="r" b="b"/>
            <a:pathLst>
              <a:path h="41909">
                <a:moveTo>
                  <a:pt x="0" y="0"/>
                </a:moveTo>
                <a:lnTo>
                  <a:pt x="0" y="4191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33" name="object 333"/>
          <p:cNvSpPr/>
          <p:nvPr/>
        </p:nvSpPr>
        <p:spPr>
          <a:xfrm>
            <a:off x="1843521" y="6642388"/>
            <a:ext cx="5195" cy="27709"/>
          </a:xfrm>
          <a:custGeom>
            <a:avLst/>
            <a:gdLst/>
            <a:ahLst/>
            <a:cxnLst/>
            <a:rect l="l" t="t" r="r" b="b"/>
            <a:pathLst>
              <a:path w="7619" h="40640">
                <a:moveTo>
                  <a:pt x="7619" y="40639"/>
                </a:moveTo>
                <a:lnTo>
                  <a:pt x="7619" y="0"/>
                </a:lnTo>
                <a:lnTo>
                  <a:pt x="0" y="6349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34" name="object 334"/>
          <p:cNvSpPr/>
          <p:nvPr/>
        </p:nvSpPr>
        <p:spPr>
          <a:xfrm>
            <a:off x="1843520" y="6670097"/>
            <a:ext cx="10391" cy="0"/>
          </a:xfrm>
          <a:custGeom>
            <a:avLst/>
            <a:gdLst/>
            <a:ahLst/>
            <a:cxnLst/>
            <a:rect l="l" t="t" r="r" b="b"/>
            <a:pathLst>
              <a:path w="15240">
                <a:moveTo>
                  <a:pt x="0" y="0"/>
                </a:moveTo>
                <a:lnTo>
                  <a:pt x="15239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35" name="object 335"/>
          <p:cNvSpPr/>
          <p:nvPr/>
        </p:nvSpPr>
        <p:spPr>
          <a:xfrm>
            <a:off x="2124940" y="6642388"/>
            <a:ext cx="5195" cy="27709"/>
          </a:xfrm>
          <a:custGeom>
            <a:avLst/>
            <a:gdLst/>
            <a:ahLst/>
            <a:cxnLst/>
            <a:rect l="l" t="t" r="r" b="b"/>
            <a:pathLst>
              <a:path w="7619" h="40640">
                <a:moveTo>
                  <a:pt x="7619" y="40639"/>
                </a:moveTo>
                <a:lnTo>
                  <a:pt x="7619" y="0"/>
                </a:lnTo>
                <a:lnTo>
                  <a:pt x="0" y="6349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36" name="object 336"/>
          <p:cNvSpPr/>
          <p:nvPr/>
        </p:nvSpPr>
        <p:spPr>
          <a:xfrm>
            <a:off x="2124940" y="6670097"/>
            <a:ext cx="10391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0" y="0"/>
                </a:moveTo>
                <a:lnTo>
                  <a:pt x="15239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37" name="object 337"/>
          <p:cNvSpPr/>
          <p:nvPr/>
        </p:nvSpPr>
        <p:spPr>
          <a:xfrm>
            <a:off x="1961284" y="6641523"/>
            <a:ext cx="20782" cy="28575"/>
          </a:xfrm>
          <a:custGeom>
            <a:avLst/>
            <a:gdLst/>
            <a:ahLst/>
            <a:cxnLst/>
            <a:rect l="l" t="t" r="r" b="b"/>
            <a:pathLst>
              <a:path w="30480" h="41909">
                <a:moveTo>
                  <a:pt x="13969" y="0"/>
                </a:moveTo>
                <a:lnTo>
                  <a:pt x="16509" y="0"/>
                </a:lnTo>
                <a:lnTo>
                  <a:pt x="22859" y="2540"/>
                </a:lnTo>
                <a:lnTo>
                  <a:pt x="29209" y="10160"/>
                </a:lnTo>
                <a:lnTo>
                  <a:pt x="30479" y="17780"/>
                </a:lnTo>
                <a:lnTo>
                  <a:pt x="30479" y="25400"/>
                </a:lnTo>
                <a:lnTo>
                  <a:pt x="29209" y="33020"/>
                </a:lnTo>
                <a:lnTo>
                  <a:pt x="22859" y="40640"/>
                </a:lnTo>
                <a:lnTo>
                  <a:pt x="16509" y="41910"/>
                </a:lnTo>
                <a:lnTo>
                  <a:pt x="13969" y="41910"/>
                </a:lnTo>
                <a:lnTo>
                  <a:pt x="7619" y="40640"/>
                </a:lnTo>
                <a:lnTo>
                  <a:pt x="1269" y="33020"/>
                </a:lnTo>
                <a:lnTo>
                  <a:pt x="0" y="25400"/>
                </a:lnTo>
                <a:lnTo>
                  <a:pt x="0" y="17780"/>
                </a:lnTo>
                <a:lnTo>
                  <a:pt x="1269" y="8890"/>
                </a:lnTo>
                <a:lnTo>
                  <a:pt x="7619" y="2540"/>
                </a:lnTo>
                <a:lnTo>
                  <a:pt x="13969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38" name="object 338"/>
          <p:cNvSpPr/>
          <p:nvPr/>
        </p:nvSpPr>
        <p:spPr>
          <a:xfrm>
            <a:off x="1991591" y="6655377"/>
            <a:ext cx="12989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5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39" name="object 339"/>
          <p:cNvSpPr/>
          <p:nvPr/>
        </p:nvSpPr>
        <p:spPr>
          <a:xfrm>
            <a:off x="1991591" y="6641523"/>
            <a:ext cx="18184" cy="28575"/>
          </a:xfrm>
          <a:custGeom>
            <a:avLst/>
            <a:gdLst/>
            <a:ahLst/>
            <a:cxnLst/>
            <a:rect l="l" t="t" r="r" b="b"/>
            <a:pathLst>
              <a:path w="26669" h="41909">
                <a:moveTo>
                  <a:pt x="26670" y="0"/>
                </a:moveTo>
                <a:lnTo>
                  <a:pt x="0" y="0"/>
                </a:lnTo>
                <a:lnTo>
                  <a:pt x="0" y="4191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40" name="object 340"/>
          <p:cNvSpPr/>
          <p:nvPr/>
        </p:nvSpPr>
        <p:spPr>
          <a:xfrm>
            <a:off x="1247256" y="6436649"/>
            <a:ext cx="44334" cy="6165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41" name="object 341"/>
          <p:cNvSpPr/>
          <p:nvPr/>
        </p:nvSpPr>
        <p:spPr>
          <a:xfrm>
            <a:off x="1306138" y="6436649"/>
            <a:ext cx="44334" cy="6165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42" name="object 342"/>
          <p:cNvSpPr/>
          <p:nvPr/>
        </p:nvSpPr>
        <p:spPr>
          <a:xfrm>
            <a:off x="1365019" y="6436649"/>
            <a:ext cx="46932" cy="6165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43" name="object 343"/>
          <p:cNvSpPr/>
          <p:nvPr/>
        </p:nvSpPr>
        <p:spPr>
          <a:xfrm>
            <a:off x="1459922" y="6439766"/>
            <a:ext cx="0" cy="44161"/>
          </a:xfrm>
          <a:custGeom>
            <a:avLst/>
            <a:gdLst/>
            <a:ahLst/>
            <a:cxnLst/>
            <a:rect l="l" t="t" r="r" b="b"/>
            <a:pathLst>
              <a:path h="64770">
                <a:moveTo>
                  <a:pt x="0" y="0"/>
                </a:moveTo>
                <a:lnTo>
                  <a:pt x="0" y="64769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44" name="object 344"/>
          <p:cNvSpPr/>
          <p:nvPr/>
        </p:nvSpPr>
        <p:spPr>
          <a:xfrm>
            <a:off x="1428750" y="6477000"/>
            <a:ext cx="31173" cy="18184"/>
          </a:xfrm>
          <a:custGeom>
            <a:avLst/>
            <a:gdLst/>
            <a:ahLst/>
            <a:cxnLst/>
            <a:rect l="l" t="t" r="r" b="b"/>
            <a:pathLst>
              <a:path w="45719" h="26670">
                <a:moveTo>
                  <a:pt x="45719" y="10160"/>
                </a:moveTo>
                <a:lnTo>
                  <a:pt x="40639" y="21590"/>
                </a:lnTo>
                <a:lnTo>
                  <a:pt x="26669" y="26670"/>
                </a:lnTo>
                <a:lnTo>
                  <a:pt x="19049" y="26670"/>
                </a:lnTo>
                <a:lnTo>
                  <a:pt x="3809" y="21590"/>
                </a:lnTo>
                <a:lnTo>
                  <a:pt x="0" y="1143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45" name="object 345"/>
          <p:cNvSpPr/>
          <p:nvPr/>
        </p:nvSpPr>
        <p:spPr>
          <a:xfrm>
            <a:off x="1476722" y="6436649"/>
            <a:ext cx="100618" cy="6165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46" name="object 346"/>
          <p:cNvSpPr/>
          <p:nvPr/>
        </p:nvSpPr>
        <p:spPr>
          <a:xfrm>
            <a:off x="1594138" y="6439766"/>
            <a:ext cx="41564" cy="0"/>
          </a:xfrm>
          <a:custGeom>
            <a:avLst/>
            <a:gdLst/>
            <a:ahLst/>
            <a:cxnLst/>
            <a:rect l="l" t="t" r="r" b="b"/>
            <a:pathLst>
              <a:path w="60959">
                <a:moveTo>
                  <a:pt x="0" y="0"/>
                </a:moveTo>
                <a:lnTo>
                  <a:pt x="6096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47" name="object 347"/>
          <p:cNvSpPr/>
          <p:nvPr/>
        </p:nvSpPr>
        <p:spPr>
          <a:xfrm>
            <a:off x="1614920" y="6439766"/>
            <a:ext cx="0" cy="55418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0"/>
                </a:moveTo>
                <a:lnTo>
                  <a:pt x="0" y="81279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48" name="object 348"/>
          <p:cNvSpPr/>
          <p:nvPr/>
        </p:nvSpPr>
        <p:spPr>
          <a:xfrm>
            <a:off x="1716231" y="6439766"/>
            <a:ext cx="38966" cy="55418"/>
          </a:xfrm>
          <a:custGeom>
            <a:avLst/>
            <a:gdLst/>
            <a:ahLst/>
            <a:cxnLst/>
            <a:rect l="l" t="t" r="r" b="b"/>
            <a:pathLst>
              <a:path w="57150" h="81279">
                <a:moveTo>
                  <a:pt x="0" y="81279"/>
                </a:moveTo>
                <a:lnTo>
                  <a:pt x="0" y="0"/>
                </a:lnTo>
                <a:lnTo>
                  <a:pt x="57150" y="81279"/>
                </a:lnTo>
                <a:lnTo>
                  <a:pt x="5715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49" name="object 349"/>
          <p:cNvSpPr/>
          <p:nvPr/>
        </p:nvSpPr>
        <p:spPr>
          <a:xfrm>
            <a:off x="1771996" y="6439766"/>
            <a:ext cx="45200" cy="5853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50" name="object 350"/>
          <p:cNvSpPr/>
          <p:nvPr/>
        </p:nvSpPr>
        <p:spPr>
          <a:xfrm>
            <a:off x="1834861" y="6439766"/>
            <a:ext cx="45893" cy="55418"/>
          </a:xfrm>
          <a:custGeom>
            <a:avLst/>
            <a:gdLst/>
            <a:ahLst/>
            <a:cxnLst/>
            <a:rect l="l" t="t" r="r" b="b"/>
            <a:pathLst>
              <a:path w="67309" h="81279">
                <a:moveTo>
                  <a:pt x="0" y="81279"/>
                </a:moveTo>
                <a:lnTo>
                  <a:pt x="0" y="0"/>
                </a:lnTo>
                <a:lnTo>
                  <a:pt x="34290" y="81279"/>
                </a:lnTo>
                <a:lnTo>
                  <a:pt x="67310" y="0"/>
                </a:lnTo>
                <a:lnTo>
                  <a:pt x="67310" y="81279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51" name="object 351"/>
          <p:cNvSpPr/>
          <p:nvPr/>
        </p:nvSpPr>
        <p:spPr>
          <a:xfrm>
            <a:off x="1898419" y="6436649"/>
            <a:ext cx="45200" cy="6165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52" name="object 352"/>
          <p:cNvSpPr/>
          <p:nvPr/>
        </p:nvSpPr>
        <p:spPr>
          <a:xfrm>
            <a:off x="1957300" y="6436649"/>
            <a:ext cx="101485" cy="6165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53" name="object 353"/>
          <p:cNvSpPr/>
          <p:nvPr/>
        </p:nvSpPr>
        <p:spPr>
          <a:xfrm>
            <a:off x="2075583" y="6452755"/>
            <a:ext cx="9525" cy="8659"/>
          </a:xfrm>
          <a:custGeom>
            <a:avLst/>
            <a:gdLst/>
            <a:ahLst/>
            <a:cxnLst/>
            <a:rect l="l" t="t" r="r" b="b"/>
            <a:pathLst>
              <a:path w="13969" h="12700">
                <a:moveTo>
                  <a:pt x="0" y="0"/>
                </a:moveTo>
                <a:lnTo>
                  <a:pt x="13970" y="0"/>
                </a:lnTo>
                <a:lnTo>
                  <a:pt x="13970" y="12699"/>
                </a:lnTo>
                <a:lnTo>
                  <a:pt x="0" y="12699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54" name="object 354"/>
          <p:cNvSpPr/>
          <p:nvPr/>
        </p:nvSpPr>
        <p:spPr>
          <a:xfrm>
            <a:off x="2075583" y="6486524"/>
            <a:ext cx="9525" cy="8659"/>
          </a:xfrm>
          <a:custGeom>
            <a:avLst/>
            <a:gdLst/>
            <a:ahLst/>
            <a:cxnLst/>
            <a:rect l="l" t="t" r="r" b="b"/>
            <a:pathLst>
              <a:path w="13969" h="12700">
                <a:moveTo>
                  <a:pt x="0" y="0"/>
                </a:moveTo>
                <a:lnTo>
                  <a:pt x="13970" y="0"/>
                </a:lnTo>
                <a:lnTo>
                  <a:pt x="13970" y="12699"/>
                </a:lnTo>
                <a:lnTo>
                  <a:pt x="0" y="12699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55" name="object 355"/>
          <p:cNvSpPr/>
          <p:nvPr/>
        </p:nvSpPr>
        <p:spPr>
          <a:xfrm>
            <a:off x="1270288" y="6593032"/>
            <a:ext cx="12989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5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56" name="object 356"/>
          <p:cNvSpPr/>
          <p:nvPr/>
        </p:nvSpPr>
        <p:spPr>
          <a:xfrm>
            <a:off x="1270289" y="6579177"/>
            <a:ext cx="18184" cy="28575"/>
          </a:xfrm>
          <a:custGeom>
            <a:avLst/>
            <a:gdLst/>
            <a:ahLst/>
            <a:cxnLst/>
            <a:rect l="l" t="t" r="r" b="b"/>
            <a:pathLst>
              <a:path w="26670" h="41909">
                <a:moveTo>
                  <a:pt x="26670" y="0"/>
                </a:moveTo>
                <a:lnTo>
                  <a:pt x="0" y="0"/>
                </a:lnTo>
                <a:lnTo>
                  <a:pt x="0" y="4191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57" name="object 357"/>
          <p:cNvSpPr/>
          <p:nvPr/>
        </p:nvSpPr>
        <p:spPr>
          <a:xfrm>
            <a:off x="1297998" y="6579177"/>
            <a:ext cx="0" cy="28575"/>
          </a:xfrm>
          <a:custGeom>
            <a:avLst/>
            <a:gdLst/>
            <a:ahLst/>
            <a:cxnLst/>
            <a:rect l="l" t="t" r="r" b="b"/>
            <a:pathLst>
              <a:path h="41909">
                <a:moveTo>
                  <a:pt x="0" y="41910"/>
                </a:moveTo>
                <a:lnTo>
                  <a:pt x="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58" name="object 358"/>
          <p:cNvSpPr/>
          <p:nvPr/>
        </p:nvSpPr>
        <p:spPr>
          <a:xfrm>
            <a:off x="1297998" y="6607752"/>
            <a:ext cx="866" cy="0"/>
          </a:xfrm>
          <a:custGeom>
            <a:avLst/>
            <a:gdLst/>
            <a:ahLst/>
            <a:cxnLst/>
            <a:rect l="l" t="t" r="r" b="b"/>
            <a:pathLst>
              <a:path w="1270">
                <a:moveTo>
                  <a:pt x="635" y="-2286"/>
                </a:moveTo>
                <a:lnTo>
                  <a:pt x="635" y="228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59" name="object 359"/>
          <p:cNvSpPr/>
          <p:nvPr/>
        </p:nvSpPr>
        <p:spPr>
          <a:xfrm>
            <a:off x="1308388" y="6579177"/>
            <a:ext cx="18184" cy="28575"/>
          </a:xfrm>
          <a:custGeom>
            <a:avLst/>
            <a:gdLst/>
            <a:ahLst/>
            <a:cxnLst/>
            <a:rect l="l" t="t" r="r" b="b"/>
            <a:pathLst>
              <a:path w="26670" h="41909">
                <a:moveTo>
                  <a:pt x="0" y="0"/>
                </a:moveTo>
                <a:lnTo>
                  <a:pt x="0" y="41910"/>
                </a:lnTo>
                <a:lnTo>
                  <a:pt x="26670" y="4191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60" name="object 360"/>
          <p:cNvSpPr/>
          <p:nvPr/>
        </p:nvSpPr>
        <p:spPr>
          <a:xfrm>
            <a:off x="1336964" y="6593898"/>
            <a:ext cx="12123" cy="0"/>
          </a:xfrm>
          <a:custGeom>
            <a:avLst/>
            <a:gdLst/>
            <a:ahLst/>
            <a:cxnLst/>
            <a:rect l="l" t="t" r="r" b="b"/>
            <a:pathLst>
              <a:path w="17779">
                <a:moveTo>
                  <a:pt x="0" y="0"/>
                </a:moveTo>
                <a:lnTo>
                  <a:pt x="1778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61" name="object 361"/>
          <p:cNvSpPr/>
          <p:nvPr/>
        </p:nvSpPr>
        <p:spPr>
          <a:xfrm>
            <a:off x="1336964" y="6579177"/>
            <a:ext cx="19050" cy="28575"/>
          </a:xfrm>
          <a:custGeom>
            <a:avLst/>
            <a:gdLst/>
            <a:ahLst/>
            <a:cxnLst/>
            <a:rect l="l" t="t" r="r" b="b"/>
            <a:pathLst>
              <a:path w="27940" h="41909">
                <a:moveTo>
                  <a:pt x="25400" y="0"/>
                </a:moveTo>
                <a:lnTo>
                  <a:pt x="0" y="0"/>
                </a:lnTo>
                <a:lnTo>
                  <a:pt x="0" y="41910"/>
                </a:lnTo>
                <a:lnTo>
                  <a:pt x="27940" y="41910"/>
                </a:lnTo>
              </a:path>
            </a:pathLst>
          </a:custGeom>
          <a:ln w="45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62" name="object 362"/>
          <p:cNvSpPr/>
          <p:nvPr/>
        </p:nvSpPr>
        <p:spPr>
          <a:xfrm>
            <a:off x="1392382" y="6579177"/>
            <a:ext cx="19915" cy="28575"/>
          </a:xfrm>
          <a:custGeom>
            <a:avLst/>
            <a:gdLst/>
            <a:ahLst/>
            <a:cxnLst/>
            <a:rect l="l" t="t" r="r" b="b"/>
            <a:pathLst>
              <a:path w="29209" h="41909">
                <a:moveTo>
                  <a:pt x="0" y="41910"/>
                </a:moveTo>
                <a:lnTo>
                  <a:pt x="0" y="0"/>
                </a:lnTo>
                <a:lnTo>
                  <a:pt x="29209" y="41910"/>
                </a:lnTo>
                <a:lnTo>
                  <a:pt x="29209" y="0"/>
                </a:lnTo>
              </a:path>
            </a:pathLst>
          </a:custGeom>
          <a:ln w="45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63" name="object 363"/>
          <p:cNvSpPr/>
          <p:nvPr/>
        </p:nvSpPr>
        <p:spPr>
          <a:xfrm>
            <a:off x="1424421" y="6600824"/>
            <a:ext cx="15586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22859" y="0"/>
                </a:moveTo>
                <a:lnTo>
                  <a:pt x="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64" name="object 364"/>
          <p:cNvSpPr/>
          <p:nvPr/>
        </p:nvSpPr>
        <p:spPr>
          <a:xfrm>
            <a:off x="1421822" y="6579177"/>
            <a:ext cx="20782" cy="28575"/>
          </a:xfrm>
          <a:custGeom>
            <a:avLst/>
            <a:gdLst/>
            <a:ahLst/>
            <a:cxnLst/>
            <a:rect l="l" t="t" r="r" b="b"/>
            <a:pathLst>
              <a:path w="30480" h="41909">
                <a:moveTo>
                  <a:pt x="0" y="41910"/>
                </a:moveTo>
                <a:lnTo>
                  <a:pt x="15239" y="0"/>
                </a:lnTo>
                <a:lnTo>
                  <a:pt x="30479" y="4191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65" name="object 365"/>
          <p:cNvSpPr/>
          <p:nvPr/>
        </p:nvSpPr>
        <p:spPr>
          <a:xfrm>
            <a:off x="1452129" y="6579177"/>
            <a:ext cx="23380" cy="28575"/>
          </a:xfrm>
          <a:custGeom>
            <a:avLst/>
            <a:gdLst/>
            <a:ahLst/>
            <a:cxnLst/>
            <a:rect l="l" t="t" r="r" b="b"/>
            <a:pathLst>
              <a:path w="34290" h="41909">
                <a:moveTo>
                  <a:pt x="0" y="41910"/>
                </a:moveTo>
                <a:lnTo>
                  <a:pt x="0" y="0"/>
                </a:lnTo>
                <a:lnTo>
                  <a:pt x="17780" y="41910"/>
                </a:lnTo>
                <a:lnTo>
                  <a:pt x="34290" y="0"/>
                </a:lnTo>
                <a:lnTo>
                  <a:pt x="34290" y="4191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66" name="object 366"/>
          <p:cNvSpPr/>
          <p:nvPr/>
        </p:nvSpPr>
        <p:spPr>
          <a:xfrm>
            <a:off x="1485899" y="6593898"/>
            <a:ext cx="12989" cy="0"/>
          </a:xfrm>
          <a:custGeom>
            <a:avLst/>
            <a:gdLst/>
            <a:ahLst/>
            <a:cxnLst/>
            <a:rect l="l" t="t" r="r" b="b"/>
            <a:pathLst>
              <a:path w="19050">
                <a:moveTo>
                  <a:pt x="0" y="0"/>
                </a:moveTo>
                <a:lnTo>
                  <a:pt x="1905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67" name="object 367"/>
          <p:cNvSpPr/>
          <p:nvPr/>
        </p:nvSpPr>
        <p:spPr>
          <a:xfrm>
            <a:off x="1485899" y="6579177"/>
            <a:ext cx="19050" cy="28575"/>
          </a:xfrm>
          <a:custGeom>
            <a:avLst/>
            <a:gdLst/>
            <a:ahLst/>
            <a:cxnLst/>
            <a:rect l="l" t="t" r="r" b="b"/>
            <a:pathLst>
              <a:path w="27940" h="41909">
                <a:moveTo>
                  <a:pt x="26670" y="0"/>
                </a:moveTo>
                <a:lnTo>
                  <a:pt x="0" y="0"/>
                </a:lnTo>
                <a:lnTo>
                  <a:pt x="0" y="41910"/>
                </a:lnTo>
                <a:lnTo>
                  <a:pt x="27940" y="41910"/>
                </a:lnTo>
              </a:path>
            </a:pathLst>
          </a:custGeom>
          <a:ln w="45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68" name="object 368"/>
          <p:cNvSpPr/>
          <p:nvPr/>
        </p:nvSpPr>
        <p:spPr>
          <a:xfrm>
            <a:off x="1513609" y="6586104"/>
            <a:ext cx="5195" cy="4330"/>
          </a:xfrm>
          <a:custGeom>
            <a:avLst/>
            <a:gdLst/>
            <a:ahLst/>
            <a:cxnLst/>
            <a:rect l="l" t="t" r="r" b="b"/>
            <a:pathLst>
              <a:path w="7619" h="6350">
                <a:moveTo>
                  <a:pt x="0" y="0"/>
                </a:moveTo>
                <a:lnTo>
                  <a:pt x="7620" y="0"/>
                </a:lnTo>
                <a:lnTo>
                  <a:pt x="7620" y="6349"/>
                </a:lnTo>
                <a:lnTo>
                  <a:pt x="0" y="6349"/>
                </a:lnTo>
                <a:lnTo>
                  <a:pt x="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69" name="object 369"/>
          <p:cNvSpPr/>
          <p:nvPr/>
        </p:nvSpPr>
        <p:spPr>
          <a:xfrm>
            <a:off x="1513609" y="6603422"/>
            <a:ext cx="5195" cy="4330"/>
          </a:xfrm>
          <a:custGeom>
            <a:avLst/>
            <a:gdLst/>
            <a:ahLst/>
            <a:cxnLst/>
            <a:rect l="l" t="t" r="r" b="b"/>
            <a:pathLst>
              <a:path w="7619" h="6350">
                <a:moveTo>
                  <a:pt x="0" y="0"/>
                </a:moveTo>
                <a:lnTo>
                  <a:pt x="7620" y="0"/>
                </a:lnTo>
                <a:lnTo>
                  <a:pt x="7620" y="6349"/>
                </a:lnTo>
                <a:lnTo>
                  <a:pt x="0" y="6349"/>
                </a:lnTo>
                <a:lnTo>
                  <a:pt x="0" y="0"/>
                </a:lnTo>
              </a:path>
            </a:pathLst>
          </a:custGeom>
          <a:ln w="45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70" name="object 370"/>
          <p:cNvSpPr/>
          <p:nvPr/>
        </p:nvSpPr>
        <p:spPr>
          <a:xfrm>
            <a:off x="2141393" y="6439766"/>
            <a:ext cx="35502" cy="55418"/>
          </a:xfrm>
          <a:custGeom>
            <a:avLst/>
            <a:gdLst/>
            <a:ahLst/>
            <a:cxnLst/>
            <a:rect l="l" t="t" r="r" b="b"/>
            <a:pathLst>
              <a:path w="52069" h="81279">
                <a:moveTo>
                  <a:pt x="0" y="52069"/>
                </a:moveTo>
                <a:lnTo>
                  <a:pt x="40640" y="41909"/>
                </a:lnTo>
                <a:lnTo>
                  <a:pt x="52069" y="58419"/>
                </a:lnTo>
                <a:lnTo>
                  <a:pt x="52069" y="62229"/>
                </a:lnTo>
                <a:lnTo>
                  <a:pt x="48260" y="72389"/>
                </a:lnTo>
                <a:lnTo>
                  <a:pt x="40640" y="78739"/>
                </a:lnTo>
                <a:lnTo>
                  <a:pt x="29209" y="81279"/>
                </a:lnTo>
                <a:lnTo>
                  <a:pt x="22860" y="81279"/>
                </a:lnTo>
                <a:lnTo>
                  <a:pt x="12700" y="78739"/>
                </a:lnTo>
                <a:lnTo>
                  <a:pt x="3810" y="72389"/>
                </a:lnTo>
                <a:lnTo>
                  <a:pt x="0" y="62229"/>
                </a:lnTo>
                <a:lnTo>
                  <a:pt x="0" y="38099"/>
                </a:lnTo>
                <a:lnTo>
                  <a:pt x="13970" y="2539"/>
                </a:lnTo>
                <a:lnTo>
                  <a:pt x="24130" y="0"/>
                </a:lnTo>
                <a:lnTo>
                  <a:pt x="30480" y="0"/>
                </a:lnTo>
                <a:lnTo>
                  <a:pt x="40640" y="2539"/>
                </a:lnTo>
                <a:lnTo>
                  <a:pt x="43180" y="5079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71" name="object 371"/>
          <p:cNvSpPr/>
          <p:nvPr/>
        </p:nvSpPr>
        <p:spPr>
          <a:xfrm>
            <a:off x="2197677" y="6439766"/>
            <a:ext cx="34636" cy="55418"/>
          </a:xfrm>
          <a:custGeom>
            <a:avLst/>
            <a:gdLst/>
            <a:ahLst/>
            <a:cxnLst/>
            <a:rect l="l" t="t" r="r" b="b"/>
            <a:pathLst>
              <a:path w="50800" h="81279">
                <a:moveTo>
                  <a:pt x="0" y="0"/>
                </a:moveTo>
                <a:lnTo>
                  <a:pt x="50800" y="0"/>
                </a:lnTo>
                <a:lnTo>
                  <a:pt x="50800" y="2539"/>
                </a:lnTo>
                <a:lnTo>
                  <a:pt x="35560" y="22859"/>
                </a:lnTo>
                <a:lnTo>
                  <a:pt x="29209" y="39369"/>
                </a:lnTo>
                <a:lnTo>
                  <a:pt x="25400" y="59689"/>
                </a:lnTo>
                <a:lnTo>
                  <a:pt x="25400" y="81279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72" name="object 372"/>
          <p:cNvSpPr/>
          <p:nvPr/>
        </p:nvSpPr>
        <p:spPr>
          <a:xfrm>
            <a:off x="2253095" y="6439766"/>
            <a:ext cx="35502" cy="55418"/>
          </a:xfrm>
          <a:custGeom>
            <a:avLst/>
            <a:gdLst/>
            <a:ahLst/>
            <a:cxnLst/>
            <a:rect l="l" t="t" r="r" b="b"/>
            <a:pathLst>
              <a:path w="52069" h="81279">
                <a:moveTo>
                  <a:pt x="30480" y="36829"/>
                </a:moveTo>
                <a:lnTo>
                  <a:pt x="40640" y="33019"/>
                </a:lnTo>
                <a:lnTo>
                  <a:pt x="45720" y="29209"/>
                </a:lnTo>
                <a:lnTo>
                  <a:pt x="48260" y="19049"/>
                </a:lnTo>
                <a:lnTo>
                  <a:pt x="48260" y="15239"/>
                </a:lnTo>
                <a:lnTo>
                  <a:pt x="44450" y="5079"/>
                </a:lnTo>
                <a:lnTo>
                  <a:pt x="40640" y="2539"/>
                </a:lnTo>
                <a:lnTo>
                  <a:pt x="26670" y="0"/>
                </a:lnTo>
                <a:lnTo>
                  <a:pt x="11430" y="2539"/>
                </a:lnTo>
                <a:lnTo>
                  <a:pt x="6350" y="5079"/>
                </a:lnTo>
                <a:lnTo>
                  <a:pt x="2540" y="15239"/>
                </a:lnTo>
                <a:lnTo>
                  <a:pt x="2540" y="19049"/>
                </a:lnTo>
                <a:lnTo>
                  <a:pt x="6350" y="29209"/>
                </a:lnTo>
                <a:lnTo>
                  <a:pt x="10160" y="33019"/>
                </a:lnTo>
                <a:lnTo>
                  <a:pt x="21590" y="36829"/>
                </a:lnTo>
                <a:lnTo>
                  <a:pt x="30480" y="36829"/>
                </a:lnTo>
                <a:lnTo>
                  <a:pt x="40640" y="40639"/>
                </a:lnTo>
                <a:lnTo>
                  <a:pt x="48260" y="48259"/>
                </a:lnTo>
                <a:lnTo>
                  <a:pt x="52070" y="57149"/>
                </a:lnTo>
                <a:lnTo>
                  <a:pt x="52070" y="60959"/>
                </a:lnTo>
                <a:lnTo>
                  <a:pt x="49530" y="72389"/>
                </a:lnTo>
                <a:lnTo>
                  <a:pt x="40640" y="78739"/>
                </a:lnTo>
                <a:lnTo>
                  <a:pt x="30480" y="81279"/>
                </a:lnTo>
                <a:lnTo>
                  <a:pt x="21590" y="81279"/>
                </a:lnTo>
                <a:lnTo>
                  <a:pt x="11430" y="78739"/>
                </a:lnTo>
                <a:lnTo>
                  <a:pt x="2540" y="72389"/>
                </a:lnTo>
                <a:lnTo>
                  <a:pt x="0" y="62229"/>
                </a:lnTo>
                <a:lnTo>
                  <a:pt x="0" y="57149"/>
                </a:lnTo>
                <a:lnTo>
                  <a:pt x="3810" y="48259"/>
                </a:lnTo>
                <a:lnTo>
                  <a:pt x="11430" y="40639"/>
                </a:lnTo>
                <a:lnTo>
                  <a:pt x="21590" y="36829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73" name="object 373"/>
          <p:cNvSpPr/>
          <p:nvPr/>
        </p:nvSpPr>
        <p:spPr>
          <a:xfrm>
            <a:off x="2309379" y="6439766"/>
            <a:ext cx="35502" cy="55418"/>
          </a:xfrm>
          <a:custGeom>
            <a:avLst/>
            <a:gdLst/>
            <a:ahLst/>
            <a:cxnLst/>
            <a:rect l="l" t="t" r="r" b="b"/>
            <a:pathLst>
              <a:path w="52069" h="81279">
                <a:moveTo>
                  <a:pt x="52069" y="53339"/>
                </a:moveTo>
                <a:lnTo>
                  <a:pt x="0" y="53339"/>
                </a:lnTo>
                <a:lnTo>
                  <a:pt x="0" y="49529"/>
                </a:lnTo>
                <a:lnTo>
                  <a:pt x="39369" y="0"/>
                </a:lnTo>
                <a:lnTo>
                  <a:pt x="44449" y="0"/>
                </a:lnTo>
                <a:lnTo>
                  <a:pt x="44449" y="81279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74" name="object 374"/>
          <p:cNvSpPr/>
          <p:nvPr/>
        </p:nvSpPr>
        <p:spPr>
          <a:xfrm>
            <a:off x="2364798" y="6467475"/>
            <a:ext cx="30307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445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75" name="object 375"/>
          <p:cNvSpPr/>
          <p:nvPr/>
        </p:nvSpPr>
        <p:spPr>
          <a:xfrm>
            <a:off x="2412769" y="6436649"/>
            <a:ext cx="46932" cy="6165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76" name="object 376"/>
          <p:cNvSpPr/>
          <p:nvPr/>
        </p:nvSpPr>
        <p:spPr>
          <a:xfrm>
            <a:off x="2474249" y="6436649"/>
            <a:ext cx="46932" cy="6165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77" name="object 377"/>
          <p:cNvSpPr/>
          <p:nvPr/>
        </p:nvSpPr>
        <p:spPr>
          <a:xfrm>
            <a:off x="2537979" y="6467475"/>
            <a:ext cx="30307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445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78" name="object 378"/>
          <p:cNvSpPr/>
          <p:nvPr/>
        </p:nvSpPr>
        <p:spPr>
          <a:xfrm>
            <a:off x="2589068" y="6439766"/>
            <a:ext cx="35502" cy="55418"/>
          </a:xfrm>
          <a:custGeom>
            <a:avLst/>
            <a:gdLst/>
            <a:ahLst/>
            <a:cxnLst/>
            <a:rect l="l" t="t" r="r" b="b"/>
            <a:pathLst>
              <a:path w="52069" h="81279">
                <a:moveTo>
                  <a:pt x="0" y="0"/>
                </a:moveTo>
                <a:lnTo>
                  <a:pt x="52069" y="0"/>
                </a:lnTo>
                <a:lnTo>
                  <a:pt x="52069" y="2539"/>
                </a:lnTo>
                <a:lnTo>
                  <a:pt x="35560" y="22859"/>
                </a:lnTo>
                <a:lnTo>
                  <a:pt x="29209" y="39369"/>
                </a:lnTo>
                <a:lnTo>
                  <a:pt x="25400" y="59689"/>
                </a:lnTo>
                <a:lnTo>
                  <a:pt x="25400" y="81279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79" name="object 379"/>
          <p:cNvSpPr/>
          <p:nvPr/>
        </p:nvSpPr>
        <p:spPr>
          <a:xfrm>
            <a:off x="2641369" y="6436649"/>
            <a:ext cx="46932" cy="6165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80" name="object 380"/>
          <p:cNvSpPr/>
          <p:nvPr/>
        </p:nvSpPr>
        <p:spPr>
          <a:xfrm>
            <a:off x="3506413" y="6436649"/>
            <a:ext cx="45200" cy="61653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81" name="object 381"/>
          <p:cNvSpPr/>
          <p:nvPr/>
        </p:nvSpPr>
        <p:spPr>
          <a:xfrm>
            <a:off x="3568411" y="6439766"/>
            <a:ext cx="40698" cy="0"/>
          </a:xfrm>
          <a:custGeom>
            <a:avLst/>
            <a:gdLst/>
            <a:ahLst/>
            <a:cxnLst/>
            <a:rect l="l" t="t" r="r" b="b"/>
            <a:pathLst>
              <a:path w="59689">
                <a:moveTo>
                  <a:pt x="0" y="0"/>
                </a:moveTo>
                <a:lnTo>
                  <a:pt x="5969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82" name="object 382"/>
          <p:cNvSpPr/>
          <p:nvPr/>
        </p:nvSpPr>
        <p:spPr>
          <a:xfrm>
            <a:off x="3589193" y="6439766"/>
            <a:ext cx="0" cy="55418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0"/>
                </a:moveTo>
                <a:lnTo>
                  <a:pt x="0" y="81279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83" name="object 383"/>
          <p:cNvSpPr/>
          <p:nvPr/>
        </p:nvSpPr>
        <p:spPr>
          <a:xfrm>
            <a:off x="3629025" y="6439766"/>
            <a:ext cx="0" cy="55418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0"/>
                </a:moveTo>
                <a:lnTo>
                  <a:pt x="0" y="81279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84" name="object 384"/>
          <p:cNvSpPr/>
          <p:nvPr/>
        </p:nvSpPr>
        <p:spPr>
          <a:xfrm>
            <a:off x="3664527" y="6439766"/>
            <a:ext cx="0" cy="55418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81279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85" name="object 385"/>
          <p:cNvSpPr/>
          <p:nvPr/>
        </p:nvSpPr>
        <p:spPr>
          <a:xfrm>
            <a:off x="3629025" y="6467475"/>
            <a:ext cx="35502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52069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86" name="object 386"/>
          <p:cNvSpPr/>
          <p:nvPr/>
        </p:nvSpPr>
        <p:spPr>
          <a:xfrm>
            <a:off x="3745923" y="6482195"/>
            <a:ext cx="31173" cy="0"/>
          </a:xfrm>
          <a:custGeom>
            <a:avLst/>
            <a:gdLst/>
            <a:ahLst/>
            <a:cxnLst/>
            <a:rect l="l" t="t" r="r" b="b"/>
            <a:pathLst>
              <a:path w="45720">
                <a:moveTo>
                  <a:pt x="45720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87" name="object 387"/>
          <p:cNvSpPr/>
          <p:nvPr/>
        </p:nvSpPr>
        <p:spPr>
          <a:xfrm>
            <a:off x="3740727" y="6439766"/>
            <a:ext cx="40698" cy="55418"/>
          </a:xfrm>
          <a:custGeom>
            <a:avLst/>
            <a:gdLst/>
            <a:ahLst/>
            <a:cxnLst/>
            <a:rect l="l" t="t" r="r" b="b"/>
            <a:pathLst>
              <a:path w="59689" h="81279">
                <a:moveTo>
                  <a:pt x="0" y="81279"/>
                </a:moveTo>
                <a:lnTo>
                  <a:pt x="30479" y="0"/>
                </a:lnTo>
                <a:lnTo>
                  <a:pt x="59689" y="81279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88" name="object 388"/>
          <p:cNvSpPr/>
          <p:nvPr/>
        </p:nvSpPr>
        <p:spPr>
          <a:xfrm>
            <a:off x="5251219" y="6436649"/>
            <a:ext cx="45200" cy="6165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89" name="object 389"/>
          <p:cNvSpPr/>
          <p:nvPr/>
        </p:nvSpPr>
        <p:spPr>
          <a:xfrm>
            <a:off x="5310100" y="6436649"/>
            <a:ext cx="46932" cy="6165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90" name="object 390"/>
          <p:cNvSpPr/>
          <p:nvPr/>
        </p:nvSpPr>
        <p:spPr>
          <a:xfrm>
            <a:off x="5371580" y="6436649"/>
            <a:ext cx="44335" cy="6165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91" name="object 391"/>
          <p:cNvSpPr/>
          <p:nvPr/>
        </p:nvSpPr>
        <p:spPr>
          <a:xfrm>
            <a:off x="5433579" y="6439766"/>
            <a:ext cx="40698" cy="0"/>
          </a:xfrm>
          <a:custGeom>
            <a:avLst/>
            <a:gdLst/>
            <a:ahLst/>
            <a:cxnLst/>
            <a:rect l="l" t="t" r="r" b="b"/>
            <a:pathLst>
              <a:path w="59690">
                <a:moveTo>
                  <a:pt x="0" y="0"/>
                </a:moveTo>
                <a:lnTo>
                  <a:pt x="5969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92" name="object 392"/>
          <p:cNvSpPr/>
          <p:nvPr/>
        </p:nvSpPr>
        <p:spPr>
          <a:xfrm>
            <a:off x="5453495" y="6439766"/>
            <a:ext cx="0" cy="55418"/>
          </a:xfrm>
          <a:custGeom>
            <a:avLst/>
            <a:gdLst/>
            <a:ahLst/>
            <a:cxnLst/>
            <a:rect l="l" t="t" r="r" b="b"/>
            <a:pathLst>
              <a:path h="81279">
                <a:moveTo>
                  <a:pt x="0" y="0"/>
                </a:moveTo>
                <a:lnTo>
                  <a:pt x="0" y="81279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93" name="object 393"/>
          <p:cNvSpPr/>
          <p:nvPr/>
        </p:nvSpPr>
        <p:spPr>
          <a:xfrm>
            <a:off x="5498523" y="6482195"/>
            <a:ext cx="31173" cy="0"/>
          </a:xfrm>
          <a:custGeom>
            <a:avLst/>
            <a:gdLst/>
            <a:ahLst/>
            <a:cxnLst/>
            <a:rect l="l" t="t" r="r" b="b"/>
            <a:pathLst>
              <a:path w="45720">
                <a:moveTo>
                  <a:pt x="45720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94" name="object 394"/>
          <p:cNvSpPr/>
          <p:nvPr/>
        </p:nvSpPr>
        <p:spPr>
          <a:xfrm>
            <a:off x="5494193" y="6439766"/>
            <a:ext cx="40698" cy="55418"/>
          </a:xfrm>
          <a:custGeom>
            <a:avLst/>
            <a:gdLst/>
            <a:ahLst/>
            <a:cxnLst/>
            <a:rect l="l" t="t" r="r" b="b"/>
            <a:pathLst>
              <a:path w="59690" h="81279">
                <a:moveTo>
                  <a:pt x="0" y="81279"/>
                </a:moveTo>
                <a:lnTo>
                  <a:pt x="30480" y="0"/>
                </a:lnTo>
                <a:lnTo>
                  <a:pt x="59690" y="81279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95" name="object 395"/>
          <p:cNvSpPr/>
          <p:nvPr/>
        </p:nvSpPr>
        <p:spPr>
          <a:xfrm>
            <a:off x="5551690" y="6436649"/>
            <a:ext cx="45200" cy="6165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96" name="object 396"/>
          <p:cNvSpPr/>
          <p:nvPr/>
        </p:nvSpPr>
        <p:spPr>
          <a:xfrm>
            <a:off x="5613688" y="6467475"/>
            <a:ext cx="25977" cy="0"/>
          </a:xfrm>
          <a:custGeom>
            <a:avLst/>
            <a:gdLst/>
            <a:ahLst/>
            <a:cxnLst/>
            <a:rect l="l" t="t" r="r" b="b"/>
            <a:pathLst>
              <a:path w="38100">
                <a:moveTo>
                  <a:pt x="0" y="0"/>
                </a:moveTo>
                <a:lnTo>
                  <a:pt x="3810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97" name="object 397"/>
          <p:cNvSpPr/>
          <p:nvPr/>
        </p:nvSpPr>
        <p:spPr>
          <a:xfrm>
            <a:off x="5613688" y="6439766"/>
            <a:ext cx="38100" cy="55418"/>
          </a:xfrm>
          <a:custGeom>
            <a:avLst/>
            <a:gdLst/>
            <a:ahLst/>
            <a:cxnLst/>
            <a:rect l="l" t="t" r="r" b="b"/>
            <a:pathLst>
              <a:path w="55879" h="81279">
                <a:moveTo>
                  <a:pt x="52069" y="0"/>
                </a:moveTo>
                <a:lnTo>
                  <a:pt x="0" y="0"/>
                </a:lnTo>
                <a:lnTo>
                  <a:pt x="0" y="81279"/>
                </a:lnTo>
                <a:lnTo>
                  <a:pt x="55880" y="81279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98" name="Arrow: Right 397">
            <a:extLst>
              <a:ext uri="{FF2B5EF4-FFF2-40B4-BE49-F238E27FC236}">
                <a16:creationId xmlns:a16="http://schemas.microsoft.com/office/drawing/2014/main" id="{814A5D8F-5DF1-40B2-AA8D-8F4DBCCBFA01}"/>
              </a:ext>
            </a:extLst>
          </p:cNvPr>
          <p:cNvSpPr/>
          <p:nvPr/>
        </p:nvSpPr>
        <p:spPr>
          <a:xfrm>
            <a:off x="7159370" y="322378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239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F416D-5DF4-4A2B-9B7B-F25E4A84E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106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Constructed – Wrong curb type and location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FAD82D5-2648-4552-81C2-507B1ACD445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5C3DC86-1086-4457-BA10-EA3B0BA21F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386747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0543F-4C17-4046-8F73-C4668127F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Corrected – Location and Curb Type TBT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5FEA240-6E14-4902-A2EE-46291C53E76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75D0116-EA76-4492-BC11-F7313E88A9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505773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46DB1-2CE2-463D-AF8B-44164605B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TBT Curb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0E1C863-6531-4EF0-86C5-6FD37C3D04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2538" y="2369741"/>
            <a:ext cx="4352925" cy="3264693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0893886-EAD3-4AB7-A5EC-85AB1C3F3E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31692" y="716944"/>
            <a:ext cx="4291261" cy="6631951"/>
          </a:xfr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E3EED2AC-B371-4313-B7EA-D6F8DB27C2AA}"/>
              </a:ext>
            </a:extLst>
          </p:cNvPr>
          <p:cNvSpPr/>
          <p:nvPr/>
        </p:nvSpPr>
        <p:spPr>
          <a:xfrm>
            <a:off x="8598568" y="1588169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04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7831E-834A-4675-AEB3-F4635C153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u="sng" dirty="0"/>
              <a:t>Key 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C247C-BE18-4937-B889-4AF18DB4E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 aware that TBT Curb exists and where it is used</a:t>
            </a:r>
          </a:p>
          <a:p>
            <a:endParaRPr lang="en-US" dirty="0"/>
          </a:p>
          <a:p>
            <a:r>
              <a:rPr lang="en-US" dirty="0"/>
              <a:t>Recognize that Surface drain Standard Details don’t illustrate TBT curb use </a:t>
            </a:r>
            <a:r>
              <a:rPr lang="en-US" dirty="0">
                <a:solidFill>
                  <a:srgbClr val="FF0000"/>
                </a:solidFill>
              </a:rPr>
              <a:t>prior</a:t>
            </a:r>
            <a:r>
              <a:rPr lang="en-US" dirty="0"/>
              <a:t> to February 2020</a:t>
            </a:r>
          </a:p>
          <a:p>
            <a:endParaRPr lang="en-US" dirty="0"/>
          </a:p>
          <a:p>
            <a:r>
              <a:rPr lang="en-US" dirty="0"/>
              <a:t>Check your construction project details</a:t>
            </a:r>
          </a:p>
          <a:p>
            <a:endParaRPr lang="en-US" dirty="0"/>
          </a:p>
          <a:p>
            <a:r>
              <a:rPr lang="en-US" dirty="0"/>
              <a:t>February 2020 new Standard Detail Drawings moving forward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7632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</TotalTime>
  <Words>80</Words>
  <Application>Microsoft Office PowerPoint</Application>
  <PresentationFormat>Widescreen</PresentationFormat>
  <Paragraphs>18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Construction Conference February 19, 2020</vt:lpstr>
      <vt:lpstr>TBT Curb</vt:lpstr>
      <vt:lpstr>TBT and TBTT Curb</vt:lpstr>
      <vt:lpstr>Surface Drain Standard Detail  Prior to Feb 2020</vt:lpstr>
      <vt:lpstr>PowerPoint Presentation</vt:lpstr>
      <vt:lpstr>Constructed – Wrong curb type and location</vt:lpstr>
      <vt:lpstr>Corrected – Location and Curb Type TBT</vt:lpstr>
      <vt:lpstr>TBT Curb</vt:lpstr>
      <vt:lpstr>Key Notes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Lessons Learned  December 5, 2019</dc:title>
  <dc:creator>Hanley, Timothy - DOT</dc:creator>
  <cp:lastModifiedBy>Rebecca Olsen</cp:lastModifiedBy>
  <cp:revision>22</cp:revision>
  <dcterms:created xsi:type="dcterms:W3CDTF">2019-11-25T17:16:26Z</dcterms:created>
  <dcterms:modified xsi:type="dcterms:W3CDTF">2020-02-24T19:58:35Z</dcterms:modified>
</cp:coreProperties>
</file>