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60" r:id="rId5"/>
  </p:sldMasterIdLst>
  <p:notesMasterIdLst>
    <p:notesMasterId r:id="rId16"/>
  </p:notesMasterIdLst>
  <p:handoutMasterIdLst>
    <p:handoutMasterId r:id="rId17"/>
  </p:handoutMasterIdLst>
  <p:sldIdLst>
    <p:sldId id="256" r:id="rId6"/>
    <p:sldId id="272" r:id="rId7"/>
    <p:sldId id="257" r:id="rId8"/>
    <p:sldId id="270" r:id="rId9"/>
    <p:sldId id="271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846"/>
    <a:srgbClr val="D8B832"/>
    <a:srgbClr val="FFBE05"/>
    <a:srgbClr val="F2CD00"/>
    <a:srgbClr val="00416A"/>
    <a:srgbClr val="A0284C"/>
    <a:srgbClr val="D8B85E"/>
    <a:srgbClr val="DCC070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0" autoAdjust="0"/>
    <p:restoredTop sz="78924" autoAdjust="0"/>
  </p:normalViewPr>
  <p:slideViewPr>
    <p:cSldViewPr snapToGrid="0">
      <p:cViewPr varScale="1">
        <p:scale>
          <a:sx n="90" d="100"/>
          <a:sy n="90" d="100"/>
        </p:scale>
        <p:origin x="20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20:26:41.688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40F59283-50A0-4BF8-90CE-505926B97D5E}" emma:medium="tactile" emma:mode="ink">
          <msink:context xmlns:msink="http://schemas.microsoft.com/ink/2010/main" type="inkDrawing" rotatedBoundingBox="6181,3147 6205,3147 6205,3162 6181,3162" shapeName="Other"/>
        </emma:interpretation>
      </emma:emma>
    </inkml:annotationXML>
    <inkml:trace contextRef="#ctx0" brushRef="#br0">25 1 384,'0'0'417,"0"0"-97,0 0 0,0 0-31,0 0-1,0 0-160,0 0 32,0 0-32,0 0-96,0 0 64,0 0-64,0 0 65,0 0-33,0 0-32,-24 0 0,24 0 0,0 0 0,0 0-32,0 0 0,0 0 0,0 0 0,0 0 0,0 0-32,0 0-96,0 0-129,0 0-95,0 0-128,0 0-353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790" y="4456351"/>
            <a:ext cx="5588000" cy="3655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5478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65711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790" y="4456351"/>
            <a:ext cx="5588000" cy="3655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42671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14359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45376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84415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80874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716656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76038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75576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6764356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80943360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8434523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281876888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20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 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DCC07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3" y="5299578"/>
            <a:ext cx="1143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206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5756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 rIns="91440" bIns="4572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24086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openxmlformats.org/officeDocument/2006/relationships/customXml" Target="../ink/ink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26" y="45129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 userDrawn="1"/>
            </p14:nvContentPartPr>
            <p14:xfrm>
              <a:off x="2225343" y="1138497"/>
              <a:ext cx="900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1743" y="1134897"/>
                <a:ext cx="15840" cy="7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72" r:id="rId5"/>
    <p:sldLayoutId id="2147483670" r:id="rId6"/>
    <p:sldLayoutId id="2147483680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jeb1993.blogspot.com/2013_04_01_archiv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NCR Construction Kickoff</a:t>
            </a:r>
          </a:p>
          <a:p>
            <a:endParaRPr lang="en-US" dirty="0">
              <a:solidFill>
                <a:srgbClr val="D8B84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505200"/>
            <a:ext cx="8229600" cy="791227"/>
          </a:xfrm>
        </p:spPr>
        <p:txBody>
          <a:bodyPr/>
          <a:lstStyle/>
          <a:p>
            <a:r>
              <a:rPr lang="en-US" dirty="0"/>
              <a:t>Wausau, WI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389120"/>
            <a:ext cx="8229600" cy="482600"/>
          </a:xfrm>
        </p:spPr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February 19, 2020</a:t>
            </a:r>
          </a:p>
        </p:txBody>
      </p:sp>
    </p:spTree>
    <p:extLst>
      <p:ext uri="{BB962C8B-B14F-4D97-AF65-F5344CB8AC3E}">
        <p14:creationId xmlns:p14="http://schemas.microsoft.com/office/powerpoint/2010/main" val="279241660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find your Pantry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95716"/>
            <a:ext cx="7886700" cy="4041622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A. What is Pantry?</a:t>
            </a:r>
          </a:p>
          <a:p>
            <a:pPr marL="0" indent="0">
              <a:buNone/>
            </a:pPr>
            <a:r>
              <a:rPr lang="en-US" sz="3500" dirty="0"/>
              <a:t>B. On your computer</a:t>
            </a:r>
          </a:p>
          <a:p>
            <a:pPr marL="0" indent="0">
              <a:buNone/>
            </a:pPr>
            <a:r>
              <a:rPr lang="en-US" sz="3500" dirty="0"/>
              <a:t>C. Under the </a:t>
            </a:r>
            <a:r>
              <a:rPr lang="en-US" sz="3500" dirty="0" err="1"/>
              <a:t>Aashtoware</a:t>
            </a:r>
            <a:r>
              <a:rPr lang="en-US" sz="3500" dirty="0"/>
              <a:t> Knowledge Base on the </a:t>
            </a:r>
            <a:r>
              <a:rPr lang="en-US" sz="3500" dirty="0" err="1"/>
              <a:t>WisDOT</a:t>
            </a:r>
            <a:r>
              <a:rPr lang="en-US" sz="3500" dirty="0"/>
              <a:t> site.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94180-4912-488A-9549-891F8BF36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39" y="4442373"/>
            <a:ext cx="2955851" cy="21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19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Construction Trivia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rgbClr val="D8B84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solidFill>
                <a:srgbClr val="D8B84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505200"/>
            <a:ext cx="8229600" cy="791227"/>
          </a:xfrm>
        </p:spPr>
        <p:txBody>
          <a:bodyPr/>
          <a:lstStyle/>
          <a:p>
            <a:r>
              <a:rPr lang="en-US" dirty="0"/>
              <a:t>NCR Construction Kickoff</a:t>
            </a:r>
          </a:p>
          <a:p>
            <a:r>
              <a:rPr lang="en-US" dirty="0"/>
              <a:t>Wausau, WI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389120"/>
            <a:ext cx="8229600" cy="482600"/>
          </a:xfrm>
        </p:spPr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February 19, 2020</a:t>
            </a:r>
          </a:p>
        </p:txBody>
      </p:sp>
    </p:spTree>
    <p:extLst>
      <p:ext uri="{BB962C8B-B14F-4D97-AF65-F5344CB8AC3E}">
        <p14:creationId xmlns:p14="http://schemas.microsoft.com/office/powerpoint/2010/main" val="222078226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reporter calls you and asks for an interview, what do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dirty="0"/>
              <a:t>A. Panic and start to hyperventilate. </a:t>
            </a:r>
          </a:p>
          <a:p>
            <a:pPr marL="0" indent="0">
              <a:buNone/>
            </a:pPr>
            <a:r>
              <a:rPr lang="en-US" sz="3500" dirty="0"/>
              <a:t>B. Tell them everything you know.</a:t>
            </a:r>
          </a:p>
          <a:p>
            <a:pPr marL="0" indent="0">
              <a:buNone/>
            </a:pPr>
            <a:r>
              <a:rPr lang="en-US" sz="3500" dirty="0"/>
              <a:t>C. Direct them to our region communications manager. </a:t>
            </a:r>
          </a:p>
        </p:txBody>
      </p:sp>
      <p:pic>
        <p:nvPicPr>
          <p:cNvPr id="1028" name="Picture 4" descr="Image result for animated reporter image&quot;">
            <a:extLst>
              <a:ext uri="{FF2B5EF4-FFF2-40B4-BE49-F238E27FC236}">
                <a16:creationId xmlns:a16="http://schemas.microsoft.com/office/drawing/2014/main" id="{85910FBE-5154-4B29-84A3-417A65D4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09" y="4263655"/>
            <a:ext cx="3085503" cy="22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22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guardrail crew just finished installing  posts, how many do you need to check for proper length?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dirty="0"/>
              <a:t>A. 5 Posts</a:t>
            </a:r>
          </a:p>
          <a:p>
            <a:pPr marL="0" indent="0">
              <a:buNone/>
            </a:pPr>
            <a:r>
              <a:rPr lang="en-US" sz="3500" dirty="0"/>
              <a:t>B. 5 %</a:t>
            </a:r>
          </a:p>
          <a:p>
            <a:pPr marL="0" indent="0">
              <a:buNone/>
            </a:pPr>
            <a:r>
              <a:rPr lang="en-US" sz="3500" dirty="0"/>
              <a:t>C. 15%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7AE24-EAD1-49E8-829C-E7FB8448F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93" y="3541705"/>
            <a:ext cx="2840280" cy="27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8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contract records have been reviewed.  How long do you have to make corrections?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95716"/>
            <a:ext cx="7886700" cy="4041622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A. As long as you want.  You are a busy person.</a:t>
            </a:r>
          </a:p>
          <a:p>
            <a:pPr marL="0" indent="0">
              <a:buNone/>
            </a:pPr>
            <a:r>
              <a:rPr lang="en-US" sz="3500" dirty="0"/>
              <a:t>B. 30 days</a:t>
            </a:r>
          </a:p>
          <a:p>
            <a:pPr marL="0" indent="0">
              <a:buNone/>
            </a:pPr>
            <a:r>
              <a:rPr lang="en-US" sz="3500" dirty="0"/>
              <a:t>C. 15 days – You don’t want Carrie after you.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38E19-ED6B-4E89-A088-C6528884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79037" y="4617773"/>
            <a:ext cx="3185925" cy="21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62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receive a CRI concept from your contractor in the field, what do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95716"/>
            <a:ext cx="7886700" cy="4041622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sz="3500" dirty="0"/>
              <a:t>Fill out CRI Validation Form to share with your Project Manager, Region Oversight engineer and Construction QA Engineer. As well as the Validation Team </a:t>
            </a:r>
          </a:p>
          <a:p>
            <a:pPr marL="0" indent="0">
              <a:buNone/>
            </a:pPr>
            <a:r>
              <a:rPr lang="en-US" sz="3500" dirty="0"/>
              <a:t>B. Talk with your PM about it.</a:t>
            </a:r>
          </a:p>
          <a:p>
            <a:pPr marL="0" indent="0">
              <a:buNone/>
            </a:pPr>
            <a:r>
              <a:rPr lang="en-US" sz="3500" dirty="0"/>
              <a:t>C. Approve it, we always want to save money.</a:t>
            </a:r>
          </a:p>
          <a:p>
            <a:pPr marL="0" indent="0">
              <a:buNone/>
            </a:pPr>
            <a:endParaRPr lang="en-US" sz="3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C325D-2D3D-45A9-9470-231097175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45" y="1488558"/>
            <a:ext cx="1107158" cy="11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29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Approximately how many tons of mix are in a PWL test strip?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95716"/>
            <a:ext cx="7886700" cy="4041622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A. 650 Tons</a:t>
            </a:r>
          </a:p>
          <a:p>
            <a:pPr marL="0" indent="0">
              <a:buNone/>
            </a:pPr>
            <a:r>
              <a:rPr lang="en-US" sz="3500" dirty="0"/>
              <a:t>B. 700 Tons</a:t>
            </a:r>
          </a:p>
          <a:p>
            <a:pPr marL="0" indent="0">
              <a:buNone/>
            </a:pPr>
            <a:r>
              <a:rPr lang="en-US" sz="3500" dirty="0"/>
              <a:t>C. 750 Tons</a:t>
            </a:r>
          </a:p>
          <a:p>
            <a:pPr marL="0" indent="0">
              <a:buNone/>
            </a:pPr>
            <a:r>
              <a:rPr lang="en-US" sz="3500" dirty="0"/>
              <a:t>D. First days worth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4E39F-33EF-4ABC-92E1-0B25C696C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33" y="3429000"/>
            <a:ext cx="3299637" cy="24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72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to add a 24” culvert pipe to the project.  What can you do to </a:t>
            </a:r>
            <a:r>
              <a:rPr lang="en-US" dirty="0" err="1"/>
              <a:t>justifiy</a:t>
            </a:r>
            <a:r>
              <a:rPr lang="en-US" dirty="0"/>
              <a:t> the price.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95716"/>
            <a:ext cx="7886700" cy="4041622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A. Use </a:t>
            </a:r>
            <a:r>
              <a:rPr lang="en-US" sz="3500" dirty="0" err="1"/>
              <a:t>BidX</a:t>
            </a:r>
            <a:endParaRPr lang="en-US" sz="3500" dirty="0"/>
          </a:p>
          <a:p>
            <a:pPr marL="0" indent="0">
              <a:buNone/>
            </a:pPr>
            <a:r>
              <a:rPr lang="en-US" sz="3500" dirty="0"/>
              <a:t>B. Use previous projects in the area.</a:t>
            </a:r>
          </a:p>
          <a:p>
            <a:pPr marL="0" indent="0">
              <a:buNone/>
            </a:pPr>
            <a:r>
              <a:rPr lang="en-US" sz="3500" dirty="0"/>
              <a:t>C. Verify with an estimated cost to deliver the materials and a quick men/equipment hours calculation</a:t>
            </a:r>
          </a:p>
          <a:p>
            <a:pPr marL="0" indent="0">
              <a:buNone/>
            </a:pPr>
            <a:r>
              <a:rPr lang="en-US" sz="3500" dirty="0"/>
              <a:t>D. All of the above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FED17-2F7A-4610-842C-870B2CE3F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8" y="4827588"/>
            <a:ext cx="22764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10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date do you need to submit the curb ramp compliance worksheet to Dave Meurett by?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95716"/>
            <a:ext cx="7886700" cy="4041622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A. When Finals are done</a:t>
            </a:r>
          </a:p>
          <a:p>
            <a:pPr marL="0" indent="0">
              <a:buNone/>
            </a:pPr>
            <a:r>
              <a:rPr lang="en-US" sz="3500" dirty="0"/>
              <a:t>B. When the project is substantially complete</a:t>
            </a:r>
          </a:p>
          <a:p>
            <a:pPr marL="0" indent="0">
              <a:buNone/>
            </a:pPr>
            <a:r>
              <a:rPr lang="en-US" sz="3500" dirty="0"/>
              <a:t>C. By Jan 1</a:t>
            </a:r>
            <a:r>
              <a:rPr lang="en-US" sz="3500" baseline="30000" dirty="0"/>
              <a:t>st</a:t>
            </a:r>
            <a:r>
              <a:rPr lang="en-US" sz="3500" dirty="0"/>
              <a:t>, after construction completed.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D2933F-3AA0-4139-A2BB-776336925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07" y="4315421"/>
            <a:ext cx="1870976" cy="20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02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DOT template standard screen blue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990152A8FD44AADA441BD7500FE3B" ma:contentTypeVersion="24" ma:contentTypeDescription="Create a new document." ma:contentTypeScope="" ma:versionID="409b97e763ee928380678f140d190a9c">
  <xsd:schema xmlns:xsd="http://www.w3.org/2001/XMLSchema" xmlns:xs="http://www.w3.org/2001/XMLSchema" xmlns:p="http://schemas.microsoft.com/office/2006/metadata/properties" xmlns:ns1="http://schemas.microsoft.com/sharepoint/v3" xmlns:ns2="7d342aa1-059c-4e84-8b26-50d0fb93f078" xmlns:ns3="077c9a81-7f24-4f5d-afa4-e4d444f2c472" targetNamespace="http://schemas.microsoft.com/office/2006/metadata/properties" ma:root="true" ma:fieldsID="a95f34e14d86105f52ab02073d01daad" ns1:_="" ns2:_="" ns3:_="">
    <xsd:import namespace="http://schemas.microsoft.com/sharepoint/v3"/>
    <xsd:import namespace="7d342aa1-059c-4e84-8b26-50d0fb93f078"/>
    <xsd:import namespace="077c9a81-7f24-4f5d-afa4-e4d444f2c47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uthorName"/>
                <xsd:element ref="ns2:Owner"/>
                <xsd:element ref="ns3:WisDOTDivision"/>
                <xsd:element ref="ns2:Bureau" minOccurs="0"/>
                <xsd:element ref="ns2:Section" minOccurs="0"/>
                <xsd:element ref="ns2:MediaServiceMetadata" minOccurs="0"/>
                <xsd:element ref="ns2:MediaServiceFastMetadata" minOccurs="0"/>
                <xsd:element ref="ns2:b2204f22ec054d2b8f06b5b6e15fafc8" minOccurs="0"/>
                <xsd:element ref="ns3:ccda7c41e9984a0494c5436c3276f9ec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42aa1-059c-4e84-8b26-50d0fb93f078" elementFormDefault="qualified">
    <xsd:import namespace="http://schemas.microsoft.com/office/2006/documentManagement/types"/>
    <xsd:import namespace="http://schemas.microsoft.com/office/infopath/2007/PartnerControls"/>
    <xsd:element name="AuthorName" ma:index="4" ma:displayName="Author Name" ma:list="UserInfo" ma:SharePointGroup="0" ma:internalName="AuthorName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ner" ma:index="5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reau" ma:index="7" nillable="true" ma:displayName="Bureau" ma:format="Dropdown" ma:internalName="Bureau" ma:readOnly="false">
      <xsd:simpleType>
        <xsd:union memberTypes="dms:Text">
          <xsd:simpleType>
            <xsd:restriction base="dms:Choice">
              <xsd:enumeration value="Business Services (BBS)"/>
              <xsd:enumeration value="Financial Management (BFM)"/>
              <xsd:enumeration value="Information Technology Services (BITS)"/>
              <xsd:enumeration value="General Counsel"/>
              <xsd:enumeration value="Management and Budget"/>
              <xsd:enumeration value="Public Affairs"/>
              <xsd:enumeration value="Administrator's Office (AO)"/>
              <xsd:enumeration value="Driver services"/>
              <xsd:enumeration value="Field Services"/>
              <xsd:enumeration value="Vehicle Services"/>
              <xsd:enumeration value="Superintendent's Office"/>
              <xsd:enumeration value="Field Operations"/>
              <xsd:enumeration value="Support Services"/>
              <xsd:enumeration value="Transportation Safety"/>
              <xsd:enumeration value="Aeronautics"/>
              <xsd:enumeration value="Planning and Economic Development"/>
              <xsd:enumeration value="State Highway Programs"/>
              <xsd:enumeration value="Transit, Local Roads, Railroads and Harbors"/>
              <xsd:enumeration value="Highway Maintenance"/>
              <xsd:enumeration value="Project Development"/>
              <xsd:enumeration value="Structures"/>
              <xsd:enumeration value="Technical Services"/>
              <xsd:enumeration value="Traffic Operations"/>
              <xsd:enumeration value="OBOEC"/>
              <xsd:enumeration value="North Central Region"/>
              <xsd:enumeration value="Northeast Region"/>
              <xsd:enumeration value="Northwest Region"/>
              <xsd:enumeration value="Southeast Region"/>
              <xsd:enumeration value="Southwest Region"/>
            </xsd:restriction>
          </xsd:simpleType>
        </xsd:union>
      </xsd:simpleType>
    </xsd:element>
    <xsd:element name="Section" ma:index="8" nillable="true" ma:displayName="Section" ma:internalName="Section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b2204f22ec054d2b8f06b5b6e15fafc8" ma:index="15" ma:taxonomy="true" ma:internalName="b2204f22ec054d2b8f06b5b6e15fafc8" ma:taxonomyFieldName="MyDOTNavigation" ma:displayName="MyDOT Navigation" ma:readOnly="false" ma:fieldId="{b2204f22-ec05-4d2b-8f06-b5b6e15fafc8}" ma:sspId="352c067e-633e-4f6a-86d3-fef86e6ec05c" ma:termSetId="132fe56b-f8a1-4e52-a3ee-de5bf3f9aa2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c9a81-7f24-4f5d-afa4-e4d444f2c472" elementFormDefault="qualified">
    <xsd:import namespace="http://schemas.microsoft.com/office/2006/documentManagement/types"/>
    <xsd:import namespace="http://schemas.microsoft.com/office/infopath/2007/PartnerControls"/>
    <xsd:element name="WisDOTDivision" ma:index="6" ma:displayName="WisDOT Division" ma:description="WisDOT Divisions" ma:format="Dropdown" ma:internalName="WisDOTDivision" ma:readOnly="false">
      <xsd:simpleType>
        <xsd:restriction base="dms:Choice">
          <xsd:enumeration value="DBM"/>
          <xsd:enumeration value="Exec"/>
          <xsd:enumeration value="DMV"/>
          <xsd:enumeration value="DSP"/>
          <xsd:enumeration value="DTIM"/>
          <xsd:enumeration value="DTSD"/>
          <xsd:enumeration value="DPM-HR1"/>
        </xsd:restriction>
      </xsd:simpleType>
    </xsd:element>
    <xsd:element name="ccda7c41e9984a0494c5436c3276f9ec" ma:index="16" nillable="true" ma:displayName="MyDOTKeywords_0" ma:hidden="true" ma:internalName="ccda7c41e9984a0494c5436c3276f9ec" ma:readOnly="false">
      <xsd:simpleType>
        <xsd:restriction base="dms:Note"/>
      </xsd:simpleType>
    </xsd:element>
    <xsd:element name="TaxCatchAll" ma:index="21" nillable="true" ma:displayName="Taxonomy Catch All Column" ma:hidden="true" ma:list="{a1e9a1c2-3def-44b5-8760-b7578e2067bb}" ma:internalName="TaxCatchAll" ma:showField="CatchAllData" ma:web="077c9a81-7f24-4f5d-afa4-e4d444f2c4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2204f22ec054d2b8f06b5b6e15fafc8 xmlns="7d342aa1-059c-4e84-8b26-50d0fb93f07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 Templates</TermName>
          <TermId xmlns="http://schemas.microsoft.com/office/infopath/2007/PartnerControls">924143f1-6dc9-46d7-a9f6-1f2924822cd5</TermId>
        </TermInfo>
      </Terms>
    </b2204f22ec054d2b8f06b5b6e15fafc8>
    <Owner xmlns="7d342aa1-059c-4e84-8b26-50d0fb93f078">
      <UserInfo>
        <DisplayName>Little, Wanda L - DOT</DisplayName>
        <AccountId>540</AccountId>
        <AccountType/>
      </UserInfo>
    </Owner>
    <ccda7c41e9984a0494c5436c3276f9ec xmlns="077c9a81-7f24-4f5d-afa4-e4d444f2c472">Power Point|91c5ccfe-5412-4d60-ad95-adf113dd6163</ccda7c41e9984a0494c5436c3276f9ec>
    <TaxCatchAll xmlns="077c9a81-7f24-4f5d-afa4-e4d444f2c472">
      <Value>509</Value>
      <Value>308</Value>
    </TaxCatchAll>
    <AuthorName xmlns="7d342aa1-059c-4e84-8b26-50d0fb93f078">
      <UserInfo>
        <DisplayName>Little, Wanda L - DOT</DisplayName>
        <AccountId>540</AccountId>
        <AccountType/>
      </UserInfo>
    </AuthorName>
    <PublishingExpirationDate xmlns="http://schemas.microsoft.com/sharepoint/v3" xsi:nil="true"/>
    <Bureau xmlns="7d342aa1-059c-4e84-8b26-50d0fb93f078">Public Affairs</Bureau>
    <PublishingStartDate xmlns="http://schemas.microsoft.com/sharepoint/v3" xsi:nil="true"/>
    <Section xmlns="7d342aa1-059c-4e84-8b26-50d0fb93f078" xsi:nil="true"/>
    <WisDOTDivision xmlns="077c9a81-7f24-4f5d-afa4-e4d444f2c472">Exec</WisDOTDivision>
  </documentManagement>
</p:properties>
</file>

<file path=customXml/itemProps1.xml><?xml version="1.0" encoding="utf-8"?>
<ds:datastoreItem xmlns:ds="http://schemas.openxmlformats.org/officeDocument/2006/customXml" ds:itemID="{68B405F2-A598-4045-AE90-A5E9BE7053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F3E61F-B536-48E8-9A5E-7E1F949A9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342aa1-059c-4e84-8b26-50d0fb93f078"/>
    <ds:schemaRef ds:uri="077c9a81-7f24-4f5d-afa4-e4d444f2c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2569F7-A43E-4AA1-94C4-CEF801B78E8D}">
  <ds:schemaRefs>
    <ds:schemaRef ds:uri="077c9a81-7f24-4f5d-afa4-e4d444f2c472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7d342aa1-059c-4e84-8b26-50d0fb93f07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2581</TotalTime>
  <Words>439</Words>
  <Application>Microsoft Office PowerPoint</Application>
  <PresentationFormat>On-screen Show (4:3)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WisDOT template standard screen gray background</vt:lpstr>
      <vt:lpstr>WisDOT template standard screen blue background</vt:lpstr>
      <vt:lpstr>Welcome!</vt:lpstr>
      <vt:lpstr>Construction Trivia</vt:lpstr>
      <vt:lpstr>A reporter calls you and asks for an interview, what do you do?</vt:lpstr>
      <vt:lpstr>A guardrail crew just finished installing  posts, how many do you need to check for proper length?</vt:lpstr>
      <vt:lpstr>Your contract records have been reviewed.  How long do you have to make corrections?</vt:lpstr>
      <vt:lpstr>You receive a CRI concept from your contractor in the field, what do you do?</vt:lpstr>
      <vt:lpstr>Approximately how many tons of mix are in a PWL test strip?</vt:lpstr>
      <vt:lpstr>You need to add a 24” culvert pipe to the project.  What can you do to justifiy the price.</vt:lpstr>
      <vt:lpstr>What date do you need to submit the curb ramp compliance worksheet to Dave Meurett by?</vt:lpstr>
      <vt:lpstr>Where do you find your Pantry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1024 x 768</dc:title>
  <dc:creator>KIRKPATRICK, MARY K</dc:creator>
  <cp:lastModifiedBy>Hagenbucher, Stacy A - DOT</cp:lastModifiedBy>
  <cp:revision>139</cp:revision>
  <cp:lastPrinted>2017-04-24T18:31:24Z</cp:lastPrinted>
  <dcterms:created xsi:type="dcterms:W3CDTF">2017-03-13T20:15:47Z</dcterms:created>
  <dcterms:modified xsi:type="dcterms:W3CDTF">2020-02-18T19:56:15Z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0x010100541990152A8FD44AADA441BD7500FE3B</vt:lpwstr>
  </property>
  <property fmtid="{D5CDD505-2E9C-101B-9397-08002B2CF9AE}" pid="3" name="MyDOTKeywords">
    <vt:lpwstr>308;#Power Point|91c5ccfe-5412-4d60-ad95-adf113dd6163</vt:lpwstr>
  </property>
  <property fmtid="{D5CDD505-2E9C-101B-9397-08002B2CF9AE}" pid="4" name="MyDOTNavigation">
    <vt:lpwstr>509;#Communication Templates|924143f1-6dc9-46d7-a9f6-1f2924822cd5</vt:lpwstr>
  </property>
</Properties>
</file>