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6" r:id="rId3"/>
  </p:sldIdLst>
  <p:sldSz cx="9144000" cy="6858000" type="screen4x3"/>
  <p:notesSz cx="70866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681"/>
    <a:srgbClr val="A7C2FF"/>
    <a:srgbClr val="2F4CB7"/>
    <a:srgbClr val="BFC9EF"/>
    <a:srgbClr val="002F9D"/>
    <a:srgbClr val="4B68D1"/>
    <a:srgbClr val="253D92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76769" autoAdjust="0"/>
  </p:normalViewPr>
  <p:slideViewPr>
    <p:cSldViewPr>
      <p:cViewPr varScale="1">
        <p:scale>
          <a:sx n="66" d="100"/>
          <a:sy n="66" d="100"/>
        </p:scale>
        <p:origin x="139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64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409737-B42F-4E99-BE9E-3150B19156F7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7B7E-BD6A-4951-A152-0A8C255F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B40AD-C3B0-4F65-94B5-F66320FF2E04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0400"/>
            <a:ext cx="5670550" cy="423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39213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488F0C-6769-4BD1-B394-ECE77D272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  <p:extLst>
      <p:ext uri="{BB962C8B-B14F-4D97-AF65-F5344CB8AC3E}">
        <p14:creationId xmlns:p14="http://schemas.microsoft.com/office/powerpoint/2010/main" val="141608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A2AD120-39C9-4762-9808-4997980F3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9C35698-ECFA-45D4-B95F-4F529581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4D1A753E-EC79-4AA7-8B4D-F379B7F83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DB104AA0-9F21-4485-B088-466B0F3009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C38AFE01-58B7-4B7A-B8D5-787EBD0E1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96E48EDD-1FD1-4C50-94FF-D58D47BF0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0710924-D447-41AA-9A85-433CA037B1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Closing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dirty="0"/>
              <a:t>Mike Wendt – Planning Chief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Thank you!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7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491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Wingdings 2</vt:lpstr>
      <vt:lpstr>Wingdings 3</vt:lpstr>
      <vt:lpstr>Concourse</vt:lpstr>
      <vt:lpstr>Closing</vt:lpstr>
      <vt:lpstr>Thank you!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HAGENBUCHER, STACY A</cp:lastModifiedBy>
  <cp:revision>69</cp:revision>
  <dcterms:created xsi:type="dcterms:W3CDTF">2012-06-26T13:11:17Z</dcterms:created>
  <dcterms:modified xsi:type="dcterms:W3CDTF">2018-02-20T15:14:46Z</dcterms:modified>
</cp:coreProperties>
</file>