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66" r:id="rId3"/>
  </p:sldIdLst>
  <p:sldSz cx="9144000" cy="6858000" type="screen4x3"/>
  <p:notesSz cx="70866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4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76769" autoAdjust="0"/>
  </p:normalViewPr>
  <p:slideViewPr>
    <p:cSldViewPr>
      <p:cViewPr varScale="1">
        <p:scale>
          <a:sx n="66" d="100"/>
          <a:sy n="66" d="100"/>
        </p:scale>
        <p:origin x="139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64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706438"/>
            <a:ext cx="4705350" cy="3529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0400"/>
            <a:ext cx="5670550" cy="4233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  <p:extLst>
      <p:ext uri="{BB962C8B-B14F-4D97-AF65-F5344CB8AC3E}">
        <p14:creationId xmlns:p14="http://schemas.microsoft.com/office/powerpoint/2010/main" val="141608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Closing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/>
              <a:t>Mike Wendt – Planning Chief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Thank you!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ctr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7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491</Words>
  <Application>Microsoft Office PowerPoint</Application>
  <PresentationFormat>On-screen Show (4:3)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Wingdings</vt:lpstr>
      <vt:lpstr>Wingdings 2</vt:lpstr>
      <vt:lpstr>Wingdings 3</vt:lpstr>
      <vt:lpstr>Concourse</vt:lpstr>
      <vt:lpstr>Closing</vt:lpstr>
      <vt:lpstr>Thank you!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HAGENBUCHER, STACY A</cp:lastModifiedBy>
  <cp:revision>69</cp:revision>
  <dcterms:created xsi:type="dcterms:W3CDTF">2012-06-26T13:11:17Z</dcterms:created>
  <dcterms:modified xsi:type="dcterms:W3CDTF">2018-02-20T15:14:46Z</dcterms:modified>
</cp:coreProperties>
</file>