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70866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4">
          <p15:clr>
            <a:srgbClr val="A4A3A4"/>
          </p15:clr>
        </p15:guide>
        <p15:guide id="2" pos="22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681"/>
    <a:srgbClr val="A7C2FF"/>
    <a:srgbClr val="2F4CB7"/>
    <a:srgbClr val="BFC9EF"/>
    <a:srgbClr val="002F9D"/>
    <a:srgbClr val="4B68D1"/>
    <a:srgbClr val="253D92"/>
    <a:srgbClr val="89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91" autoAdjust="0"/>
    <p:restoredTop sz="76769" autoAdjust="0"/>
  </p:normalViewPr>
  <p:slideViewPr>
    <p:cSldViewPr>
      <p:cViewPr varScale="1">
        <p:scale>
          <a:sx n="66" d="100"/>
          <a:sy n="66" d="100"/>
        </p:scale>
        <p:origin x="134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444" y="4962"/>
      </p:cViewPr>
      <p:guideLst>
        <p:guide orient="horz" pos="2964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409737-B42F-4E99-BE9E-3150B19156F7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5B7B7E-BD6A-4951-A152-0A8C255FD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0B40AD-C3B0-4F65-94B5-F66320FF2E04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706438"/>
            <a:ext cx="4705350" cy="35290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70400"/>
            <a:ext cx="5670550" cy="4233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488F0C-6769-4BD1-B394-ECE77D272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Before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well prepared with content. Know facts and figures and your audience.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Everyone should be able to read the slides but if NOT, read it to them. Otherwise don’t include it.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a final check on microphone and other equipment well before the start time.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Practice the presentation aloud several times. Feel comfortable.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Drink fluids and do something to relax you.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During presentation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Smile and be confident. 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Introduce yourself and the organization.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Speak with energy, clearly, and in a reasonable volume so everyone can hear you.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not read each line on the slide show – use your own wording and add in examples or additional information which will aid in comprehension.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Talk “friendly” and with the attitude that you are here to provide information and assistance. Have a “win/win” attitude.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an error, politely clarify or correct it. Move on quickly and don’t dwell on it.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can’t answer a question, politely indicate you don’t have the information available. Indicate that you will follow-up individually with the requestor. 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After presentation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available for follow up.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prepared for additional comments, questions or clarifications.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Maintain composure.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 promise, be sure to follow up quickly or reassign if appropriate.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Arial" charset="0"/>
                <a:cs typeface="Arial" charset="0"/>
              </a:rPr>
              <a:t>Overview should be specific such as listing the goals of the presentation and items to be covered.  For example:  “Explain Hwy 51 project alternatives.”  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Arial" charset="0"/>
                <a:cs typeface="Arial" charset="0"/>
              </a:rPr>
              <a:t>Use a verb followed by a brief phase or sentence.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Arial" charset="0"/>
                <a:cs typeface="Arial" charset="0"/>
              </a:rPr>
              <a:t>Overview should include time for Q&amp;A or indicate if you intend to take questions during the presentation or prefer that they wait until the end of the presentation.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628468-5D51-4B95-94B2-4733DE0C78A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Arial" charset="0"/>
                <a:cs typeface="Arial" charset="0"/>
              </a:rPr>
              <a:t>Provide facts, figures and objective data will help to keep the audience focused.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Arial" charset="0"/>
                <a:cs typeface="Arial" charset="0"/>
              </a:rPr>
              <a:t>Review political, financial or other information.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Arial" charset="0"/>
                <a:cs typeface="Arial" charset="0"/>
              </a:rPr>
              <a:t>Dispel misinformation.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BF351C-CD70-4140-875D-38A51484620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rgbClr val="2136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0A2AD120-39C9-4762-9808-4997980F33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89C35698-ECFA-45D4-B95F-4F529581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4D1A753E-EC79-4AA7-8B4D-F379B7F83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DB104AA0-9F21-4485-B088-466B0F3009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664698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C38AFE01-58B7-4B7A-B8D5-787EBD0E15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96E48EDD-1FD1-4C50-94FF-D58D47BF00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E0710924-D447-41AA-9A85-433CA037B1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 flipV="1">
            <a:off x="0" y="5206360"/>
            <a:ext cx="9144000" cy="171204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15026 h 23922"/>
              <a:gd name="connsiteX1" fmla="*/ 21600 w 21600"/>
              <a:gd name="connsiteY1" fmla="*/ 0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15026 h 23922"/>
              <a:gd name="connsiteX0" fmla="*/ 0 w 21600"/>
              <a:gd name="connsiteY0" fmla="*/ 0 h 8896"/>
              <a:gd name="connsiteX1" fmla="*/ 21600 w 21600"/>
              <a:gd name="connsiteY1" fmla="*/ 0 h 8896"/>
              <a:gd name="connsiteX2" fmla="*/ 21600 w 21600"/>
              <a:gd name="connsiteY2" fmla="*/ 2296 h 8896"/>
              <a:gd name="connsiteX3" fmla="*/ 0 w 21600"/>
              <a:gd name="connsiteY3" fmla="*/ 5146 h 8896"/>
              <a:gd name="connsiteX4" fmla="*/ 0 w 21600"/>
              <a:gd name="connsiteY4" fmla="*/ 0 h 8896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3704 h 10000"/>
              <a:gd name="connsiteX3" fmla="*/ 0 w 10000"/>
              <a:gd name="connsiteY3" fmla="*/ 5785 h 10000"/>
              <a:gd name="connsiteX4" fmla="*/ 0 w 10000"/>
              <a:gd name="connsiteY4" fmla="*/ 0 h 10000"/>
              <a:gd name="connsiteX0" fmla="*/ 0 w 10000"/>
              <a:gd name="connsiteY0" fmla="*/ 367 h 10367"/>
              <a:gd name="connsiteX1" fmla="*/ 10000 w 10000"/>
              <a:gd name="connsiteY1" fmla="*/ 367 h 10367"/>
              <a:gd name="connsiteX2" fmla="*/ 10000 w 10000"/>
              <a:gd name="connsiteY2" fmla="*/ 4071 h 10367"/>
              <a:gd name="connsiteX3" fmla="*/ 0 w 10000"/>
              <a:gd name="connsiteY3" fmla="*/ 6152 h 10367"/>
              <a:gd name="connsiteX4" fmla="*/ 0 w 10000"/>
              <a:gd name="connsiteY4" fmla="*/ 367 h 10367"/>
              <a:gd name="connsiteX0" fmla="*/ 0 w 10000"/>
              <a:gd name="connsiteY0" fmla="*/ 367 h 8620"/>
              <a:gd name="connsiteX1" fmla="*/ 10000 w 10000"/>
              <a:gd name="connsiteY1" fmla="*/ 367 h 8620"/>
              <a:gd name="connsiteX2" fmla="*/ 10000 w 10000"/>
              <a:gd name="connsiteY2" fmla="*/ 4071 h 8620"/>
              <a:gd name="connsiteX3" fmla="*/ 0 w 10000"/>
              <a:gd name="connsiteY3" fmla="*/ 6152 h 8620"/>
              <a:gd name="connsiteX4" fmla="*/ 0 w 10000"/>
              <a:gd name="connsiteY4" fmla="*/ 367 h 8620"/>
              <a:gd name="connsiteX0" fmla="*/ 0 w 10000"/>
              <a:gd name="connsiteY0" fmla="*/ 426 h 12067"/>
              <a:gd name="connsiteX1" fmla="*/ 10000 w 10000"/>
              <a:gd name="connsiteY1" fmla="*/ 426 h 12067"/>
              <a:gd name="connsiteX2" fmla="*/ 10000 w 10000"/>
              <a:gd name="connsiteY2" fmla="*/ 4723 h 12067"/>
              <a:gd name="connsiteX3" fmla="*/ 0 w 10000"/>
              <a:gd name="connsiteY3" fmla="*/ 7137 h 12067"/>
              <a:gd name="connsiteX4" fmla="*/ 0 w 10000"/>
              <a:gd name="connsiteY4" fmla="*/ 426 h 1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2067">
                <a:moveTo>
                  <a:pt x="0" y="426"/>
                </a:moveTo>
                <a:lnTo>
                  <a:pt x="10000" y="426"/>
                </a:lnTo>
                <a:lnTo>
                  <a:pt x="10000" y="4723"/>
                </a:lnTo>
                <a:cubicBezTo>
                  <a:pt x="8802" y="0"/>
                  <a:pt x="3211" y="12067"/>
                  <a:pt x="0" y="7137"/>
                </a:cubicBezTo>
                <a:lnTo>
                  <a:pt x="0" y="426"/>
                </a:lnTo>
                <a:close/>
              </a:path>
            </a:pathLst>
          </a:custGeom>
          <a:blipFill>
            <a:blip r:embed="rId9" cstate="print"/>
            <a:stretch>
              <a:fillRect t="-50000"/>
            </a:stretch>
          </a:blip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3" name="Picture 22" descr="WisDOTlogo.gif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308002" y="5943600"/>
            <a:ext cx="762000" cy="762000"/>
          </a:xfrm>
          <a:prstGeom prst="ellipse">
            <a:avLst/>
          </a:prstGeom>
          <a:ln w="38100" cap="rnd" cmpd="sng">
            <a:solidFill>
              <a:schemeClr val="bg1"/>
            </a:solidFill>
          </a:ln>
          <a:effectLst>
            <a:outerShdw blurRad="50800" dist="38100" dir="5400000" algn="t" rotWithShape="0">
              <a:srgbClr val="213681">
                <a:alpha val="4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rgbClr val="002F9D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Project Manager Panel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1C5660-752A-4920-9203-E3727F510D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59082" y="1745739"/>
            <a:ext cx="2722119" cy="1149861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State Projects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0922AE-9D08-4FD0-99BF-E5B424A18AC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236162-CC86-495C-9DD5-838A7D2CC6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6950" y="423546"/>
            <a:ext cx="3861250" cy="62018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F2666B12-C25D-431E-84E9-5DE9D4E140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734065" y="458631"/>
            <a:ext cx="4019309" cy="616294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Local Projects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3227C0-0E69-4944-BD9B-3F86EFCB9C4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88F45E-A4A1-4B17-A2A6-E8867AC7F4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1749418"/>
            <a:ext cx="3505200" cy="158671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WisDOT3">
      <a:dk1>
        <a:srgbClr val="253D92"/>
      </a:dk1>
      <a:lt1>
        <a:srgbClr val="FFFFFF"/>
      </a:lt1>
      <a:dk2>
        <a:srgbClr val="5772D5"/>
      </a:dk2>
      <a:lt2>
        <a:srgbClr val="D8D8D8"/>
      </a:lt2>
      <a:accent1>
        <a:srgbClr val="EE0000"/>
      </a:accent1>
      <a:accent2>
        <a:srgbClr val="5772D5"/>
      </a:accent2>
      <a:accent3>
        <a:srgbClr val="FF7979"/>
      </a:accent3>
      <a:accent4>
        <a:srgbClr val="B1E2F5"/>
      </a:accent4>
      <a:accent5>
        <a:srgbClr val="FFFFFF"/>
      </a:accent5>
      <a:accent6>
        <a:srgbClr val="FFFFFF"/>
      </a:accent6>
      <a:hlink>
        <a:srgbClr val="00B0F0"/>
      </a:hlink>
      <a:folHlink>
        <a:srgbClr val="B1E2F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</TotalTime>
  <Words>348</Words>
  <Application>Microsoft Office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Wingdings</vt:lpstr>
      <vt:lpstr>Wingdings 2</vt:lpstr>
      <vt:lpstr>Wingdings 3</vt:lpstr>
      <vt:lpstr>Concourse</vt:lpstr>
      <vt:lpstr>Project Manager Panel</vt:lpstr>
      <vt:lpstr>State Projects</vt:lpstr>
      <vt:lpstr>Local Projects</vt:lpstr>
    </vt:vector>
  </TitlesOfParts>
  <Company>Wisconsin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Wisconsin Department of Transportation</dc:title>
  <dc:subject>Wisconsin Department of Transportation Power Point Presentation</dc:subject>
  <dc:creator>WisDOT</dc:creator>
  <cp:keywords>Wisconsin Department of Transportation Power Point Presentation</cp:keywords>
  <dc:description>2012</dc:description>
  <cp:lastModifiedBy>HAGENBUCHER, STACY A</cp:lastModifiedBy>
  <cp:revision>69</cp:revision>
  <dcterms:created xsi:type="dcterms:W3CDTF">2012-06-26T13:11:17Z</dcterms:created>
  <dcterms:modified xsi:type="dcterms:W3CDTF">2018-02-20T15:07:08Z</dcterms:modified>
</cp:coreProperties>
</file>