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0" r:id="rId3"/>
    <p:sldId id="258" r:id="rId4"/>
    <p:sldId id="281" r:id="rId5"/>
    <p:sldId id="285" r:id="rId6"/>
    <p:sldId id="287" r:id="rId7"/>
    <p:sldId id="288" r:id="rId8"/>
    <p:sldId id="289" r:id="rId9"/>
    <p:sldId id="290" r:id="rId10"/>
    <p:sldId id="291" r:id="rId11"/>
    <p:sldId id="271" r:id="rId12"/>
    <p:sldId id="270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681"/>
    <a:srgbClr val="A7C2FF"/>
    <a:srgbClr val="2F4CB7"/>
    <a:srgbClr val="BFC9EF"/>
    <a:srgbClr val="002F9D"/>
    <a:srgbClr val="4B68D1"/>
    <a:srgbClr val="253D92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76769" autoAdjust="0"/>
  </p:normalViewPr>
  <p:slideViewPr>
    <p:cSldViewPr>
      <p:cViewPr varScale="1">
        <p:scale>
          <a:sx n="64" d="100"/>
          <a:sy n="64" d="100"/>
        </p:scale>
        <p:origin x="94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115" y="-550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180F9-BBFD-49C1-87B4-BFCB9E80223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44F160-D8F9-4124-8D22-9CCB9B4EC9F9}">
      <dgm:prSet custT="1"/>
      <dgm:spPr/>
      <dgm:t>
        <a:bodyPr/>
        <a:lstStyle/>
        <a:p>
          <a:pPr rtl="0"/>
          <a:r>
            <a:rPr lang="en-US" sz="2800" dirty="0"/>
            <a:t>Information</a:t>
          </a:r>
        </a:p>
      </dgm:t>
    </dgm:pt>
    <dgm:pt modelId="{3371C618-AB84-4663-B27F-55F128670565}" type="parTrans" cxnId="{C0759AA7-D208-42F0-BEC8-3ED75E06EB20}">
      <dgm:prSet/>
      <dgm:spPr/>
      <dgm:t>
        <a:bodyPr/>
        <a:lstStyle/>
        <a:p>
          <a:endParaRPr lang="en-US"/>
        </a:p>
      </dgm:t>
    </dgm:pt>
    <dgm:pt modelId="{D449C542-31A5-4558-8CC4-0A45EB26C2ED}" type="sibTrans" cxnId="{C0759AA7-D208-42F0-BEC8-3ED75E06EB20}">
      <dgm:prSet/>
      <dgm:spPr/>
      <dgm:t>
        <a:bodyPr/>
        <a:lstStyle/>
        <a:p>
          <a:endParaRPr lang="en-US"/>
        </a:p>
      </dgm:t>
    </dgm:pt>
    <dgm:pt modelId="{96E4F39B-7BB2-4899-852B-7EA96198A050}">
      <dgm:prSet/>
      <dgm:spPr/>
      <dgm:t>
        <a:bodyPr/>
        <a:lstStyle/>
        <a:p>
          <a:pPr rtl="0"/>
          <a:r>
            <a:rPr lang="en-US" dirty="0"/>
            <a:t>Weekly</a:t>
          </a:r>
        </a:p>
      </dgm:t>
    </dgm:pt>
    <dgm:pt modelId="{4AF3B13D-6DB8-4709-AB38-68EF283D13F5}" type="parTrans" cxnId="{5A457C6D-C3D3-47FD-8C18-D82228676036}">
      <dgm:prSet/>
      <dgm:spPr/>
      <dgm:t>
        <a:bodyPr/>
        <a:lstStyle/>
        <a:p>
          <a:endParaRPr lang="en-US"/>
        </a:p>
      </dgm:t>
    </dgm:pt>
    <dgm:pt modelId="{9946EF0B-6052-46B0-B942-581668283C1B}" type="sibTrans" cxnId="{5A457C6D-C3D3-47FD-8C18-D82228676036}">
      <dgm:prSet/>
      <dgm:spPr/>
      <dgm:t>
        <a:bodyPr/>
        <a:lstStyle/>
        <a:p>
          <a:endParaRPr lang="en-US"/>
        </a:p>
      </dgm:t>
    </dgm:pt>
    <dgm:pt modelId="{9FDFE131-6B6D-4DFC-9D16-81B08C1808E3}">
      <dgm:prSet/>
      <dgm:spPr/>
      <dgm:t>
        <a:bodyPr/>
        <a:lstStyle/>
        <a:p>
          <a:pPr rtl="0"/>
          <a:r>
            <a:rPr lang="en-US" dirty="0"/>
            <a:t>Accurate</a:t>
          </a:r>
        </a:p>
      </dgm:t>
    </dgm:pt>
    <dgm:pt modelId="{C44C8B37-66DC-446D-B873-DF86B7457BD8}" type="parTrans" cxnId="{A1B53A3E-DF46-4A23-B61E-20045F2963B6}">
      <dgm:prSet/>
      <dgm:spPr/>
      <dgm:t>
        <a:bodyPr/>
        <a:lstStyle/>
        <a:p>
          <a:endParaRPr lang="en-US"/>
        </a:p>
      </dgm:t>
    </dgm:pt>
    <dgm:pt modelId="{3130E760-1F1B-4762-A073-C25E86A95E94}" type="sibTrans" cxnId="{A1B53A3E-DF46-4A23-B61E-20045F2963B6}">
      <dgm:prSet/>
      <dgm:spPr/>
      <dgm:t>
        <a:bodyPr/>
        <a:lstStyle/>
        <a:p>
          <a:endParaRPr lang="en-US"/>
        </a:p>
      </dgm:t>
    </dgm:pt>
    <dgm:pt modelId="{412D21B9-4C2E-4EB5-B157-F754605C4977}">
      <dgm:prSet/>
      <dgm:spPr/>
      <dgm:t>
        <a:bodyPr/>
        <a:lstStyle/>
        <a:p>
          <a:pPr rtl="0"/>
          <a:r>
            <a:rPr lang="en-US" dirty="0"/>
            <a:t>Customer in mind</a:t>
          </a:r>
        </a:p>
      </dgm:t>
    </dgm:pt>
    <dgm:pt modelId="{9790970A-9031-44B2-A319-853926C37F7C}" type="parTrans" cxnId="{EE723A6D-E3C7-4960-AD77-D8F9BE7B43F8}">
      <dgm:prSet/>
      <dgm:spPr/>
      <dgm:t>
        <a:bodyPr/>
        <a:lstStyle/>
        <a:p>
          <a:endParaRPr lang="en-US"/>
        </a:p>
      </dgm:t>
    </dgm:pt>
    <dgm:pt modelId="{70EBCA98-FDD8-45A2-8F7B-6F6C9E542B96}" type="sibTrans" cxnId="{EE723A6D-E3C7-4960-AD77-D8F9BE7B43F8}">
      <dgm:prSet/>
      <dgm:spPr/>
      <dgm:t>
        <a:bodyPr/>
        <a:lstStyle/>
        <a:p>
          <a:endParaRPr lang="en-US"/>
        </a:p>
      </dgm:t>
    </dgm:pt>
    <dgm:pt modelId="{914DE653-08BF-42A6-998C-461C81792C93}">
      <dgm:prSet/>
      <dgm:spPr/>
      <dgm:t>
        <a:bodyPr/>
        <a:lstStyle/>
        <a:p>
          <a:pPr rtl="0"/>
          <a:r>
            <a:rPr lang="en-US" dirty="0"/>
            <a:t>TIMELY</a:t>
          </a:r>
        </a:p>
      </dgm:t>
    </dgm:pt>
    <dgm:pt modelId="{5F2955DB-52EF-4B31-8FC3-055D0CC9314C}" type="parTrans" cxnId="{B57F7069-6669-4049-BDC6-F81E02B63FEB}">
      <dgm:prSet/>
      <dgm:spPr/>
      <dgm:t>
        <a:bodyPr/>
        <a:lstStyle/>
        <a:p>
          <a:endParaRPr lang="en-US"/>
        </a:p>
      </dgm:t>
    </dgm:pt>
    <dgm:pt modelId="{16E790CD-AEEB-4F9B-A0D1-5D29CE06F3A2}" type="sibTrans" cxnId="{B57F7069-6669-4049-BDC6-F81E02B63FEB}">
      <dgm:prSet/>
      <dgm:spPr/>
      <dgm:t>
        <a:bodyPr/>
        <a:lstStyle/>
        <a:p>
          <a:endParaRPr lang="en-US"/>
        </a:p>
      </dgm:t>
    </dgm:pt>
    <dgm:pt modelId="{3472AA6B-92EA-4975-8757-067B4FAEACA3}" type="pres">
      <dgm:prSet presAssocID="{EBB180F9-BBFD-49C1-87B4-BFCB9E8022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DB9D90E-741E-487D-BDAB-CF140576A39B}" type="pres">
      <dgm:prSet presAssocID="{3044F160-D8F9-4124-8D22-9CCB9B4EC9F9}" presName="hierRoot1" presStyleCnt="0">
        <dgm:presLayoutVars>
          <dgm:hierBranch val="init"/>
        </dgm:presLayoutVars>
      </dgm:prSet>
      <dgm:spPr/>
    </dgm:pt>
    <dgm:pt modelId="{B740B83B-4E76-4901-A7AE-E911F27A7800}" type="pres">
      <dgm:prSet presAssocID="{3044F160-D8F9-4124-8D22-9CCB9B4EC9F9}" presName="rootComposite1" presStyleCnt="0"/>
      <dgm:spPr/>
    </dgm:pt>
    <dgm:pt modelId="{35C731D8-C7B9-4266-B0E5-2E22B75C5225}" type="pres">
      <dgm:prSet presAssocID="{3044F160-D8F9-4124-8D22-9CCB9B4EC9F9}" presName="rootText1" presStyleLbl="node0" presStyleIdx="0" presStyleCnt="1" custScaleX="237966" custScaleY="278047">
        <dgm:presLayoutVars>
          <dgm:chPref val="3"/>
        </dgm:presLayoutVars>
      </dgm:prSet>
      <dgm:spPr/>
    </dgm:pt>
    <dgm:pt modelId="{3BEBC4B2-ADDC-468D-AAFC-38CF4A3D7334}" type="pres">
      <dgm:prSet presAssocID="{3044F160-D8F9-4124-8D22-9CCB9B4EC9F9}" presName="rootConnector1" presStyleLbl="node1" presStyleIdx="0" presStyleCnt="0"/>
      <dgm:spPr/>
    </dgm:pt>
    <dgm:pt modelId="{93FF95B7-BB6B-4DD4-91B6-AB038F0DD422}" type="pres">
      <dgm:prSet presAssocID="{3044F160-D8F9-4124-8D22-9CCB9B4EC9F9}" presName="hierChild2" presStyleCnt="0"/>
      <dgm:spPr/>
    </dgm:pt>
    <dgm:pt modelId="{A63FCA82-89ED-4CA3-A4A8-A3FC094CB9CB}" type="pres">
      <dgm:prSet presAssocID="{4AF3B13D-6DB8-4709-AB38-68EF283D13F5}" presName="Name37" presStyleLbl="parChTrans1D2" presStyleIdx="0" presStyleCnt="4"/>
      <dgm:spPr/>
    </dgm:pt>
    <dgm:pt modelId="{F3AF1B29-67C7-4086-B9DC-65C9FAAE3D54}" type="pres">
      <dgm:prSet presAssocID="{96E4F39B-7BB2-4899-852B-7EA96198A050}" presName="hierRoot2" presStyleCnt="0">
        <dgm:presLayoutVars>
          <dgm:hierBranch val="init"/>
        </dgm:presLayoutVars>
      </dgm:prSet>
      <dgm:spPr/>
    </dgm:pt>
    <dgm:pt modelId="{D6D6DF9E-A1B3-41D1-86B9-A281239BAB20}" type="pres">
      <dgm:prSet presAssocID="{96E4F39B-7BB2-4899-852B-7EA96198A050}" presName="rootComposite" presStyleCnt="0"/>
      <dgm:spPr/>
    </dgm:pt>
    <dgm:pt modelId="{8617C790-C73B-4003-883E-7F42AD0098AD}" type="pres">
      <dgm:prSet presAssocID="{96E4F39B-7BB2-4899-852B-7EA96198A050}" presName="rootText" presStyleLbl="node2" presStyleIdx="0" presStyleCnt="4">
        <dgm:presLayoutVars>
          <dgm:chPref val="3"/>
        </dgm:presLayoutVars>
      </dgm:prSet>
      <dgm:spPr/>
    </dgm:pt>
    <dgm:pt modelId="{4C3C13AB-6502-4EA8-BB99-AF01A1906E0D}" type="pres">
      <dgm:prSet presAssocID="{96E4F39B-7BB2-4899-852B-7EA96198A050}" presName="rootConnector" presStyleLbl="node2" presStyleIdx="0" presStyleCnt="4"/>
      <dgm:spPr/>
    </dgm:pt>
    <dgm:pt modelId="{EB8B0E6E-0B07-4D03-BEA0-137F98262D13}" type="pres">
      <dgm:prSet presAssocID="{96E4F39B-7BB2-4899-852B-7EA96198A050}" presName="hierChild4" presStyleCnt="0"/>
      <dgm:spPr/>
    </dgm:pt>
    <dgm:pt modelId="{6B35DA52-DAEB-4FD0-BFAE-CDE853414692}" type="pres">
      <dgm:prSet presAssocID="{96E4F39B-7BB2-4899-852B-7EA96198A050}" presName="hierChild5" presStyleCnt="0"/>
      <dgm:spPr/>
    </dgm:pt>
    <dgm:pt modelId="{AD2C1903-C4B2-4369-86B5-8F2A3E5AF587}" type="pres">
      <dgm:prSet presAssocID="{C44C8B37-66DC-446D-B873-DF86B7457BD8}" presName="Name37" presStyleLbl="parChTrans1D2" presStyleIdx="1" presStyleCnt="4"/>
      <dgm:spPr/>
    </dgm:pt>
    <dgm:pt modelId="{ACAF25DA-A4B4-44A0-A89B-4321DDA80419}" type="pres">
      <dgm:prSet presAssocID="{9FDFE131-6B6D-4DFC-9D16-81B08C1808E3}" presName="hierRoot2" presStyleCnt="0">
        <dgm:presLayoutVars>
          <dgm:hierBranch val="init"/>
        </dgm:presLayoutVars>
      </dgm:prSet>
      <dgm:spPr/>
    </dgm:pt>
    <dgm:pt modelId="{5DC0C144-62AD-47EC-855B-F6024143CA65}" type="pres">
      <dgm:prSet presAssocID="{9FDFE131-6B6D-4DFC-9D16-81B08C1808E3}" presName="rootComposite" presStyleCnt="0"/>
      <dgm:spPr/>
    </dgm:pt>
    <dgm:pt modelId="{A259661D-AA60-41A9-8C40-AFBBD278AA2A}" type="pres">
      <dgm:prSet presAssocID="{9FDFE131-6B6D-4DFC-9D16-81B08C1808E3}" presName="rootText" presStyleLbl="node2" presStyleIdx="1" presStyleCnt="4">
        <dgm:presLayoutVars>
          <dgm:chPref val="3"/>
        </dgm:presLayoutVars>
      </dgm:prSet>
      <dgm:spPr/>
    </dgm:pt>
    <dgm:pt modelId="{82570A01-12B9-463B-9FE9-D374526F9DD8}" type="pres">
      <dgm:prSet presAssocID="{9FDFE131-6B6D-4DFC-9D16-81B08C1808E3}" presName="rootConnector" presStyleLbl="node2" presStyleIdx="1" presStyleCnt="4"/>
      <dgm:spPr/>
    </dgm:pt>
    <dgm:pt modelId="{AEDA7BFA-FACE-49B4-993B-59D90AFB8DC5}" type="pres">
      <dgm:prSet presAssocID="{9FDFE131-6B6D-4DFC-9D16-81B08C1808E3}" presName="hierChild4" presStyleCnt="0"/>
      <dgm:spPr/>
    </dgm:pt>
    <dgm:pt modelId="{9FFE088B-1B13-45FD-AE68-07D620BC3581}" type="pres">
      <dgm:prSet presAssocID="{9FDFE131-6B6D-4DFC-9D16-81B08C1808E3}" presName="hierChild5" presStyleCnt="0"/>
      <dgm:spPr/>
    </dgm:pt>
    <dgm:pt modelId="{08EBB48E-112F-4097-9669-3DE729D7F89C}" type="pres">
      <dgm:prSet presAssocID="{9790970A-9031-44B2-A319-853926C37F7C}" presName="Name37" presStyleLbl="parChTrans1D2" presStyleIdx="2" presStyleCnt="4"/>
      <dgm:spPr/>
    </dgm:pt>
    <dgm:pt modelId="{1CD946CC-DE83-4323-AF5C-CA60CC84B39D}" type="pres">
      <dgm:prSet presAssocID="{412D21B9-4C2E-4EB5-B157-F754605C4977}" presName="hierRoot2" presStyleCnt="0">
        <dgm:presLayoutVars>
          <dgm:hierBranch val="init"/>
        </dgm:presLayoutVars>
      </dgm:prSet>
      <dgm:spPr/>
    </dgm:pt>
    <dgm:pt modelId="{FDF33367-02B3-40AF-9493-DF618E2EAE21}" type="pres">
      <dgm:prSet presAssocID="{412D21B9-4C2E-4EB5-B157-F754605C4977}" presName="rootComposite" presStyleCnt="0"/>
      <dgm:spPr/>
    </dgm:pt>
    <dgm:pt modelId="{EE9357B9-1EA7-40AF-852E-5666B0C4A00E}" type="pres">
      <dgm:prSet presAssocID="{412D21B9-4C2E-4EB5-B157-F754605C4977}" presName="rootText" presStyleLbl="node2" presStyleIdx="2" presStyleCnt="4">
        <dgm:presLayoutVars>
          <dgm:chPref val="3"/>
        </dgm:presLayoutVars>
      </dgm:prSet>
      <dgm:spPr/>
    </dgm:pt>
    <dgm:pt modelId="{99C236BF-1C3F-413F-9A17-0E8D7E3E68DC}" type="pres">
      <dgm:prSet presAssocID="{412D21B9-4C2E-4EB5-B157-F754605C4977}" presName="rootConnector" presStyleLbl="node2" presStyleIdx="2" presStyleCnt="4"/>
      <dgm:spPr/>
    </dgm:pt>
    <dgm:pt modelId="{A943DA47-E7CD-436F-8C79-5D64EF3BEF17}" type="pres">
      <dgm:prSet presAssocID="{412D21B9-4C2E-4EB5-B157-F754605C4977}" presName="hierChild4" presStyleCnt="0"/>
      <dgm:spPr/>
    </dgm:pt>
    <dgm:pt modelId="{959AFB54-4F06-4AB6-B489-49DC01E80B41}" type="pres">
      <dgm:prSet presAssocID="{412D21B9-4C2E-4EB5-B157-F754605C4977}" presName="hierChild5" presStyleCnt="0"/>
      <dgm:spPr/>
    </dgm:pt>
    <dgm:pt modelId="{5502DD62-0DAE-4D14-99E3-8DC56F60139E}" type="pres">
      <dgm:prSet presAssocID="{5F2955DB-52EF-4B31-8FC3-055D0CC9314C}" presName="Name37" presStyleLbl="parChTrans1D2" presStyleIdx="3" presStyleCnt="4"/>
      <dgm:spPr/>
    </dgm:pt>
    <dgm:pt modelId="{3D2FAA4B-90EB-48C6-A627-116F3E68740F}" type="pres">
      <dgm:prSet presAssocID="{914DE653-08BF-42A6-998C-461C81792C93}" presName="hierRoot2" presStyleCnt="0">
        <dgm:presLayoutVars>
          <dgm:hierBranch val="init"/>
        </dgm:presLayoutVars>
      </dgm:prSet>
      <dgm:spPr/>
    </dgm:pt>
    <dgm:pt modelId="{379A9B06-1E28-4D79-AB66-13F6FA8A4869}" type="pres">
      <dgm:prSet presAssocID="{914DE653-08BF-42A6-998C-461C81792C93}" presName="rootComposite" presStyleCnt="0"/>
      <dgm:spPr/>
    </dgm:pt>
    <dgm:pt modelId="{197198A1-527E-4A50-B01D-96D1ED0DA49D}" type="pres">
      <dgm:prSet presAssocID="{914DE653-08BF-42A6-998C-461C81792C93}" presName="rootText" presStyleLbl="node2" presStyleIdx="3" presStyleCnt="4">
        <dgm:presLayoutVars>
          <dgm:chPref val="3"/>
        </dgm:presLayoutVars>
      </dgm:prSet>
      <dgm:spPr/>
    </dgm:pt>
    <dgm:pt modelId="{3D25B6F5-8559-4B35-A4D9-9100CE325379}" type="pres">
      <dgm:prSet presAssocID="{914DE653-08BF-42A6-998C-461C81792C93}" presName="rootConnector" presStyleLbl="node2" presStyleIdx="3" presStyleCnt="4"/>
      <dgm:spPr/>
    </dgm:pt>
    <dgm:pt modelId="{39269DCD-EE11-40FC-92FD-D2DEB5E01864}" type="pres">
      <dgm:prSet presAssocID="{914DE653-08BF-42A6-998C-461C81792C93}" presName="hierChild4" presStyleCnt="0"/>
      <dgm:spPr/>
    </dgm:pt>
    <dgm:pt modelId="{E53D9B35-A4DD-4092-B28E-AFDEF9DCEE79}" type="pres">
      <dgm:prSet presAssocID="{914DE653-08BF-42A6-998C-461C81792C93}" presName="hierChild5" presStyleCnt="0"/>
      <dgm:spPr/>
    </dgm:pt>
    <dgm:pt modelId="{45AB7D51-0134-4174-AD02-5B17E00237C2}" type="pres">
      <dgm:prSet presAssocID="{3044F160-D8F9-4124-8D22-9CCB9B4EC9F9}" presName="hierChild3" presStyleCnt="0"/>
      <dgm:spPr/>
    </dgm:pt>
  </dgm:ptLst>
  <dgm:cxnLst>
    <dgm:cxn modelId="{FD277601-4E83-4AF0-B04A-FE7604A78BE5}" type="presOf" srcId="{5F2955DB-52EF-4B31-8FC3-055D0CC9314C}" destId="{5502DD62-0DAE-4D14-99E3-8DC56F60139E}" srcOrd="0" destOrd="0" presId="urn:microsoft.com/office/officeart/2005/8/layout/orgChart1"/>
    <dgm:cxn modelId="{6784000B-EE5C-4573-A49A-916B45898AF5}" type="presOf" srcId="{3044F160-D8F9-4124-8D22-9CCB9B4EC9F9}" destId="{3BEBC4B2-ADDC-468D-AAFC-38CF4A3D7334}" srcOrd="1" destOrd="0" presId="urn:microsoft.com/office/officeart/2005/8/layout/orgChart1"/>
    <dgm:cxn modelId="{EBEC2D0D-F403-4C97-95E6-2C3170C7381B}" type="presOf" srcId="{914DE653-08BF-42A6-998C-461C81792C93}" destId="{3D25B6F5-8559-4B35-A4D9-9100CE325379}" srcOrd="1" destOrd="0" presId="urn:microsoft.com/office/officeart/2005/8/layout/orgChart1"/>
    <dgm:cxn modelId="{A1B53A3E-DF46-4A23-B61E-20045F2963B6}" srcId="{3044F160-D8F9-4124-8D22-9CCB9B4EC9F9}" destId="{9FDFE131-6B6D-4DFC-9D16-81B08C1808E3}" srcOrd="1" destOrd="0" parTransId="{C44C8B37-66DC-446D-B873-DF86B7457BD8}" sibTransId="{3130E760-1F1B-4762-A073-C25E86A95E94}"/>
    <dgm:cxn modelId="{40E4843E-A8E0-4DBE-848C-66CD608F3EDD}" type="presOf" srcId="{412D21B9-4C2E-4EB5-B157-F754605C4977}" destId="{EE9357B9-1EA7-40AF-852E-5666B0C4A00E}" srcOrd="0" destOrd="0" presId="urn:microsoft.com/office/officeart/2005/8/layout/orgChart1"/>
    <dgm:cxn modelId="{B21C5E46-9E4E-43C8-860C-89E9B398BA7B}" type="presOf" srcId="{914DE653-08BF-42A6-998C-461C81792C93}" destId="{197198A1-527E-4A50-B01D-96D1ED0DA49D}" srcOrd="0" destOrd="0" presId="urn:microsoft.com/office/officeart/2005/8/layout/orgChart1"/>
    <dgm:cxn modelId="{B57F7069-6669-4049-BDC6-F81E02B63FEB}" srcId="{3044F160-D8F9-4124-8D22-9CCB9B4EC9F9}" destId="{914DE653-08BF-42A6-998C-461C81792C93}" srcOrd="3" destOrd="0" parTransId="{5F2955DB-52EF-4B31-8FC3-055D0CC9314C}" sibTransId="{16E790CD-AEEB-4F9B-A0D1-5D29CE06F3A2}"/>
    <dgm:cxn modelId="{EE723A6D-E3C7-4960-AD77-D8F9BE7B43F8}" srcId="{3044F160-D8F9-4124-8D22-9CCB9B4EC9F9}" destId="{412D21B9-4C2E-4EB5-B157-F754605C4977}" srcOrd="2" destOrd="0" parTransId="{9790970A-9031-44B2-A319-853926C37F7C}" sibTransId="{70EBCA98-FDD8-45A2-8F7B-6F6C9E542B96}"/>
    <dgm:cxn modelId="{5A457C6D-C3D3-47FD-8C18-D82228676036}" srcId="{3044F160-D8F9-4124-8D22-9CCB9B4EC9F9}" destId="{96E4F39B-7BB2-4899-852B-7EA96198A050}" srcOrd="0" destOrd="0" parTransId="{4AF3B13D-6DB8-4709-AB38-68EF283D13F5}" sibTransId="{9946EF0B-6052-46B0-B942-581668283C1B}"/>
    <dgm:cxn modelId="{9C67C158-8295-495F-9321-3BEB917A6FA2}" type="presOf" srcId="{4AF3B13D-6DB8-4709-AB38-68EF283D13F5}" destId="{A63FCA82-89ED-4CA3-A4A8-A3FC094CB9CB}" srcOrd="0" destOrd="0" presId="urn:microsoft.com/office/officeart/2005/8/layout/orgChart1"/>
    <dgm:cxn modelId="{2394FA5A-D35C-41B1-8E11-71C709D93821}" type="presOf" srcId="{412D21B9-4C2E-4EB5-B157-F754605C4977}" destId="{99C236BF-1C3F-413F-9A17-0E8D7E3E68DC}" srcOrd="1" destOrd="0" presId="urn:microsoft.com/office/officeart/2005/8/layout/orgChart1"/>
    <dgm:cxn modelId="{089EA788-3E82-419C-8F2B-093FB85B8BA5}" type="presOf" srcId="{EBB180F9-BBFD-49C1-87B4-BFCB9E802233}" destId="{3472AA6B-92EA-4975-8757-067B4FAEACA3}" srcOrd="0" destOrd="0" presId="urn:microsoft.com/office/officeart/2005/8/layout/orgChart1"/>
    <dgm:cxn modelId="{F40E3291-749E-42D9-8A57-225FA91D506E}" type="presOf" srcId="{96E4F39B-7BB2-4899-852B-7EA96198A050}" destId="{8617C790-C73B-4003-883E-7F42AD0098AD}" srcOrd="0" destOrd="0" presId="urn:microsoft.com/office/officeart/2005/8/layout/orgChart1"/>
    <dgm:cxn modelId="{A143E794-46B9-45BC-83AB-53529E6F6ACA}" type="presOf" srcId="{C44C8B37-66DC-446D-B873-DF86B7457BD8}" destId="{AD2C1903-C4B2-4369-86B5-8F2A3E5AF587}" srcOrd="0" destOrd="0" presId="urn:microsoft.com/office/officeart/2005/8/layout/orgChart1"/>
    <dgm:cxn modelId="{C0759AA7-D208-42F0-BEC8-3ED75E06EB20}" srcId="{EBB180F9-BBFD-49C1-87B4-BFCB9E802233}" destId="{3044F160-D8F9-4124-8D22-9CCB9B4EC9F9}" srcOrd="0" destOrd="0" parTransId="{3371C618-AB84-4663-B27F-55F128670565}" sibTransId="{D449C542-31A5-4558-8CC4-0A45EB26C2ED}"/>
    <dgm:cxn modelId="{F73EF3A7-AC2B-4693-87E8-AE33A60ADE75}" type="presOf" srcId="{3044F160-D8F9-4124-8D22-9CCB9B4EC9F9}" destId="{35C731D8-C7B9-4266-B0E5-2E22B75C5225}" srcOrd="0" destOrd="0" presId="urn:microsoft.com/office/officeart/2005/8/layout/orgChart1"/>
    <dgm:cxn modelId="{E5FD86AC-DD73-40F3-B3F9-A4051FFBE769}" type="presOf" srcId="{9FDFE131-6B6D-4DFC-9D16-81B08C1808E3}" destId="{A259661D-AA60-41A9-8C40-AFBBD278AA2A}" srcOrd="0" destOrd="0" presId="urn:microsoft.com/office/officeart/2005/8/layout/orgChart1"/>
    <dgm:cxn modelId="{6A70F2AE-18DE-4456-9664-BB4CD5EE0EC3}" type="presOf" srcId="{9790970A-9031-44B2-A319-853926C37F7C}" destId="{08EBB48E-112F-4097-9669-3DE729D7F89C}" srcOrd="0" destOrd="0" presId="urn:microsoft.com/office/officeart/2005/8/layout/orgChart1"/>
    <dgm:cxn modelId="{9E49F6BA-2E4E-4423-85A2-2BCE9FF79884}" type="presOf" srcId="{96E4F39B-7BB2-4899-852B-7EA96198A050}" destId="{4C3C13AB-6502-4EA8-BB99-AF01A1906E0D}" srcOrd="1" destOrd="0" presId="urn:microsoft.com/office/officeart/2005/8/layout/orgChart1"/>
    <dgm:cxn modelId="{308296E6-BF68-4678-9E93-F871A9B549F8}" type="presOf" srcId="{9FDFE131-6B6D-4DFC-9D16-81B08C1808E3}" destId="{82570A01-12B9-463B-9FE9-D374526F9DD8}" srcOrd="1" destOrd="0" presId="urn:microsoft.com/office/officeart/2005/8/layout/orgChart1"/>
    <dgm:cxn modelId="{C9160F42-26ED-466B-BE2F-E70BEE97E844}" type="presParOf" srcId="{3472AA6B-92EA-4975-8757-067B4FAEACA3}" destId="{CDB9D90E-741E-487D-BDAB-CF140576A39B}" srcOrd="0" destOrd="0" presId="urn:microsoft.com/office/officeart/2005/8/layout/orgChart1"/>
    <dgm:cxn modelId="{80D0116A-0900-48CE-8424-02D96F485199}" type="presParOf" srcId="{CDB9D90E-741E-487D-BDAB-CF140576A39B}" destId="{B740B83B-4E76-4901-A7AE-E911F27A7800}" srcOrd="0" destOrd="0" presId="urn:microsoft.com/office/officeart/2005/8/layout/orgChart1"/>
    <dgm:cxn modelId="{05C00B0A-B3B3-4A51-8185-C856A7FE0697}" type="presParOf" srcId="{B740B83B-4E76-4901-A7AE-E911F27A7800}" destId="{35C731D8-C7B9-4266-B0E5-2E22B75C5225}" srcOrd="0" destOrd="0" presId="urn:microsoft.com/office/officeart/2005/8/layout/orgChart1"/>
    <dgm:cxn modelId="{8B12DABB-0E59-4795-9E50-8B96A49D6331}" type="presParOf" srcId="{B740B83B-4E76-4901-A7AE-E911F27A7800}" destId="{3BEBC4B2-ADDC-468D-AAFC-38CF4A3D7334}" srcOrd="1" destOrd="0" presId="urn:microsoft.com/office/officeart/2005/8/layout/orgChart1"/>
    <dgm:cxn modelId="{2C5FF391-CD0A-48BA-964A-F620E784E30B}" type="presParOf" srcId="{CDB9D90E-741E-487D-BDAB-CF140576A39B}" destId="{93FF95B7-BB6B-4DD4-91B6-AB038F0DD422}" srcOrd="1" destOrd="0" presId="urn:microsoft.com/office/officeart/2005/8/layout/orgChart1"/>
    <dgm:cxn modelId="{5CBF72C6-32E0-4AF0-A5E6-E0EBD9EB7E2D}" type="presParOf" srcId="{93FF95B7-BB6B-4DD4-91B6-AB038F0DD422}" destId="{A63FCA82-89ED-4CA3-A4A8-A3FC094CB9CB}" srcOrd="0" destOrd="0" presId="urn:microsoft.com/office/officeart/2005/8/layout/orgChart1"/>
    <dgm:cxn modelId="{CCDA0D8E-B927-451D-A971-50CCD6278BEC}" type="presParOf" srcId="{93FF95B7-BB6B-4DD4-91B6-AB038F0DD422}" destId="{F3AF1B29-67C7-4086-B9DC-65C9FAAE3D54}" srcOrd="1" destOrd="0" presId="urn:microsoft.com/office/officeart/2005/8/layout/orgChart1"/>
    <dgm:cxn modelId="{6CEB283B-AD29-4950-BF36-F720725CC70C}" type="presParOf" srcId="{F3AF1B29-67C7-4086-B9DC-65C9FAAE3D54}" destId="{D6D6DF9E-A1B3-41D1-86B9-A281239BAB20}" srcOrd="0" destOrd="0" presId="urn:microsoft.com/office/officeart/2005/8/layout/orgChart1"/>
    <dgm:cxn modelId="{751E78A6-4797-432C-9F47-53F3958FAE57}" type="presParOf" srcId="{D6D6DF9E-A1B3-41D1-86B9-A281239BAB20}" destId="{8617C790-C73B-4003-883E-7F42AD0098AD}" srcOrd="0" destOrd="0" presId="urn:microsoft.com/office/officeart/2005/8/layout/orgChart1"/>
    <dgm:cxn modelId="{B3BC3C2C-7125-47EF-ACB0-FCA1EEFE5203}" type="presParOf" srcId="{D6D6DF9E-A1B3-41D1-86B9-A281239BAB20}" destId="{4C3C13AB-6502-4EA8-BB99-AF01A1906E0D}" srcOrd="1" destOrd="0" presId="urn:microsoft.com/office/officeart/2005/8/layout/orgChart1"/>
    <dgm:cxn modelId="{EC125B0F-CEA5-4809-ACE7-ED5248F9C203}" type="presParOf" srcId="{F3AF1B29-67C7-4086-B9DC-65C9FAAE3D54}" destId="{EB8B0E6E-0B07-4D03-BEA0-137F98262D13}" srcOrd="1" destOrd="0" presId="urn:microsoft.com/office/officeart/2005/8/layout/orgChart1"/>
    <dgm:cxn modelId="{54F78AAA-4616-4172-B4D6-846E329B364F}" type="presParOf" srcId="{F3AF1B29-67C7-4086-B9DC-65C9FAAE3D54}" destId="{6B35DA52-DAEB-4FD0-BFAE-CDE853414692}" srcOrd="2" destOrd="0" presId="urn:microsoft.com/office/officeart/2005/8/layout/orgChart1"/>
    <dgm:cxn modelId="{2E59FA38-2B11-4820-9072-7CE7BEEF8D11}" type="presParOf" srcId="{93FF95B7-BB6B-4DD4-91B6-AB038F0DD422}" destId="{AD2C1903-C4B2-4369-86B5-8F2A3E5AF587}" srcOrd="2" destOrd="0" presId="urn:microsoft.com/office/officeart/2005/8/layout/orgChart1"/>
    <dgm:cxn modelId="{1B73ABC1-2FF8-4E6D-94C7-CDEEB2E38A9E}" type="presParOf" srcId="{93FF95B7-BB6B-4DD4-91B6-AB038F0DD422}" destId="{ACAF25DA-A4B4-44A0-A89B-4321DDA80419}" srcOrd="3" destOrd="0" presId="urn:microsoft.com/office/officeart/2005/8/layout/orgChart1"/>
    <dgm:cxn modelId="{9A651E21-7338-47E1-9113-D5EFED9C2B8D}" type="presParOf" srcId="{ACAF25DA-A4B4-44A0-A89B-4321DDA80419}" destId="{5DC0C144-62AD-47EC-855B-F6024143CA65}" srcOrd="0" destOrd="0" presId="urn:microsoft.com/office/officeart/2005/8/layout/orgChart1"/>
    <dgm:cxn modelId="{0AA58A2B-C677-4395-8C86-B1F98E95DD6C}" type="presParOf" srcId="{5DC0C144-62AD-47EC-855B-F6024143CA65}" destId="{A259661D-AA60-41A9-8C40-AFBBD278AA2A}" srcOrd="0" destOrd="0" presId="urn:microsoft.com/office/officeart/2005/8/layout/orgChart1"/>
    <dgm:cxn modelId="{A2B4F100-6504-4081-8EB2-F186FCC7F97F}" type="presParOf" srcId="{5DC0C144-62AD-47EC-855B-F6024143CA65}" destId="{82570A01-12B9-463B-9FE9-D374526F9DD8}" srcOrd="1" destOrd="0" presId="urn:microsoft.com/office/officeart/2005/8/layout/orgChart1"/>
    <dgm:cxn modelId="{DAE441B1-649B-4FFE-9264-9EE592C8B633}" type="presParOf" srcId="{ACAF25DA-A4B4-44A0-A89B-4321DDA80419}" destId="{AEDA7BFA-FACE-49B4-993B-59D90AFB8DC5}" srcOrd="1" destOrd="0" presId="urn:microsoft.com/office/officeart/2005/8/layout/orgChart1"/>
    <dgm:cxn modelId="{41FF3CE2-2171-41D3-A33D-9449FE8B646C}" type="presParOf" srcId="{ACAF25DA-A4B4-44A0-A89B-4321DDA80419}" destId="{9FFE088B-1B13-45FD-AE68-07D620BC3581}" srcOrd="2" destOrd="0" presId="urn:microsoft.com/office/officeart/2005/8/layout/orgChart1"/>
    <dgm:cxn modelId="{1E4C3CC6-4CAA-46F3-9140-54671D57C658}" type="presParOf" srcId="{93FF95B7-BB6B-4DD4-91B6-AB038F0DD422}" destId="{08EBB48E-112F-4097-9669-3DE729D7F89C}" srcOrd="4" destOrd="0" presId="urn:microsoft.com/office/officeart/2005/8/layout/orgChart1"/>
    <dgm:cxn modelId="{C3B0E2E2-EA68-473D-9C3B-569CA889D7F8}" type="presParOf" srcId="{93FF95B7-BB6B-4DD4-91B6-AB038F0DD422}" destId="{1CD946CC-DE83-4323-AF5C-CA60CC84B39D}" srcOrd="5" destOrd="0" presId="urn:microsoft.com/office/officeart/2005/8/layout/orgChart1"/>
    <dgm:cxn modelId="{3010B66A-215B-4819-8400-E9630C17D428}" type="presParOf" srcId="{1CD946CC-DE83-4323-AF5C-CA60CC84B39D}" destId="{FDF33367-02B3-40AF-9493-DF618E2EAE21}" srcOrd="0" destOrd="0" presId="urn:microsoft.com/office/officeart/2005/8/layout/orgChart1"/>
    <dgm:cxn modelId="{46369B73-416B-48CD-920E-019EFFB0A0BC}" type="presParOf" srcId="{FDF33367-02B3-40AF-9493-DF618E2EAE21}" destId="{EE9357B9-1EA7-40AF-852E-5666B0C4A00E}" srcOrd="0" destOrd="0" presId="urn:microsoft.com/office/officeart/2005/8/layout/orgChart1"/>
    <dgm:cxn modelId="{83F0F8E1-6170-490F-8567-6C46CD06CC9D}" type="presParOf" srcId="{FDF33367-02B3-40AF-9493-DF618E2EAE21}" destId="{99C236BF-1C3F-413F-9A17-0E8D7E3E68DC}" srcOrd="1" destOrd="0" presId="urn:microsoft.com/office/officeart/2005/8/layout/orgChart1"/>
    <dgm:cxn modelId="{C6889A2D-EC6E-4F48-827C-BF29464CD9E9}" type="presParOf" srcId="{1CD946CC-DE83-4323-AF5C-CA60CC84B39D}" destId="{A943DA47-E7CD-436F-8C79-5D64EF3BEF17}" srcOrd="1" destOrd="0" presId="urn:microsoft.com/office/officeart/2005/8/layout/orgChart1"/>
    <dgm:cxn modelId="{33F91E85-B328-43C5-AB96-E1BCD1F58F18}" type="presParOf" srcId="{1CD946CC-DE83-4323-AF5C-CA60CC84B39D}" destId="{959AFB54-4F06-4AB6-B489-49DC01E80B41}" srcOrd="2" destOrd="0" presId="urn:microsoft.com/office/officeart/2005/8/layout/orgChart1"/>
    <dgm:cxn modelId="{36C6ADA7-CFEC-4D19-ABD3-DA4E6CEC3F8E}" type="presParOf" srcId="{93FF95B7-BB6B-4DD4-91B6-AB038F0DD422}" destId="{5502DD62-0DAE-4D14-99E3-8DC56F60139E}" srcOrd="6" destOrd="0" presId="urn:microsoft.com/office/officeart/2005/8/layout/orgChart1"/>
    <dgm:cxn modelId="{F6468577-07BE-4EB3-B996-9296F7BD887F}" type="presParOf" srcId="{93FF95B7-BB6B-4DD4-91B6-AB038F0DD422}" destId="{3D2FAA4B-90EB-48C6-A627-116F3E68740F}" srcOrd="7" destOrd="0" presId="urn:microsoft.com/office/officeart/2005/8/layout/orgChart1"/>
    <dgm:cxn modelId="{1A31B81C-254A-479A-8674-9790BD652F9F}" type="presParOf" srcId="{3D2FAA4B-90EB-48C6-A627-116F3E68740F}" destId="{379A9B06-1E28-4D79-AB66-13F6FA8A4869}" srcOrd="0" destOrd="0" presId="urn:microsoft.com/office/officeart/2005/8/layout/orgChart1"/>
    <dgm:cxn modelId="{FF5B01BE-2795-4633-8AA3-0B916CDE191B}" type="presParOf" srcId="{379A9B06-1E28-4D79-AB66-13F6FA8A4869}" destId="{197198A1-527E-4A50-B01D-96D1ED0DA49D}" srcOrd="0" destOrd="0" presId="urn:microsoft.com/office/officeart/2005/8/layout/orgChart1"/>
    <dgm:cxn modelId="{84092DD1-F03A-48D9-9C9F-3D0A330F641C}" type="presParOf" srcId="{379A9B06-1E28-4D79-AB66-13F6FA8A4869}" destId="{3D25B6F5-8559-4B35-A4D9-9100CE325379}" srcOrd="1" destOrd="0" presId="urn:microsoft.com/office/officeart/2005/8/layout/orgChart1"/>
    <dgm:cxn modelId="{64281D60-77BD-4D2E-B3DD-765F409FFF12}" type="presParOf" srcId="{3D2FAA4B-90EB-48C6-A627-116F3E68740F}" destId="{39269DCD-EE11-40FC-92FD-D2DEB5E01864}" srcOrd="1" destOrd="0" presId="urn:microsoft.com/office/officeart/2005/8/layout/orgChart1"/>
    <dgm:cxn modelId="{98573A82-34FC-4C70-BCCE-EB20523E9C15}" type="presParOf" srcId="{3D2FAA4B-90EB-48C6-A627-116F3E68740F}" destId="{E53D9B35-A4DD-4092-B28E-AFDEF9DCEE79}" srcOrd="2" destOrd="0" presId="urn:microsoft.com/office/officeart/2005/8/layout/orgChart1"/>
    <dgm:cxn modelId="{F2AE789E-3CF3-461F-B07B-8F2FB301FA3C}" type="presParOf" srcId="{CDB9D90E-741E-487D-BDAB-CF140576A39B}" destId="{45AB7D51-0134-4174-AD02-5B17E0023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B180F9-BBFD-49C1-87B4-BFCB9E80223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44F160-D8F9-4124-8D22-9CCB9B4EC9F9}">
      <dgm:prSet custT="1"/>
      <dgm:spPr/>
      <dgm:t>
        <a:bodyPr/>
        <a:lstStyle/>
        <a:p>
          <a:pPr rtl="0"/>
          <a:r>
            <a:rPr lang="en-US" sz="2800" dirty="0"/>
            <a:t>Pictures!</a:t>
          </a:r>
        </a:p>
        <a:p>
          <a:pPr rtl="0"/>
          <a:r>
            <a:rPr lang="en-US" sz="2800" dirty="0"/>
            <a:t>Pictures!</a:t>
          </a:r>
        </a:p>
        <a:p>
          <a:pPr rtl="0"/>
          <a:r>
            <a:rPr lang="en-US" sz="2800" dirty="0"/>
            <a:t>Pictures!  </a:t>
          </a:r>
        </a:p>
      </dgm:t>
    </dgm:pt>
    <dgm:pt modelId="{3371C618-AB84-4663-B27F-55F128670565}" type="parTrans" cxnId="{C0759AA7-D208-42F0-BEC8-3ED75E06EB20}">
      <dgm:prSet/>
      <dgm:spPr/>
      <dgm:t>
        <a:bodyPr/>
        <a:lstStyle/>
        <a:p>
          <a:endParaRPr lang="en-US"/>
        </a:p>
      </dgm:t>
    </dgm:pt>
    <dgm:pt modelId="{D449C542-31A5-4558-8CC4-0A45EB26C2ED}" type="sibTrans" cxnId="{C0759AA7-D208-42F0-BEC8-3ED75E06EB20}">
      <dgm:prSet/>
      <dgm:spPr/>
      <dgm:t>
        <a:bodyPr/>
        <a:lstStyle/>
        <a:p>
          <a:endParaRPr lang="en-US"/>
        </a:p>
      </dgm:t>
    </dgm:pt>
    <dgm:pt modelId="{96E4F39B-7BB2-4899-852B-7EA96198A050}">
      <dgm:prSet/>
      <dgm:spPr/>
      <dgm:t>
        <a:bodyPr/>
        <a:lstStyle/>
        <a:p>
          <a:pPr rtl="0"/>
          <a:r>
            <a:rPr lang="en-US"/>
            <a:t>When something starts</a:t>
          </a:r>
        </a:p>
      </dgm:t>
    </dgm:pt>
    <dgm:pt modelId="{4AF3B13D-6DB8-4709-AB38-68EF283D13F5}" type="parTrans" cxnId="{5A457C6D-C3D3-47FD-8C18-D82228676036}">
      <dgm:prSet/>
      <dgm:spPr/>
      <dgm:t>
        <a:bodyPr/>
        <a:lstStyle/>
        <a:p>
          <a:endParaRPr lang="en-US"/>
        </a:p>
      </dgm:t>
    </dgm:pt>
    <dgm:pt modelId="{9946EF0B-6052-46B0-B942-581668283C1B}" type="sibTrans" cxnId="{5A457C6D-C3D3-47FD-8C18-D82228676036}">
      <dgm:prSet/>
      <dgm:spPr/>
      <dgm:t>
        <a:bodyPr/>
        <a:lstStyle/>
        <a:p>
          <a:endParaRPr lang="en-US"/>
        </a:p>
      </dgm:t>
    </dgm:pt>
    <dgm:pt modelId="{9FDFE131-6B6D-4DFC-9D16-81B08C1808E3}">
      <dgm:prSet/>
      <dgm:spPr/>
      <dgm:t>
        <a:bodyPr/>
        <a:lstStyle/>
        <a:p>
          <a:pPr rtl="0"/>
          <a:r>
            <a:rPr lang="en-US"/>
            <a:t>When something changes</a:t>
          </a:r>
        </a:p>
      </dgm:t>
    </dgm:pt>
    <dgm:pt modelId="{C44C8B37-66DC-446D-B873-DF86B7457BD8}" type="parTrans" cxnId="{A1B53A3E-DF46-4A23-B61E-20045F2963B6}">
      <dgm:prSet/>
      <dgm:spPr/>
      <dgm:t>
        <a:bodyPr/>
        <a:lstStyle/>
        <a:p>
          <a:endParaRPr lang="en-US"/>
        </a:p>
      </dgm:t>
    </dgm:pt>
    <dgm:pt modelId="{3130E760-1F1B-4762-A073-C25E86A95E94}" type="sibTrans" cxnId="{A1B53A3E-DF46-4A23-B61E-20045F2963B6}">
      <dgm:prSet/>
      <dgm:spPr/>
      <dgm:t>
        <a:bodyPr/>
        <a:lstStyle/>
        <a:p>
          <a:endParaRPr lang="en-US"/>
        </a:p>
      </dgm:t>
    </dgm:pt>
    <dgm:pt modelId="{412D21B9-4C2E-4EB5-B157-F754605C4977}">
      <dgm:prSet/>
      <dgm:spPr/>
      <dgm:t>
        <a:bodyPr/>
        <a:lstStyle/>
        <a:p>
          <a:pPr rtl="0"/>
          <a:r>
            <a:rPr lang="en-US"/>
            <a:t>When something closes</a:t>
          </a:r>
        </a:p>
      </dgm:t>
    </dgm:pt>
    <dgm:pt modelId="{9790970A-9031-44B2-A319-853926C37F7C}" type="parTrans" cxnId="{EE723A6D-E3C7-4960-AD77-D8F9BE7B43F8}">
      <dgm:prSet/>
      <dgm:spPr/>
      <dgm:t>
        <a:bodyPr/>
        <a:lstStyle/>
        <a:p>
          <a:endParaRPr lang="en-US"/>
        </a:p>
      </dgm:t>
    </dgm:pt>
    <dgm:pt modelId="{70EBCA98-FDD8-45A2-8F7B-6F6C9E542B96}" type="sibTrans" cxnId="{EE723A6D-E3C7-4960-AD77-D8F9BE7B43F8}">
      <dgm:prSet/>
      <dgm:spPr/>
      <dgm:t>
        <a:bodyPr/>
        <a:lstStyle/>
        <a:p>
          <a:endParaRPr lang="en-US"/>
        </a:p>
      </dgm:t>
    </dgm:pt>
    <dgm:pt modelId="{914DE653-08BF-42A6-998C-461C81792C93}">
      <dgm:prSet/>
      <dgm:spPr/>
      <dgm:t>
        <a:bodyPr/>
        <a:lstStyle/>
        <a:p>
          <a:pPr rtl="0"/>
          <a:r>
            <a:rPr lang="en-US"/>
            <a:t>When something opens</a:t>
          </a:r>
        </a:p>
      </dgm:t>
    </dgm:pt>
    <dgm:pt modelId="{5F2955DB-52EF-4B31-8FC3-055D0CC9314C}" type="parTrans" cxnId="{B57F7069-6669-4049-BDC6-F81E02B63FEB}">
      <dgm:prSet/>
      <dgm:spPr/>
      <dgm:t>
        <a:bodyPr/>
        <a:lstStyle/>
        <a:p>
          <a:endParaRPr lang="en-US"/>
        </a:p>
      </dgm:t>
    </dgm:pt>
    <dgm:pt modelId="{16E790CD-AEEB-4F9B-A0D1-5D29CE06F3A2}" type="sibTrans" cxnId="{B57F7069-6669-4049-BDC6-F81E02B63FEB}">
      <dgm:prSet/>
      <dgm:spPr/>
      <dgm:t>
        <a:bodyPr/>
        <a:lstStyle/>
        <a:p>
          <a:endParaRPr lang="en-US"/>
        </a:p>
      </dgm:t>
    </dgm:pt>
    <dgm:pt modelId="{035211E8-086A-4D16-A316-B238690D594F}">
      <dgm:prSet/>
      <dgm:spPr/>
      <dgm:t>
        <a:bodyPr/>
        <a:lstStyle/>
        <a:p>
          <a:pPr rtl="0"/>
          <a:r>
            <a:rPr lang="en-US"/>
            <a:t>Anything that will help us tell the story</a:t>
          </a:r>
        </a:p>
      </dgm:t>
    </dgm:pt>
    <dgm:pt modelId="{D81C0032-FB41-4B5B-83E1-2D369E651B23}" type="parTrans" cxnId="{C99BE086-8AB7-4D11-A88A-9AFA21C4CFB6}">
      <dgm:prSet/>
      <dgm:spPr/>
      <dgm:t>
        <a:bodyPr/>
        <a:lstStyle/>
        <a:p>
          <a:endParaRPr lang="en-US"/>
        </a:p>
      </dgm:t>
    </dgm:pt>
    <dgm:pt modelId="{4BBB3138-6987-47CE-9B6A-7B35FED625D4}" type="sibTrans" cxnId="{C99BE086-8AB7-4D11-A88A-9AFA21C4CFB6}">
      <dgm:prSet/>
      <dgm:spPr/>
      <dgm:t>
        <a:bodyPr/>
        <a:lstStyle/>
        <a:p>
          <a:endParaRPr lang="en-US"/>
        </a:p>
      </dgm:t>
    </dgm:pt>
    <dgm:pt modelId="{3472AA6B-92EA-4975-8757-067B4FAEACA3}" type="pres">
      <dgm:prSet presAssocID="{EBB180F9-BBFD-49C1-87B4-BFCB9E8022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DB9D90E-741E-487D-BDAB-CF140576A39B}" type="pres">
      <dgm:prSet presAssocID="{3044F160-D8F9-4124-8D22-9CCB9B4EC9F9}" presName="hierRoot1" presStyleCnt="0">
        <dgm:presLayoutVars>
          <dgm:hierBranch val="init"/>
        </dgm:presLayoutVars>
      </dgm:prSet>
      <dgm:spPr/>
    </dgm:pt>
    <dgm:pt modelId="{B740B83B-4E76-4901-A7AE-E911F27A7800}" type="pres">
      <dgm:prSet presAssocID="{3044F160-D8F9-4124-8D22-9CCB9B4EC9F9}" presName="rootComposite1" presStyleCnt="0"/>
      <dgm:spPr/>
    </dgm:pt>
    <dgm:pt modelId="{35C731D8-C7B9-4266-B0E5-2E22B75C5225}" type="pres">
      <dgm:prSet presAssocID="{3044F160-D8F9-4124-8D22-9CCB9B4EC9F9}" presName="rootText1" presStyleLbl="node0" presStyleIdx="0" presStyleCnt="1" custScaleX="237966" custScaleY="278047">
        <dgm:presLayoutVars>
          <dgm:chPref val="3"/>
        </dgm:presLayoutVars>
      </dgm:prSet>
      <dgm:spPr/>
    </dgm:pt>
    <dgm:pt modelId="{3BEBC4B2-ADDC-468D-AAFC-38CF4A3D7334}" type="pres">
      <dgm:prSet presAssocID="{3044F160-D8F9-4124-8D22-9CCB9B4EC9F9}" presName="rootConnector1" presStyleLbl="node1" presStyleIdx="0" presStyleCnt="0"/>
      <dgm:spPr/>
    </dgm:pt>
    <dgm:pt modelId="{93FF95B7-BB6B-4DD4-91B6-AB038F0DD422}" type="pres">
      <dgm:prSet presAssocID="{3044F160-D8F9-4124-8D22-9CCB9B4EC9F9}" presName="hierChild2" presStyleCnt="0"/>
      <dgm:spPr/>
    </dgm:pt>
    <dgm:pt modelId="{A63FCA82-89ED-4CA3-A4A8-A3FC094CB9CB}" type="pres">
      <dgm:prSet presAssocID="{4AF3B13D-6DB8-4709-AB38-68EF283D13F5}" presName="Name37" presStyleLbl="parChTrans1D2" presStyleIdx="0" presStyleCnt="5"/>
      <dgm:spPr/>
    </dgm:pt>
    <dgm:pt modelId="{F3AF1B29-67C7-4086-B9DC-65C9FAAE3D54}" type="pres">
      <dgm:prSet presAssocID="{96E4F39B-7BB2-4899-852B-7EA96198A050}" presName="hierRoot2" presStyleCnt="0">
        <dgm:presLayoutVars>
          <dgm:hierBranch val="init"/>
        </dgm:presLayoutVars>
      </dgm:prSet>
      <dgm:spPr/>
    </dgm:pt>
    <dgm:pt modelId="{D6D6DF9E-A1B3-41D1-86B9-A281239BAB20}" type="pres">
      <dgm:prSet presAssocID="{96E4F39B-7BB2-4899-852B-7EA96198A050}" presName="rootComposite" presStyleCnt="0"/>
      <dgm:spPr/>
    </dgm:pt>
    <dgm:pt modelId="{8617C790-C73B-4003-883E-7F42AD0098AD}" type="pres">
      <dgm:prSet presAssocID="{96E4F39B-7BB2-4899-852B-7EA96198A050}" presName="rootText" presStyleLbl="node2" presStyleIdx="0" presStyleCnt="5">
        <dgm:presLayoutVars>
          <dgm:chPref val="3"/>
        </dgm:presLayoutVars>
      </dgm:prSet>
      <dgm:spPr/>
    </dgm:pt>
    <dgm:pt modelId="{4C3C13AB-6502-4EA8-BB99-AF01A1906E0D}" type="pres">
      <dgm:prSet presAssocID="{96E4F39B-7BB2-4899-852B-7EA96198A050}" presName="rootConnector" presStyleLbl="node2" presStyleIdx="0" presStyleCnt="5"/>
      <dgm:spPr/>
    </dgm:pt>
    <dgm:pt modelId="{EB8B0E6E-0B07-4D03-BEA0-137F98262D13}" type="pres">
      <dgm:prSet presAssocID="{96E4F39B-7BB2-4899-852B-7EA96198A050}" presName="hierChild4" presStyleCnt="0"/>
      <dgm:spPr/>
    </dgm:pt>
    <dgm:pt modelId="{6B35DA52-DAEB-4FD0-BFAE-CDE853414692}" type="pres">
      <dgm:prSet presAssocID="{96E4F39B-7BB2-4899-852B-7EA96198A050}" presName="hierChild5" presStyleCnt="0"/>
      <dgm:spPr/>
    </dgm:pt>
    <dgm:pt modelId="{AD2C1903-C4B2-4369-86B5-8F2A3E5AF587}" type="pres">
      <dgm:prSet presAssocID="{C44C8B37-66DC-446D-B873-DF86B7457BD8}" presName="Name37" presStyleLbl="parChTrans1D2" presStyleIdx="1" presStyleCnt="5"/>
      <dgm:spPr/>
    </dgm:pt>
    <dgm:pt modelId="{ACAF25DA-A4B4-44A0-A89B-4321DDA80419}" type="pres">
      <dgm:prSet presAssocID="{9FDFE131-6B6D-4DFC-9D16-81B08C1808E3}" presName="hierRoot2" presStyleCnt="0">
        <dgm:presLayoutVars>
          <dgm:hierBranch val="init"/>
        </dgm:presLayoutVars>
      </dgm:prSet>
      <dgm:spPr/>
    </dgm:pt>
    <dgm:pt modelId="{5DC0C144-62AD-47EC-855B-F6024143CA65}" type="pres">
      <dgm:prSet presAssocID="{9FDFE131-6B6D-4DFC-9D16-81B08C1808E3}" presName="rootComposite" presStyleCnt="0"/>
      <dgm:spPr/>
    </dgm:pt>
    <dgm:pt modelId="{A259661D-AA60-41A9-8C40-AFBBD278AA2A}" type="pres">
      <dgm:prSet presAssocID="{9FDFE131-6B6D-4DFC-9D16-81B08C1808E3}" presName="rootText" presStyleLbl="node2" presStyleIdx="1" presStyleCnt="5">
        <dgm:presLayoutVars>
          <dgm:chPref val="3"/>
        </dgm:presLayoutVars>
      </dgm:prSet>
      <dgm:spPr/>
    </dgm:pt>
    <dgm:pt modelId="{82570A01-12B9-463B-9FE9-D374526F9DD8}" type="pres">
      <dgm:prSet presAssocID="{9FDFE131-6B6D-4DFC-9D16-81B08C1808E3}" presName="rootConnector" presStyleLbl="node2" presStyleIdx="1" presStyleCnt="5"/>
      <dgm:spPr/>
    </dgm:pt>
    <dgm:pt modelId="{AEDA7BFA-FACE-49B4-993B-59D90AFB8DC5}" type="pres">
      <dgm:prSet presAssocID="{9FDFE131-6B6D-4DFC-9D16-81B08C1808E3}" presName="hierChild4" presStyleCnt="0"/>
      <dgm:spPr/>
    </dgm:pt>
    <dgm:pt modelId="{9FFE088B-1B13-45FD-AE68-07D620BC3581}" type="pres">
      <dgm:prSet presAssocID="{9FDFE131-6B6D-4DFC-9D16-81B08C1808E3}" presName="hierChild5" presStyleCnt="0"/>
      <dgm:spPr/>
    </dgm:pt>
    <dgm:pt modelId="{08EBB48E-112F-4097-9669-3DE729D7F89C}" type="pres">
      <dgm:prSet presAssocID="{9790970A-9031-44B2-A319-853926C37F7C}" presName="Name37" presStyleLbl="parChTrans1D2" presStyleIdx="2" presStyleCnt="5"/>
      <dgm:spPr/>
    </dgm:pt>
    <dgm:pt modelId="{1CD946CC-DE83-4323-AF5C-CA60CC84B39D}" type="pres">
      <dgm:prSet presAssocID="{412D21B9-4C2E-4EB5-B157-F754605C4977}" presName="hierRoot2" presStyleCnt="0">
        <dgm:presLayoutVars>
          <dgm:hierBranch val="init"/>
        </dgm:presLayoutVars>
      </dgm:prSet>
      <dgm:spPr/>
    </dgm:pt>
    <dgm:pt modelId="{FDF33367-02B3-40AF-9493-DF618E2EAE21}" type="pres">
      <dgm:prSet presAssocID="{412D21B9-4C2E-4EB5-B157-F754605C4977}" presName="rootComposite" presStyleCnt="0"/>
      <dgm:spPr/>
    </dgm:pt>
    <dgm:pt modelId="{EE9357B9-1EA7-40AF-852E-5666B0C4A00E}" type="pres">
      <dgm:prSet presAssocID="{412D21B9-4C2E-4EB5-B157-F754605C4977}" presName="rootText" presStyleLbl="node2" presStyleIdx="2" presStyleCnt="5">
        <dgm:presLayoutVars>
          <dgm:chPref val="3"/>
        </dgm:presLayoutVars>
      </dgm:prSet>
      <dgm:spPr/>
    </dgm:pt>
    <dgm:pt modelId="{99C236BF-1C3F-413F-9A17-0E8D7E3E68DC}" type="pres">
      <dgm:prSet presAssocID="{412D21B9-4C2E-4EB5-B157-F754605C4977}" presName="rootConnector" presStyleLbl="node2" presStyleIdx="2" presStyleCnt="5"/>
      <dgm:spPr/>
    </dgm:pt>
    <dgm:pt modelId="{A943DA47-E7CD-436F-8C79-5D64EF3BEF17}" type="pres">
      <dgm:prSet presAssocID="{412D21B9-4C2E-4EB5-B157-F754605C4977}" presName="hierChild4" presStyleCnt="0"/>
      <dgm:spPr/>
    </dgm:pt>
    <dgm:pt modelId="{959AFB54-4F06-4AB6-B489-49DC01E80B41}" type="pres">
      <dgm:prSet presAssocID="{412D21B9-4C2E-4EB5-B157-F754605C4977}" presName="hierChild5" presStyleCnt="0"/>
      <dgm:spPr/>
    </dgm:pt>
    <dgm:pt modelId="{5502DD62-0DAE-4D14-99E3-8DC56F60139E}" type="pres">
      <dgm:prSet presAssocID="{5F2955DB-52EF-4B31-8FC3-055D0CC9314C}" presName="Name37" presStyleLbl="parChTrans1D2" presStyleIdx="3" presStyleCnt="5"/>
      <dgm:spPr/>
    </dgm:pt>
    <dgm:pt modelId="{3D2FAA4B-90EB-48C6-A627-116F3E68740F}" type="pres">
      <dgm:prSet presAssocID="{914DE653-08BF-42A6-998C-461C81792C93}" presName="hierRoot2" presStyleCnt="0">
        <dgm:presLayoutVars>
          <dgm:hierBranch val="init"/>
        </dgm:presLayoutVars>
      </dgm:prSet>
      <dgm:spPr/>
    </dgm:pt>
    <dgm:pt modelId="{379A9B06-1E28-4D79-AB66-13F6FA8A4869}" type="pres">
      <dgm:prSet presAssocID="{914DE653-08BF-42A6-998C-461C81792C93}" presName="rootComposite" presStyleCnt="0"/>
      <dgm:spPr/>
    </dgm:pt>
    <dgm:pt modelId="{197198A1-527E-4A50-B01D-96D1ED0DA49D}" type="pres">
      <dgm:prSet presAssocID="{914DE653-08BF-42A6-998C-461C81792C93}" presName="rootText" presStyleLbl="node2" presStyleIdx="3" presStyleCnt="5">
        <dgm:presLayoutVars>
          <dgm:chPref val="3"/>
        </dgm:presLayoutVars>
      </dgm:prSet>
      <dgm:spPr/>
    </dgm:pt>
    <dgm:pt modelId="{3D25B6F5-8559-4B35-A4D9-9100CE325379}" type="pres">
      <dgm:prSet presAssocID="{914DE653-08BF-42A6-998C-461C81792C93}" presName="rootConnector" presStyleLbl="node2" presStyleIdx="3" presStyleCnt="5"/>
      <dgm:spPr/>
    </dgm:pt>
    <dgm:pt modelId="{39269DCD-EE11-40FC-92FD-D2DEB5E01864}" type="pres">
      <dgm:prSet presAssocID="{914DE653-08BF-42A6-998C-461C81792C93}" presName="hierChild4" presStyleCnt="0"/>
      <dgm:spPr/>
    </dgm:pt>
    <dgm:pt modelId="{E53D9B35-A4DD-4092-B28E-AFDEF9DCEE79}" type="pres">
      <dgm:prSet presAssocID="{914DE653-08BF-42A6-998C-461C81792C93}" presName="hierChild5" presStyleCnt="0"/>
      <dgm:spPr/>
    </dgm:pt>
    <dgm:pt modelId="{D9467176-7DCD-4492-BB51-84E0DFBF38D0}" type="pres">
      <dgm:prSet presAssocID="{D81C0032-FB41-4B5B-83E1-2D369E651B23}" presName="Name37" presStyleLbl="parChTrans1D2" presStyleIdx="4" presStyleCnt="5"/>
      <dgm:spPr/>
    </dgm:pt>
    <dgm:pt modelId="{7E1476D4-CA7B-4833-A371-08B1BA54AA6A}" type="pres">
      <dgm:prSet presAssocID="{035211E8-086A-4D16-A316-B238690D594F}" presName="hierRoot2" presStyleCnt="0">
        <dgm:presLayoutVars>
          <dgm:hierBranch val="init"/>
        </dgm:presLayoutVars>
      </dgm:prSet>
      <dgm:spPr/>
    </dgm:pt>
    <dgm:pt modelId="{302AEF1A-F446-4267-8B89-CB9398B7DEE6}" type="pres">
      <dgm:prSet presAssocID="{035211E8-086A-4D16-A316-B238690D594F}" presName="rootComposite" presStyleCnt="0"/>
      <dgm:spPr/>
    </dgm:pt>
    <dgm:pt modelId="{1BFC3DF9-9E0B-4787-8A9E-F47064858A66}" type="pres">
      <dgm:prSet presAssocID="{035211E8-086A-4D16-A316-B238690D594F}" presName="rootText" presStyleLbl="node2" presStyleIdx="4" presStyleCnt="5">
        <dgm:presLayoutVars>
          <dgm:chPref val="3"/>
        </dgm:presLayoutVars>
      </dgm:prSet>
      <dgm:spPr/>
    </dgm:pt>
    <dgm:pt modelId="{09D7D7FC-4E97-4FC0-B7B6-3D7F141764DB}" type="pres">
      <dgm:prSet presAssocID="{035211E8-086A-4D16-A316-B238690D594F}" presName="rootConnector" presStyleLbl="node2" presStyleIdx="4" presStyleCnt="5"/>
      <dgm:spPr/>
    </dgm:pt>
    <dgm:pt modelId="{E52483CA-EB98-4D06-9855-C5161463EF57}" type="pres">
      <dgm:prSet presAssocID="{035211E8-086A-4D16-A316-B238690D594F}" presName="hierChild4" presStyleCnt="0"/>
      <dgm:spPr/>
    </dgm:pt>
    <dgm:pt modelId="{42EDB8C6-8702-4BC3-A6A6-D9AAB1794ADF}" type="pres">
      <dgm:prSet presAssocID="{035211E8-086A-4D16-A316-B238690D594F}" presName="hierChild5" presStyleCnt="0"/>
      <dgm:spPr/>
    </dgm:pt>
    <dgm:pt modelId="{45AB7D51-0134-4174-AD02-5B17E00237C2}" type="pres">
      <dgm:prSet presAssocID="{3044F160-D8F9-4124-8D22-9CCB9B4EC9F9}" presName="hierChild3" presStyleCnt="0"/>
      <dgm:spPr/>
    </dgm:pt>
  </dgm:ptLst>
  <dgm:cxnLst>
    <dgm:cxn modelId="{AD695803-9858-469A-AF83-9059A02A6DB9}" type="presOf" srcId="{C44C8B37-66DC-446D-B873-DF86B7457BD8}" destId="{AD2C1903-C4B2-4369-86B5-8F2A3E5AF587}" srcOrd="0" destOrd="0" presId="urn:microsoft.com/office/officeart/2005/8/layout/orgChart1"/>
    <dgm:cxn modelId="{87BE5F26-9EC3-4AA1-952D-7C0817353195}" type="presOf" srcId="{3044F160-D8F9-4124-8D22-9CCB9B4EC9F9}" destId="{35C731D8-C7B9-4266-B0E5-2E22B75C5225}" srcOrd="0" destOrd="0" presId="urn:microsoft.com/office/officeart/2005/8/layout/orgChart1"/>
    <dgm:cxn modelId="{1CE50D37-9981-4766-B977-3D49B9185C57}" type="presOf" srcId="{EBB180F9-BBFD-49C1-87B4-BFCB9E802233}" destId="{3472AA6B-92EA-4975-8757-067B4FAEACA3}" srcOrd="0" destOrd="0" presId="urn:microsoft.com/office/officeart/2005/8/layout/orgChart1"/>
    <dgm:cxn modelId="{A1B53A3E-DF46-4A23-B61E-20045F2963B6}" srcId="{3044F160-D8F9-4124-8D22-9CCB9B4EC9F9}" destId="{9FDFE131-6B6D-4DFC-9D16-81B08C1808E3}" srcOrd="1" destOrd="0" parTransId="{C44C8B37-66DC-446D-B873-DF86B7457BD8}" sibTransId="{3130E760-1F1B-4762-A073-C25E86A95E94}"/>
    <dgm:cxn modelId="{C2D0805C-630D-479A-B69E-B7D35CF07146}" type="presOf" srcId="{035211E8-086A-4D16-A316-B238690D594F}" destId="{1BFC3DF9-9E0B-4787-8A9E-F47064858A66}" srcOrd="0" destOrd="0" presId="urn:microsoft.com/office/officeart/2005/8/layout/orgChart1"/>
    <dgm:cxn modelId="{5218EF5E-0F33-480A-B832-5B01E92489CC}" type="presOf" srcId="{412D21B9-4C2E-4EB5-B157-F754605C4977}" destId="{EE9357B9-1EA7-40AF-852E-5666B0C4A00E}" srcOrd="0" destOrd="0" presId="urn:microsoft.com/office/officeart/2005/8/layout/orgChart1"/>
    <dgm:cxn modelId="{E77CFD68-AD8F-4F87-92E7-4329BDE2782C}" type="presOf" srcId="{035211E8-086A-4D16-A316-B238690D594F}" destId="{09D7D7FC-4E97-4FC0-B7B6-3D7F141764DB}" srcOrd="1" destOrd="0" presId="urn:microsoft.com/office/officeart/2005/8/layout/orgChart1"/>
    <dgm:cxn modelId="{B57F7069-6669-4049-BDC6-F81E02B63FEB}" srcId="{3044F160-D8F9-4124-8D22-9CCB9B4EC9F9}" destId="{914DE653-08BF-42A6-998C-461C81792C93}" srcOrd="3" destOrd="0" parTransId="{5F2955DB-52EF-4B31-8FC3-055D0CC9314C}" sibTransId="{16E790CD-AEEB-4F9B-A0D1-5D29CE06F3A2}"/>
    <dgm:cxn modelId="{48CF414A-601E-4D83-B13F-4614D2066F6C}" type="presOf" srcId="{9FDFE131-6B6D-4DFC-9D16-81B08C1808E3}" destId="{82570A01-12B9-463B-9FE9-D374526F9DD8}" srcOrd="1" destOrd="0" presId="urn:microsoft.com/office/officeart/2005/8/layout/orgChart1"/>
    <dgm:cxn modelId="{EE723A6D-E3C7-4960-AD77-D8F9BE7B43F8}" srcId="{3044F160-D8F9-4124-8D22-9CCB9B4EC9F9}" destId="{412D21B9-4C2E-4EB5-B157-F754605C4977}" srcOrd="2" destOrd="0" parTransId="{9790970A-9031-44B2-A319-853926C37F7C}" sibTransId="{70EBCA98-FDD8-45A2-8F7B-6F6C9E542B96}"/>
    <dgm:cxn modelId="{5A457C6D-C3D3-47FD-8C18-D82228676036}" srcId="{3044F160-D8F9-4124-8D22-9CCB9B4EC9F9}" destId="{96E4F39B-7BB2-4899-852B-7EA96198A050}" srcOrd="0" destOrd="0" parTransId="{4AF3B13D-6DB8-4709-AB38-68EF283D13F5}" sibTransId="{9946EF0B-6052-46B0-B942-581668283C1B}"/>
    <dgm:cxn modelId="{432AE74E-6FAC-4917-BF4E-EBA04C5DCDF9}" type="presOf" srcId="{914DE653-08BF-42A6-998C-461C81792C93}" destId="{3D25B6F5-8559-4B35-A4D9-9100CE325379}" srcOrd="1" destOrd="0" presId="urn:microsoft.com/office/officeart/2005/8/layout/orgChart1"/>
    <dgm:cxn modelId="{9D6F936F-E1E3-4CBC-B145-8FAD3713E4B2}" type="presOf" srcId="{9790970A-9031-44B2-A319-853926C37F7C}" destId="{08EBB48E-112F-4097-9669-3DE729D7F89C}" srcOrd="0" destOrd="0" presId="urn:microsoft.com/office/officeart/2005/8/layout/orgChart1"/>
    <dgm:cxn modelId="{15901C7B-3B77-4C2D-92E0-5076C435B0A1}" type="presOf" srcId="{9FDFE131-6B6D-4DFC-9D16-81B08C1808E3}" destId="{A259661D-AA60-41A9-8C40-AFBBD278AA2A}" srcOrd="0" destOrd="0" presId="urn:microsoft.com/office/officeart/2005/8/layout/orgChart1"/>
    <dgm:cxn modelId="{8EE21586-33AE-4740-9603-B92B166FB970}" type="presOf" srcId="{96E4F39B-7BB2-4899-852B-7EA96198A050}" destId="{8617C790-C73B-4003-883E-7F42AD0098AD}" srcOrd="0" destOrd="0" presId="urn:microsoft.com/office/officeart/2005/8/layout/orgChart1"/>
    <dgm:cxn modelId="{C99BE086-8AB7-4D11-A88A-9AFA21C4CFB6}" srcId="{3044F160-D8F9-4124-8D22-9CCB9B4EC9F9}" destId="{035211E8-086A-4D16-A316-B238690D594F}" srcOrd="4" destOrd="0" parTransId="{D81C0032-FB41-4B5B-83E1-2D369E651B23}" sibTransId="{4BBB3138-6987-47CE-9B6A-7B35FED625D4}"/>
    <dgm:cxn modelId="{D763509F-DBAB-4C8C-978D-F23CE9BC5270}" type="presOf" srcId="{4AF3B13D-6DB8-4709-AB38-68EF283D13F5}" destId="{A63FCA82-89ED-4CA3-A4A8-A3FC094CB9CB}" srcOrd="0" destOrd="0" presId="urn:microsoft.com/office/officeart/2005/8/layout/orgChart1"/>
    <dgm:cxn modelId="{C0759AA7-D208-42F0-BEC8-3ED75E06EB20}" srcId="{EBB180F9-BBFD-49C1-87B4-BFCB9E802233}" destId="{3044F160-D8F9-4124-8D22-9CCB9B4EC9F9}" srcOrd="0" destOrd="0" parTransId="{3371C618-AB84-4663-B27F-55F128670565}" sibTransId="{D449C542-31A5-4558-8CC4-0A45EB26C2ED}"/>
    <dgm:cxn modelId="{25220BB4-D453-4771-BD46-A805B9640DFE}" type="presOf" srcId="{412D21B9-4C2E-4EB5-B157-F754605C4977}" destId="{99C236BF-1C3F-413F-9A17-0E8D7E3E68DC}" srcOrd="1" destOrd="0" presId="urn:microsoft.com/office/officeart/2005/8/layout/orgChart1"/>
    <dgm:cxn modelId="{E3179EBE-3A0F-4C4F-AB2A-F8DD276C9681}" type="presOf" srcId="{5F2955DB-52EF-4B31-8FC3-055D0CC9314C}" destId="{5502DD62-0DAE-4D14-99E3-8DC56F60139E}" srcOrd="0" destOrd="0" presId="urn:microsoft.com/office/officeart/2005/8/layout/orgChart1"/>
    <dgm:cxn modelId="{D50146CC-C6C8-4241-99BD-8F3BCEC9BEF8}" type="presOf" srcId="{96E4F39B-7BB2-4899-852B-7EA96198A050}" destId="{4C3C13AB-6502-4EA8-BB99-AF01A1906E0D}" srcOrd="1" destOrd="0" presId="urn:microsoft.com/office/officeart/2005/8/layout/orgChart1"/>
    <dgm:cxn modelId="{671993F0-9C9B-40BA-9D27-0651C3D9D52F}" type="presOf" srcId="{3044F160-D8F9-4124-8D22-9CCB9B4EC9F9}" destId="{3BEBC4B2-ADDC-468D-AAFC-38CF4A3D7334}" srcOrd="1" destOrd="0" presId="urn:microsoft.com/office/officeart/2005/8/layout/orgChart1"/>
    <dgm:cxn modelId="{B44129F3-62B1-450A-8193-1EAE92C85D36}" type="presOf" srcId="{914DE653-08BF-42A6-998C-461C81792C93}" destId="{197198A1-527E-4A50-B01D-96D1ED0DA49D}" srcOrd="0" destOrd="0" presId="urn:microsoft.com/office/officeart/2005/8/layout/orgChart1"/>
    <dgm:cxn modelId="{DFC997F3-ED87-45BE-B039-7CB12B5235C8}" type="presOf" srcId="{D81C0032-FB41-4B5B-83E1-2D369E651B23}" destId="{D9467176-7DCD-4492-BB51-84E0DFBF38D0}" srcOrd="0" destOrd="0" presId="urn:microsoft.com/office/officeart/2005/8/layout/orgChart1"/>
    <dgm:cxn modelId="{9E378EED-20A7-4493-B2D3-EA7C82E82F28}" type="presParOf" srcId="{3472AA6B-92EA-4975-8757-067B4FAEACA3}" destId="{CDB9D90E-741E-487D-BDAB-CF140576A39B}" srcOrd="0" destOrd="0" presId="urn:microsoft.com/office/officeart/2005/8/layout/orgChart1"/>
    <dgm:cxn modelId="{5439E69F-4CEB-4FD3-A465-D5A0B6D61107}" type="presParOf" srcId="{CDB9D90E-741E-487D-BDAB-CF140576A39B}" destId="{B740B83B-4E76-4901-A7AE-E911F27A7800}" srcOrd="0" destOrd="0" presId="urn:microsoft.com/office/officeart/2005/8/layout/orgChart1"/>
    <dgm:cxn modelId="{4C29A2B3-24DB-410E-8E76-178DAF300798}" type="presParOf" srcId="{B740B83B-4E76-4901-A7AE-E911F27A7800}" destId="{35C731D8-C7B9-4266-B0E5-2E22B75C5225}" srcOrd="0" destOrd="0" presId="urn:microsoft.com/office/officeart/2005/8/layout/orgChart1"/>
    <dgm:cxn modelId="{E002C7C0-355A-4328-B3B4-E5FCAFB658E7}" type="presParOf" srcId="{B740B83B-4E76-4901-A7AE-E911F27A7800}" destId="{3BEBC4B2-ADDC-468D-AAFC-38CF4A3D7334}" srcOrd="1" destOrd="0" presId="urn:microsoft.com/office/officeart/2005/8/layout/orgChart1"/>
    <dgm:cxn modelId="{45657510-7316-4DD5-8EAD-10792705B7AE}" type="presParOf" srcId="{CDB9D90E-741E-487D-BDAB-CF140576A39B}" destId="{93FF95B7-BB6B-4DD4-91B6-AB038F0DD422}" srcOrd="1" destOrd="0" presId="urn:microsoft.com/office/officeart/2005/8/layout/orgChart1"/>
    <dgm:cxn modelId="{DC53D3B3-C925-4D4B-A21C-69E14035C162}" type="presParOf" srcId="{93FF95B7-BB6B-4DD4-91B6-AB038F0DD422}" destId="{A63FCA82-89ED-4CA3-A4A8-A3FC094CB9CB}" srcOrd="0" destOrd="0" presId="urn:microsoft.com/office/officeart/2005/8/layout/orgChart1"/>
    <dgm:cxn modelId="{88398A28-A514-4CA3-959B-52342A74BDE9}" type="presParOf" srcId="{93FF95B7-BB6B-4DD4-91B6-AB038F0DD422}" destId="{F3AF1B29-67C7-4086-B9DC-65C9FAAE3D54}" srcOrd="1" destOrd="0" presId="urn:microsoft.com/office/officeart/2005/8/layout/orgChart1"/>
    <dgm:cxn modelId="{5181A8F2-CCF1-40E0-B5E2-7386F54445C1}" type="presParOf" srcId="{F3AF1B29-67C7-4086-B9DC-65C9FAAE3D54}" destId="{D6D6DF9E-A1B3-41D1-86B9-A281239BAB20}" srcOrd="0" destOrd="0" presId="urn:microsoft.com/office/officeart/2005/8/layout/orgChart1"/>
    <dgm:cxn modelId="{E5887F69-6F3F-4C37-8BB1-4CF29274B3B9}" type="presParOf" srcId="{D6D6DF9E-A1B3-41D1-86B9-A281239BAB20}" destId="{8617C790-C73B-4003-883E-7F42AD0098AD}" srcOrd="0" destOrd="0" presId="urn:microsoft.com/office/officeart/2005/8/layout/orgChart1"/>
    <dgm:cxn modelId="{B94EA1F1-8EBF-4238-B88D-C02B932E0BA1}" type="presParOf" srcId="{D6D6DF9E-A1B3-41D1-86B9-A281239BAB20}" destId="{4C3C13AB-6502-4EA8-BB99-AF01A1906E0D}" srcOrd="1" destOrd="0" presId="urn:microsoft.com/office/officeart/2005/8/layout/orgChart1"/>
    <dgm:cxn modelId="{AFC74B77-50CB-463F-A541-1A48EE5CD039}" type="presParOf" srcId="{F3AF1B29-67C7-4086-B9DC-65C9FAAE3D54}" destId="{EB8B0E6E-0B07-4D03-BEA0-137F98262D13}" srcOrd="1" destOrd="0" presId="urn:microsoft.com/office/officeart/2005/8/layout/orgChart1"/>
    <dgm:cxn modelId="{687949A8-FB7F-4C58-8BC6-01A59A685D7C}" type="presParOf" srcId="{F3AF1B29-67C7-4086-B9DC-65C9FAAE3D54}" destId="{6B35DA52-DAEB-4FD0-BFAE-CDE853414692}" srcOrd="2" destOrd="0" presId="urn:microsoft.com/office/officeart/2005/8/layout/orgChart1"/>
    <dgm:cxn modelId="{EF7EF14A-F855-4124-A431-E9B97E1E6DED}" type="presParOf" srcId="{93FF95B7-BB6B-4DD4-91B6-AB038F0DD422}" destId="{AD2C1903-C4B2-4369-86B5-8F2A3E5AF587}" srcOrd="2" destOrd="0" presId="urn:microsoft.com/office/officeart/2005/8/layout/orgChart1"/>
    <dgm:cxn modelId="{F05B5F3F-73FA-41ED-A8DB-84C4C5299E7F}" type="presParOf" srcId="{93FF95B7-BB6B-4DD4-91B6-AB038F0DD422}" destId="{ACAF25DA-A4B4-44A0-A89B-4321DDA80419}" srcOrd="3" destOrd="0" presId="urn:microsoft.com/office/officeart/2005/8/layout/orgChart1"/>
    <dgm:cxn modelId="{931A1730-82F4-464E-B1FB-2917E87E4B12}" type="presParOf" srcId="{ACAF25DA-A4B4-44A0-A89B-4321DDA80419}" destId="{5DC0C144-62AD-47EC-855B-F6024143CA65}" srcOrd="0" destOrd="0" presId="urn:microsoft.com/office/officeart/2005/8/layout/orgChart1"/>
    <dgm:cxn modelId="{9E19BF71-E003-4D5E-B990-0742B2A48B3E}" type="presParOf" srcId="{5DC0C144-62AD-47EC-855B-F6024143CA65}" destId="{A259661D-AA60-41A9-8C40-AFBBD278AA2A}" srcOrd="0" destOrd="0" presId="urn:microsoft.com/office/officeart/2005/8/layout/orgChart1"/>
    <dgm:cxn modelId="{AF2D71FB-2C48-4B00-9627-FD16BEDA9EBD}" type="presParOf" srcId="{5DC0C144-62AD-47EC-855B-F6024143CA65}" destId="{82570A01-12B9-463B-9FE9-D374526F9DD8}" srcOrd="1" destOrd="0" presId="urn:microsoft.com/office/officeart/2005/8/layout/orgChart1"/>
    <dgm:cxn modelId="{3433D908-D6B0-4574-8564-2ACCC8C57B78}" type="presParOf" srcId="{ACAF25DA-A4B4-44A0-A89B-4321DDA80419}" destId="{AEDA7BFA-FACE-49B4-993B-59D90AFB8DC5}" srcOrd="1" destOrd="0" presId="urn:microsoft.com/office/officeart/2005/8/layout/orgChart1"/>
    <dgm:cxn modelId="{022C074B-A146-4EF4-A056-DB2A4AAEECB1}" type="presParOf" srcId="{ACAF25DA-A4B4-44A0-A89B-4321DDA80419}" destId="{9FFE088B-1B13-45FD-AE68-07D620BC3581}" srcOrd="2" destOrd="0" presId="urn:microsoft.com/office/officeart/2005/8/layout/orgChart1"/>
    <dgm:cxn modelId="{8C435F80-4CC5-4BA3-A2C2-749A2D479018}" type="presParOf" srcId="{93FF95B7-BB6B-4DD4-91B6-AB038F0DD422}" destId="{08EBB48E-112F-4097-9669-3DE729D7F89C}" srcOrd="4" destOrd="0" presId="urn:microsoft.com/office/officeart/2005/8/layout/orgChart1"/>
    <dgm:cxn modelId="{F2320685-C6DC-4CD1-B68A-67D20D87C398}" type="presParOf" srcId="{93FF95B7-BB6B-4DD4-91B6-AB038F0DD422}" destId="{1CD946CC-DE83-4323-AF5C-CA60CC84B39D}" srcOrd="5" destOrd="0" presId="urn:microsoft.com/office/officeart/2005/8/layout/orgChart1"/>
    <dgm:cxn modelId="{881934F7-FC0A-4475-AE3A-6DB3D970A5A6}" type="presParOf" srcId="{1CD946CC-DE83-4323-AF5C-CA60CC84B39D}" destId="{FDF33367-02B3-40AF-9493-DF618E2EAE21}" srcOrd="0" destOrd="0" presId="urn:microsoft.com/office/officeart/2005/8/layout/orgChart1"/>
    <dgm:cxn modelId="{1F625DF3-1876-443D-B2AC-829A65D260EC}" type="presParOf" srcId="{FDF33367-02B3-40AF-9493-DF618E2EAE21}" destId="{EE9357B9-1EA7-40AF-852E-5666B0C4A00E}" srcOrd="0" destOrd="0" presId="urn:microsoft.com/office/officeart/2005/8/layout/orgChart1"/>
    <dgm:cxn modelId="{B5A63D41-93B1-481D-B4BD-B08F1C5CEB10}" type="presParOf" srcId="{FDF33367-02B3-40AF-9493-DF618E2EAE21}" destId="{99C236BF-1C3F-413F-9A17-0E8D7E3E68DC}" srcOrd="1" destOrd="0" presId="urn:microsoft.com/office/officeart/2005/8/layout/orgChart1"/>
    <dgm:cxn modelId="{7761EFE6-C3F6-4C05-878A-83E38EA5E2C0}" type="presParOf" srcId="{1CD946CC-DE83-4323-AF5C-CA60CC84B39D}" destId="{A943DA47-E7CD-436F-8C79-5D64EF3BEF17}" srcOrd="1" destOrd="0" presId="urn:microsoft.com/office/officeart/2005/8/layout/orgChart1"/>
    <dgm:cxn modelId="{3EE35C66-57C9-46C8-9A5C-DB8D6F3891A6}" type="presParOf" srcId="{1CD946CC-DE83-4323-AF5C-CA60CC84B39D}" destId="{959AFB54-4F06-4AB6-B489-49DC01E80B41}" srcOrd="2" destOrd="0" presId="urn:microsoft.com/office/officeart/2005/8/layout/orgChart1"/>
    <dgm:cxn modelId="{3C6391B4-3576-4515-9F9E-C56941E8C601}" type="presParOf" srcId="{93FF95B7-BB6B-4DD4-91B6-AB038F0DD422}" destId="{5502DD62-0DAE-4D14-99E3-8DC56F60139E}" srcOrd="6" destOrd="0" presId="urn:microsoft.com/office/officeart/2005/8/layout/orgChart1"/>
    <dgm:cxn modelId="{F8CC8006-4DAF-4AF0-A537-864C733EA28D}" type="presParOf" srcId="{93FF95B7-BB6B-4DD4-91B6-AB038F0DD422}" destId="{3D2FAA4B-90EB-48C6-A627-116F3E68740F}" srcOrd="7" destOrd="0" presId="urn:microsoft.com/office/officeart/2005/8/layout/orgChart1"/>
    <dgm:cxn modelId="{15FECD58-BEB2-45BF-89C9-26901878714A}" type="presParOf" srcId="{3D2FAA4B-90EB-48C6-A627-116F3E68740F}" destId="{379A9B06-1E28-4D79-AB66-13F6FA8A4869}" srcOrd="0" destOrd="0" presId="urn:microsoft.com/office/officeart/2005/8/layout/orgChart1"/>
    <dgm:cxn modelId="{2A167528-7D59-4D3B-A96F-8B3BD851E286}" type="presParOf" srcId="{379A9B06-1E28-4D79-AB66-13F6FA8A4869}" destId="{197198A1-527E-4A50-B01D-96D1ED0DA49D}" srcOrd="0" destOrd="0" presId="urn:microsoft.com/office/officeart/2005/8/layout/orgChart1"/>
    <dgm:cxn modelId="{36B604DC-148B-4037-86F7-81E285295188}" type="presParOf" srcId="{379A9B06-1E28-4D79-AB66-13F6FA8A4869}" destId="{3D25B6F5-8559-4B35-A4D9-9100CE325379}" srcOrd="1" destOrd="0" presId="urn:microsoft.com/office/officeart/2005/8/layout/orgChart1"/>
    <dgm:cxn modelId="{A60D693C-F19D-47AE-8FEF-7E12F0419D92}" type="presParOf" srcId="{3D2FAA4B-90EB-48C6-A627-116F3E68740F}" destId="{39269DCD-EE11-40FC-92FD-D2DEB5E01864}" srcOrd="1" destOrd="0" presId="urn:microsoft.com/office/officeart/2005/8/layout/orgChart1"/>
    <dgm:cxn modelId="{89A6C7BE-E87D-48FF-8EBE-305CF411BF6A}" type="presParOf" srcId="{3D2FAA4B-90EB-48C6-A627-116F3E68740F}" destId="{E53D9B35-A4DD-4092-B28E-AFDEF9DCEE79}" srcOrd="2" destOrd="0" presId="urn:microsoft.com/office/officeart/2005/8/layout/orgChart1"/>
    <dgm:cxn modelId="{027E8DE1-CB5E-4D58-82A9-B00BB277BDDA}" type="presParOf" srcId="{93FF95B7-BB6B-4DD4-91B6-AB038F0DD422}" destId="{D9467176-7DCD-4492-BB51-84E0DFBF38D0}" srcOrd="8" destOrd="0" presId="urn:microsoft.com/office/officeart/2005/8/layout/orgChart1"/>
    <dgm:cxn modelId="{E4912340-5D71-4419-8093-EABDC16D0292}" type="presParOf" srcId="{93FF95B7-BB6B-4DD4-91B6-AB038F0DD422}" destId="{7E1476D4-CA7B-4833-A371-08B1BA54AA6A}" srcOrd="9" destOrd="0" presId="urn:microsoft.com/office/officeart/2005/8/layout/orgChart1"/>
    <dgm:cxn modelId="{DBBA352B-2435-4EAE-8123-2AE1C95C22DC}" type="presParOf" srcId="{7E1476D4-CA7B-4833-A371-08B1BA54AA6A}" destId="{302AEF1A-F446-4267-8B89-CB9398B7DEE6}" srcOrd="0" destOrd="0" presId="urn:microsoft.com/office/officeart/2005/8/layout/orgChart1"/>
    <dgm:cxn modelId="{ECD1F7FF-112C-451A-AFF7-2376BE36EB31}" type="presParOf" srcId="{302AEF1A-F446-4267-8B89-CB9398B7DEE6}" destId="{1BFC3DF9-9E0B-4787-8A9E-F47064858A66}" srcOrd="0" destOrd="0" presId="urn:microsoft.com/office/officeart/2005/8/layout/orgChart1"/>
    <dgm:cxn modelId="{7F590D36-236D-423F-A780-5932DB083E6F}" type="presParOf" srcId="{302AEF1A-F446-4267-8B89-CB9398B7DEE6}" destId="{09D7D7FC-4E97-4FC0-B7B6-3D7F141764DB}" srcOrd="1" destOrd="0" presId="urn:microsoft.com/office/officeart/2005/8/layout/orgChart1"/>
    <dgm:cxn modelId="{B258D81B-BB9A-425C-AEC6-4EDB81397789}" type="presParOf" srcId="{7E1476D4-CA7B-4833-A371-08B1BA54AA6A}" destId="{E52483CA-EB98-4D06-9855-C5161463EF57}" srcOrd="1" destOrd="0" presId="urn:microsoft.com/office/officeart/2005/8/layout/orgChart1"/>
    <dgm:cxn modelId="{51A8187B-CB6D-4702-AFC5-D152848C66BD}" type="presParOf" srcId="{7E1476D4-CA7B-4833-A371-08B1BA54AA6A}" destId="{42EDB8C6-8702-4BC3-A6A6-D9AAB1794ADF}" srcOrd="2" destOrd="0" presId="urn:microsoft.com/office/officeart/2005/8/layout/orgChart1"/>
    <dgm:cxn modelId="{A1A4E659-25EB-4CF0-9925-6DF6B82434C0}" type="presParOf" srcId="{CDB9D90E-741E-487D-BDAB-CF140576A39B}" destId="{45AB7D51-0134-4174-AD02-5B17E0023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FE8530-8B84-4751-8BAD-83FDF208A2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475DD3-BCF1-4CBE-AF21-1308B01A0F4D}">
      <dgm:prSet phldrT="[Text]" custT="1"/>
      <dgm:spPr/>
      <dgm:t>
        <a:bodyPr/>
        <a:lstStyle/>
        <a:p>
          <a:r>
            <a:rPr lang="en-US" sz="2800" dirty="0"/>
            <a:t>Potential issues</a:t>
          </a:r>
        </a:p>
      </dgm:t>
    </dgm:pt>
    <dgm:pt modelId="{07CF7DA3-28D0-4F24-AFBC-73539B87EC68}" type="parTrans" cxnId="{D160F5A4-60E8-4401-979F-6D5B161A2D13}">
      <dgm:prSet/>
      <dgm:spPr/>
      <dgm:t>
        <a:bodyPr/>
        <a:lstStyle/>
        <a:p>
          <a:endParaRPr lang="en-US"/>
        </a:p>
      </dgm:t>
    </dgm:pt>
    <dgm:pt modelId="{21C0FB65-4F77-46C1-8578-56EB77603F2C}" type="sibTrans" cxnId="{D160F5A4-60E8-4401-979F-6D5B161A2D13}">
      <dgm:prSet/>
      <dgm:spPr/>
      <dgm:t>
        <a:bodyPr/>
        <a:lstStyle/>
        <a:p>
          <a:endParaRPr lang="en-US"/>
        </a:p>
      </dgm:t>
    </dgm:pt>
    <dgm:pt modelId="{329236D9-DA04-4A72-B4AE-CEBDD78F3CF4}">
      <dgm:prSet phldrT="[Text]" custT="1"/>
      <dgm:spPr/>
      <dgm:t>
        <a:bodyPr/>
        <a:lstStyle/>
        <a:p>
          <a:r>
            <a:rPr lang="en-US" sz="2800" dirty="0"/>
            <a:t>Good news</a:t>
          </a:r>
        </a:p>
      </dgm:t>
    </dgm:pt>
    <dgm:pt modelId="{882AEBA7-76E9-4C9B-976C-EEB3563619FC}" type="parTrans" cxnId="{E4E7A63A-91CF-4B46-8C0A-6EF12E0335C0}">
      <dgm:prSet/>
      <dgm:spPr/>
      <dgm:t>
        <a:bodyPr/>
        <a:lstStyle/>
        <a:p>
          <a:endParaRPr lang="en-US"/>
        </a:p>
      </dgm:t>
    </dgm:pt>
    <dgm:pt modelId="{8E8DB25B-FA5C-4343-A3B0-76CAB66D054B}" type="sibTrans" cxnId="{E4E7A63A-91CF-4B46-8C0A-6EF12E0335C0}">
      <dgm:prSet/>
      <dgm:spPr/>
      <dgm:t>
        <a:bodyPr/>
        <a:lstStyle/>
        <a:p>
          <a:endParaRPr lang="en-US"/>
        </a:p>
      </dgm:t>
    </dgm:pt>
    <dgm:pt modelId="{30478287-DBFF-43AC-BD8E-B58F48987E34}">
      <dgm:prSet phldrT="[Text]" custT="1"/>
      <dgm:spPr/>
      <dgm:t>
        <a:bodyPr/>
        <a:lstStyle/>
        <a:p>
          <a:r>
            <a:rPr lang="en-US" sz="2800" dirty="0"/>
            <a:t>Media and legislative contacts</a:t>
          </a:r>
        </a:p>
      </dgm:t>
    </dgm:pt>
    <dgm:pt modelId="{4E9A8709-CA0F-45A0-987C-A78C25843501}" type="parTrans" cxnId="{9CE7C946-6730-4937-B7CD-AF0A23BDF9C8}">
      <dgm:prSet/>
      <dgm:spPr/>
      <dgm:t>
        <a:bodyPr/>
        <a:lstStyle/>
        <a:p>
          <a:endParaRPr lang="en-US"/>
        </a:p>
      </dgm:t>
    </dgm:pt>
    <dgm:pt modelId="{5E7CDA91-8F02-4B1C-A44C-DBE4017AC5A6}" type="sibTrans" cxnId="{9CE7C946-6730-4937-B7CD-AF0A23BDF9C8}">
      <dgm:prSet/>
      <dgm:spPr/>
      <dgm:t>
        <a:bodyPr/>
        <a:lstStyle/>
        <a:p>
          <a:endParaRPr lang="en-US"/>
        </a:p>
      </dgm:t>
    </dgm:pt>
    <dgm:pt modelId="{D09D962C-61C4-435C-894E-9C41153D150B}">
      <dgm:prSet phldrT="[Text]" custT="1"/>
      <dgm:spPr/>
      <dgm:t>
        <a:bodyPr/>
        <a:lstStyle/>
        <a:p>
          <a:r>
            <a:rPr lang="en-US" sz="2800" dirty="0"/>
            <a:t>Incidents</a:t>
          </a:r>
        </a:p>
      </dgm:t>
    </dgm:pt>
    <dgm:pt modelId="{DF4E860E-EDD1-4470-B221-ED0E7EA26F0B}" type="parTrans" cxnId="{CBE91891-84C8-4B8B-B82C-58EAEF2B684F}">
      <dgm:prSet/>
      <dgm:spPr/>
      <dgm:t>
        <a:bodyPr/>
        <a:lstStyle/>
        <a:p>
          <a:endParaRPr lang="en-US"/>
        </a:p>
      </dgm:t>
    </dgm:pt>
    <dgm:pt modelId="{9E9ECF55-4299-4800-997B-A045E19F9EBF}" type="sibTrans" cxnId="{CBE91891-84C8-4B8B-B82C-58EAEF2B684F}">
      <dgm:prSet/>
      <dgm:spPr/>
      <dgm:t>
        <a:bodyPr/>
        <a:lstStyle/>
        <a:p>
          <a:endParaRPr lang="en-US"/>
        </a:p>
      </dgm:t>
    </dgm:pt>
    <dgm:pt modelId="{049CF2A7-378B-495F-B762-687BBF8FFC8C}">
      <dgm:prSet phldrT="[Text]" custT="1"/>
      <dgm:spPr/>
      <dgm:t>
        <a:bodyPr/>
        <a:lstStyle/>
        <a:p>
          <a:r>
            <a:rPr lang="en-US" sz="2800" dirty="0"/>
            <a:t>Events</a:t>
          </a:r>
        </a:p>
      </dgm:t>
    </dgm:pt>
    <dgm:pt modelId="{A1B68CB1-817E-47A6-A4C5-F5FD7494E396}" type="parTrans" cxnId="{BBFAF6EE-6486-48C3-B0B4-AA67CB5891BC}">
      <dgm:prSet/>
      <dgm:spPr/>
      <dgm:t>
        <a:bodyPr/>
        <a:lstStyle/>
        <a:p>
          <a:endParaRPr lang="en-US"/>
        </a:p>
      </dgm:t>
    </dgm:pt>
    <dgm:pt modelId="{7282ABDE-D684-478B-8668-985AAF837CAC}" type="sibTrans" cxnId="{BBFAF6EE-6486-48C3-B0B4-AA67CB5891BC}">
      <dgm:prSet/>
      <dgm:spPr/>
      <dgm:t>
        <a:bodyPr/>
        <a:lstStyle/>
        <a:p>
          <a:endParaRPr lang="en-US"/>
        </a:p>
      </dgm:t>
    </dgm:pt>
    <dgm:pt modelId="{8B48D9F4-99C9-4C0D-86FE-2294BACD4CC9}" type="pres">
      <dgm:prSet presAssocID="{83FE8530-8B84-4751-8BAD-83FDF208A238}" presName="linear" presStyleCnt="0">
        <dgm:presLayoutVars>
          <dgm:dir/>
          <dgm:animLvl val="lvl"/>
          <dgm:resizeHandles val="exact"/>
        </dgm:presLayoutVars>
      </dgm:prSet>
      <dgm:spPr/>
    </dgm:pt>
    <dgm:pt modelId="{BDBB3E61-7D34-4799-B2CA-35C3DEAE835C}" type="pres">
      <dgm:prSet presAssocID="{DB475DD3-BCF1-4CBE-AF21-1308B01A0F4D}" presName="parentLin" presStyleCnt="0"/>
      <dgm:spPr/>
    </dgm:pt>
    <dgm:pt modelId="{05832DB8-7C68-410E-8383-580DDA06F896}" type="pres">
      <dgm:prSet presAssocID="{DB475DD3-BCF1-4CBE-AF21-1308B01A0F4D}" presName="parentLeftMargin" presStyleLbl="node1" presStyleIdx="0" presStyleCnt="5"/>
      <dgm:spPr/>
    </dgm:pt>
    <dgm:pt modelId="{8667B23E-D777-4FD0-9F91-36150EAF4A9F}" type="pres">
      <dgm:prSet presAssocID="{DB475DD3-BCF1-4CBE-AF21-1308B01A0F4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DF755B7-0DF5-476D-B7DB-5367A5587A8D}" type="pres">
      <dgm:prSet presAssocID="{DB475DD3-BCF1-4CBE-AF21-1308B01A0F4D}" presName="negativeSpace" presStyleCnt="0"/>
      <dgm:spPr/>
    </dgm:pt>
    <dgm:pt modelId="{73B41FEB-3FCF-444E-B7C9-4271CD2FE6E8}" type="pres">
      <dgm:prSet presAssocID="{DB475DD3-BCF1-4CBE-AF21-1308B01A0F4D}" presName="childText" presStyleLbl="conFgAcc1" presStyleIdx="0" presStyleCnt="5">
        <dgm:presLayoutVars>
          <dgm:bulletEnabled val="1"/>
        </dgm:presLayoutVars>
      </dgm:prSet>
      <dgm:spPr/>
    </dgm:pt>
    <dgm:pt modelId="{7450784A-C457-47AF-8DD4-09B453CFEF62}" type="pres">
      <dgm:prSet presAssocID="{21C0FB65-4F77-46C1-8578-56EB77603F2C}" presName="spaceBetweenRectangles" presStyleCnt="0"/>
      <dgm:spPr/>
    </dgm:pt>
    <dgm:pt modelId="{1789D87D-34C5-4EF6-A474-B378409E11DD}" type="pres">
      <dgm:prSet presAssocID="{329236D9-DA04-4A72-B4AE-CEBDD78F3CF4}" presName="parentLin" presStyleCnt="0"/>
      <dgm:spPr/>
    </dgm:pt>
    <dgm:pt modelId="{F0CD9FE4-714B-4014-81D1-6FEAFFB4D5E5}" type="pres">
      <dgm:prSet presAssocID="{329236D9-DA04-4A72-B4AE-CEBDD78F3CF4}" presName="parentLeftMargin" presStyleLbl="node1" presStyleIdx="0" presStyleCnt="5"/>
      <dgm:spPr/>
    </dgm:pt>
    <dgm:pt modelId="{ABA812BF-890C-4CF3-80EF-5CD1E851F77E}" type="pres">
      <dgm:prSet presAssocID="{329236D9-DA04-4A72-B4AE-CEBDD78F3CF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5AFBD1B-B5F0-4AB2-8BB5-E0E40DE1228D}" type="pres">
      <dgm:prSet presAssocID="{329236D9-DA04-4A72-B4AE-CEBDD78F3CF4}" presName="negativeSpace" presStyleCnt="0"/>
      <dgm:spPr/>
    </dgm:pt>
    <dgm:pt modelId="{438AB967-73E6-428B-ADF7-4E96DCC983EB}" type="pres">
      <dgm:prSet presAssocID="{329236D9-DA04-4A72-B4AE-CEBDD78F3CF4}" presName="childText" presStyleLbl="conFgAcc1" presStyleIdx="1" presStyleCnt="5">
        <dgm:presLayoutVars>
          <dgm:bulletEnabled val="1"/>
        </dgm:presLayoutVars>
      </dgm:prSet>
      <dgm:spPr/>
    </dgm:pt>
    <dgm:pt modelId="{98D07ED4-41C9-4590-99D7-2E2F05444FD8}" type="pres">
      <dgm:prSet presAssocID="{8E8DB25B-FA5C-4343-A3B0-76CAB66D054B}" presName="spaceBetweenRectangles" presStyleCnt="0"/>
      <dgm:spPr/>
    </dgm:pt>
    <dgm:pt modelId="{BB5DE563-B85F-4BE6-9B84-45255F68ED01}" type="pres">
      <dgm:prSet presAssocID="{30478287-DBFF-43AC-BD8E-B58F48987E34}" presName="parentLin" presStyleCnt="0"/>
      <dgm:spPr/>
    </dgm:pt>
    <dgm:pt modelId="{906557BB-762C-433F-8D76-F26B1BF2519B}" type="pres">
      <dgm:prSet presAssocID="{30478287-DBFF-43AC-BD8E-B58F48987E34}" presName="parentLeftMargin" presStyleLbl="node1" presStyleIdx="1" presStyleCnt="5"/>
      <dgm:spPr/>
    </dgm:pt>
    <dgm:pt modelId="{37DD0EFC-AAAC-47D0-A824-646D5633B0D8}" type="pres">
      <dgm:prSet presAssocID="{30478287-DBFF-43AC-BD8E-B58F48987E34}" presName="parentText" presStyleLbl="node1" presStyleIdx="2" presStyleCnt="5" custScaleX="125000">
        <dgm:presLayoutVars>
          <dgm:chMax val="0"/>
          <dgm:bulletEnabled val="1"/>
        </dgm:presLayoutVars>
      </dgm:prSet>
      <dgm:spPr/>
    </dgm:pt>
    <dgm:pt modelId="{9FD50ED0-AE58-4E2A-86BA-65F26A88CEE1}" type="pres">
      <dgm:prSet presAssocID="{30478287-DBFF-43AC-BD8E-B58F48987E34}" presName="negativeSpace" presStyleCnt="0"/>
      <dgm:spPr/>
    </dgm:pt>
    <dgm:pt modelId="{D4429D29-157C-47C5-8697-8C103E3A5FC2}" type="pres">
      <dgm:prSet presAssocID="{30478287-DBFF-43AC-BD8E-B58F48987E34}" presName="childText" presStyleLbl="conFgAcc1" presStyleIdx="2" presStyleCnt="5">
        <dgm:presLayoutVars>
          <dgm:bulletEnabled val="1"/>
        </dgm:presLayoutVars>
      </dgm:prSet>
      <dgm:spPr/>
    </dgm:pt>
    <dgm:pt modelId="{85B7E0B0-59D2-42A5-83DD-F2AB7225832B}" type="pres">
      <dgm:prSet presAssocID="{5E7CDA91-8F02-4B1C-A44C-DBE4017AC5A6}" presName="spaceBetweenRectangles" presStyleCnt="0"/>
      <dgm:spPr/>
    </dgm:pt>
    <dgm:pt modelId="{49B642FA-DEDE-469E-9C8E-98B20DAE5510}" type="pres">
      <dgm:prSet presAssocID="{D09D962C-61C4-435C-894E-9C41153D150B}" presName="parentLin" presStyleCnt="0"/>
      <dgm:spPr/>
    </dgm:pt>
    <dgm:pt modelId="{E8DA562F-2F27-4F58-BD27-19EA48FE65D8}" type="pres">
      <dgm:prSet presAssocID="{D09D962C-61C4-435C-894E-9C41153D150B}" presName="parentLeftMargin" presStyleLbl="node1" presStyleIdx="2" presStyleCnt="5"/>
      <dgm:spPr/>
    </dgm:pt>
    <dgm:pt modelId="{2C566040-B0CB-437E-878E-73F7CDE72197}" type="pres">
      <dgm:prSet presAssocID="{D09D962C-61C4-435C-894E-9C41153D150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B063FC7-593F-4507-91AA-2CD4DFA6D4B5}" type="pres">
      <dgm:prSet presAssocID="{D09D962C-61C4-435C-894E-9C41153D150B}" presName="negativeSpace" presStyleCnt="0"/>
      <dgm:spPr/>
    </dgm:pt>
    <dgm:pt modelId="{E797ADDD-DC33-4CEC-B02C-98E37AB4DAFE}" type="pres">
      <dgm:prSet presAssocID="{D09D962C-61C4-435C-894E-9C41153D150B}" presName="childText" presStyleLbl="conFgAcc1" presStyleIdx="3" presStyleCnt="5">
        <dgm:presLayoutVars>
          <dgm:bulletEnabled val="1"/>
        </dgm:presLayoutVars>
      </dgm:prSet>
      <dgm:spPr/>
    </dgm:pt>
    <dgm:pt modelId="{BE31DC2B-FEF8-4C5E-A7F1-A0310297BC3D}" type="pres">
      <dgm:prSet presAssocID="{9E9ECF55-4299-4800-997B-A045E19F9EBF}" presName="spaceBetweenRectangles" presStyleCnt="0"/>
      <dgm:spPr/>
    </dgm:pt>
    <dgm:pt modelId="{BB84FD95-3414-45C4-9613-D409DCE221B1}" type="pres">
      <dgm:prSet presAssocID="{049CF2A7-378B-495F-B762-687BBF8FFC8C}" presName="parentLin" presStyleCnt="0"/>
      <dgm:spPr/>
    </dgm:pt>
    <dgm:pt modelId="{12D0CF17-0330-4EEE-8909-960CAF803CEF}" type="pres">
      <dgm:prSet presAssocID="{049CF2A7-378B-495F-B762-687BBF8FFC8C}" presName="parentLeftMargin" presStyleLbl="node1" presStyleIdx="3" presStyleCnt="5"/>
      <dgm:spPr/>
    </dgm:pt>
    <dgm:pt modelId="{B5CD28E6-E4C7-4FE4-9144-0B98FE9FC353}" type="pres">
      <dgm:prSet presAssocID="{049CF2A7-378B-495F-B762-687BBF8FFC8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A72A7EF-A9C5-45C4-89C5-4B2D15593500}" type="pres">
      <dgm:prSet presAssocID="{049CF2A7-378B-495F-B762-687BBF8FFC8C}" presName="negativeSpace" presStyleCnt="0"/>
      <dgm:spPr/>
    </dgm:pt>
    <dgm:pt modelId="{97242CA0-44A7-4C95-A1BA-7DB3FCDA3A3E}" type="pres">
      <dgm:prSet presAssocID="{049CF2A7-378B-495F-B762-687BBF8FFC8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F6F0416-A6DB-46D8-8B57-522E6F83301F}" type="presOf" srcId="{329236D9-DA04-4A72-B4AE-CEBDD78F3CF4}" destId="{F0CD9FE4-714B-4014-81D1-6FEAFFB4D5E5}" srcOrd="0" destOrd="0" presId="urn:microsoft.com/office/officeart/2005/8/layout/list1"/>
    <dgm:cxn modelId="{D709782B-60B1-43CD-AF5C-96DD37711F70}" type="presOf" srcId="{D09D962C-61C4-435C-894E-9C41153D150B}" destId="{E8DA562F-2F27-4F58-BD27-19EA48FE65D8}" srcOrd="0" destOrd="0" presId="urn:microsoft.com/office/officeart/2005/8/layout/list1"/>
    <dgm:cxn modelId="{69E44331-60F6-41D8-A8A8-075D541072EF}" type="presOf" srcId="{049CF2A7-378B-495F-B762-687BBF8FFC8C}" destId="{12D0CF17-0330-4EEE-8909-960CAF803CEF}" srcOrd="0" destOrd="0" presId="urn:microsoft.com/office/officeart/2005/8/layout/list1"/>
    <dgm:cxn modelId="{E4E7A63A-91CF-4B46-8C0A-6EF12E0335C0}" srcId="{83FE8530-8B84-4751-8BAD-83FDF208A238}" destId="{329236D9-DA04-4A72-B4AE-CEBDD78F3CF4}" srcOrd="1" destOrd="0" parTransId="{882AEBA7-76E9-4C9B-976C-EEB3563619FC}" sibTransId="{8E8DB25B-FA5C-4343-A3B0-76CAB66D054B}"/>
    <dgm:cxn modelId="{9CE7C946-6730-4937-B7CD-AF0A23BDF9C8}" srcId="{83FE8530-8B84-4751-8BAD-83FDF208A238}" destId="{30478287-DBFF-43AC-BD8E-B58F48987E34}" srcOrd="2" destOrd="0" parTransId="{4E9A8709-CA0F-45A0-987C-A78C25843501}" sibTransId="{5E7CDA91-8F02-4B1C-A44C-DBE4017AC5A6}"/>
    <dgm:cxn modelId="{EC422F86-5A36-4A68-8DAF-7E2B7BE24A0D}" type="presOf" srcId="{DB475DD3-BCF1-4CBE-AF21-1308B01A0F4D}" destId="{8667B23E-D777-4FD0-9F91-36150EAF4A9F}" srcOrd="1" destOrd="0" presId="urn:microsoft.com/office/officeart/2005/8/layout/list1"/>
    <dgm:cxn modelId="{E7497E87-54F4-4383-8933-DC9EC1884F12}" type="presOf" srcId="{DB475DD3-BCF1-4CBE-AF21-1308B01A0F4D}" destId="{05832DB8-7C68-410E-8383-580DDA06F896}" srcOrd="0" destOrd="0" presId="urn:microsoft.com/office/officeart/2005/8/layout/list1"/>
    <dgm:cxn modelId="{34E41C8A-321F-4E31-9084-1C99A1870331}" type="presOf" srcId="{D09D962C-61C4-435C-894E-9C41153D150B}" destId="{2C566040-B0CB-437E-878E-73F7CDE72197}" srcOrd="1" destOrd="0" presId="urn:microsoft.com/office/officeart/2005/8/layout/list1"/>
    <dgm:cxn modelId="{CBE91891-84C8-4B8B-B82C-58EAEF2B684F}" srcId="{83FE8530-8B84-4751-8BAD-83FDF208A238}" destId="{D09D962C-61C4-435C-894E-9C41153D150B}" srcOrd="3" destOrd="0" parTransId="{DF4E860E-EDD1-4470-B221-ED0E7EA26F0B}" sibTransId="{9E9ECF55-4299-4800-997B-A045E19F9EBF}"/>
    <dgm:cxn modelId="{8713C795-0944-480A-8BAC-7E9A09034C9B}" type="presOf" srcId="{049CF2A7-378B-495F-B762-687BBF8FFC8C}" destId="{B5CD28E6-E4C7-4FE4-9144-0B98FE9FC353}" srcOrd="1" destOrd="0" presId="urn:microsoft.com/office/officeart/2005/8/layout/list1"/>
    <dgm:cxn modelId="{4B98CA9B-598B-4899-B3D2-FB433038D018}" type="presOf" srcId="{30478287-DBFF-43AC-BD8E-B58F48987E34}" destId="{37DD0EFC-AAAC-47D0-A824-646D5633B0D8}" srcOrd="1" destOrd="0" presId="urn:microsoft.com/office/officeart/2005/8/layout/list1"/>
    <dgm:cxn modelId="{D160F5A4-60E8-4401-979F-6D5B161A2D13}" srcId="{83FE8530-8B84-4751-8BAD-83FDF208A238}" destId="{DB475DD3-BCF1-4CBE-AF21-1308B01A0F4D}" srcOrd="0" destOrd="0" parTransId="{07CF7DA3-28D0-4F24-AFBC-73539B87EC68}" sibTransId="{21C0FB65-4F77-46C1-8578-56EB77603F2C}"/>
    <dgm:cxn modelId="{573B75CD-6E68-4D12-A0E8-F3887DA5CF55}" type="presOf" srcId="{30478287-DBFF-43AC-BD8E-B58F48987E34}" destId="{906557BB-762C-433F-8D76-F26B1BF2519B}" srcOrd="0" destOrd="0" presId="urn:microsoft.com/office/officeart/2005/8/layout/list1"/>
    <dgm:cxn modelId="{75D00BCF-D4BC-4138-8B1A-5CC7F1D7008C}" type="presOf" srcId="{83FE8530-8B84-4751-8BAD-83FDF208A238}" destId="{8B48D9F4-99C9-4C0D-86FE-2294BACD4CC9}" srcOrd="0" destOrd="0" presId="urn:microsoft.com/office/officeart/2005/8/layout/list1"/>
    <dgm:cxn modelId="{50D102E7-44CD-47A9-8726-2D8946AAF74C}" type="presOf" srcId="{329236D9-DA04-4A72-B4AE-CEBDD78F3CF4}" destId="{ABA812BF-890C-4CF3-80EF-5CD1E851F77E}" srcOrd="1" destOrd="0" presId="urn:microsoft.com/office/officeart/2005/8/layout/list1"/>
    <dgm:cxn modelId="{BBFAF6EE-6486-48C3-B0B4-AA67CB5891BC}" srcId="{83FE8530-8B84-4751-8BAD-83FDF208A238}" destId="{049CF2A7-378B-495F-B762-687BBF8FFC8C}" srcOrd="4" destOrd="0" parTransId="{A1B68CB1-817E-47A6-A4C5-F5FD7494E396}" sibTransId="{7282ABDE-D684-478B-8668-985AAF837CAC}"/>
    <dgm:cxn modelId="{A6FBF5E6-A5AA-4728-ACE2-36A87BBBB269}" type="presParOf" srcId="{8B48D9F4-99C9-4C0D-86FE-2294BACD4CC9}" destId="{BDBB3E61-7D34-4799-B2CA-35C3DEAE835C}" srcOrd="0" destOrd="0" presId="urn:microsoft.com/office/officeart/2005/8/layout/list1"/>
    <dgm:cxn modelId="{22333E57-9DE6-4B26-AEB4-01020DFFD1E5}" type="presParOf" srcId="{BDBB3E61-7D34-4799-B2CA-35C3DEAE835C}" destId="{05832DB8-7C68-410E-8383-580DDA06F896}" srcOrd="0" destOrd="0" presId="urn:microsoft.com/office/officeart/2005/8/layout/list1"/>
    <dgm:cxn modelId="{9EC01622-C6C1-4E65-8D8A-4F52EE06BEBB}" type="presParOf" srcId="{BDBB3E61-7D34-4799-B2CA-35C3DEAE835C}" destId="{8667B23E-D777-4FD0-9F91-36150EAF4A9F}" srcOrd="1" destOrd="0" presId="urn:microsoft.com/office/officeart/2005/8/layout/list1"/>
    <dgm:cxn modelId="{EFF7C224-9118-4DD1-9D28-F8E62905283D}" type="presParOf" srcId="{8B48D9F4-99C9-4C0D-86FE-2294BACD4CC9}" destId="{0DF755B7-0DF5-476D-B7DB-5367A5587A8D}" srcOrd="1" destOrd="0" presId="urn:microsoft.com/office/officeart/2005/8/layout/list1"/>
    <dgm:cxn modelId="{72867AE8-B612-4D73-913F-6A2BEB1B71D4}" type="presParOf" srcId="{8B48D9F4-99C9-4C0D-86FE-2294BACD4CC9}" destId="{73B41FEB-3FCF-444E-B7C9-4271CD2FE6E8}" srcOrd="2" destOrd="0" presId="urn:microsoft.com/office/officeart/2005/8/layout/list1"/>
    <dgm:cxn modelId="{ED660525-16AF-4E1D-B629-75345F10A7D9}" type="presParOf" srcId="{8B48D9F4-99C9-4C0D-86FE-2294BACD4CC9}" destId="{7450784A-C457-47AF-8DD4-09B453CFEF62}" srcOrd="3" destOrd="0" presId="urn:microsoft.com/office/officeart/2005/8/layout/list1"/>
    <dgm:cxn modelId="{B3927DCF-F726-446E-971E-9801E375FEF2}" type="presParOf" srcId="{8B48D9F4-99C9-4C0D-86FE-2294BACD4CC9}" destId="{1789D87D-34C5-4EF6-A474-B378409E11DD}" srcOrd="4" destOrd="0" presId="urn:microsoft.com/office/officeart/2005/8/layout/list1"/>
    <dgm:cxn modelId="{E474E0A4-C40F-480F-9AA6-12626EDFA507}" type="presParOf" srcId="{1789D87D-34C5-4EF6-A474-B378409E11DD}" destId="{F0CD9FE4-714B-4014-81D1-6FEAFFB4D5E5}" srcOrd="0" destOrd="0" presId="urn:microsoft.com/office/officeart/2005/8/layout/list1"/>
    <dgm:cxn modelId="{E145EF4F-0F39-4D97-8D5E-98D32E676778}" type="presParOf" srcId="{1789D87D-34C5-4EF6-A474-B378409E11DD}" destId="{ABA812BF-890C-4CF3-80EF-5CD1E851F77E}" srcOrd="1" destOrd="0" presId="urn:microsoft.com/office/officeart/2005/8/layout/list1"/>
    <dgm:cxn modelId="{D4FC664A-8BE6-435D-9DD1-D036EF042D2F}" type="presParOf" srcId="{8B48D9F4-99C9-4C0D-86FE-2294BACD4CC9}" destId="{55AFBD1B-B5F0-4AB2-8BB5-E0E40DE1228D}" srcOrd="5" destOrd="0" presId="urn:microsoft.com/office/officeart/2005/8/layout/list1"/>
    <dgm:cxn modelId="{E9570153-C53E-4A1C-9B63-D9D159C3ADD8}" type="presParOf" srcId="{8B48D9F4-99C9-4C0D-86FE-2294BACD4CC9}" destId="{438AB967-73E6-428B-ADF7-4E96DCC983EB}" srcOrd="6" destOrd="0" presId="urn:microsoft.com/office/officeart/2005/8/layout/list1"/>
    <dgm:cxn modelId="{439DE781-62DA-4598-A06E-1A11704AD663}" type="presParOf" srcId="{8B48D9F4-99C9-4C0D-86FE-2294BACD4CC9}" destId="{98D07ED4-41C9-4590-99D7-2E2F05444FD8}" srcOrd="7" destOrd="0" presId="urn:microsoft.com/office/officeart/2005/8/layout/list1"/>
    <dgm:cxn modelId="{53B1BBD3-E85E-4DB1-9BC1-63D98277A986}" type="presParOf" srcId="{8B48D9F4-99C9-4C0D-86FE-2294BACD4CC9}" destId="{BB5DE563-B85F-4BE6-9B84-45255F68ED01}" srcOrd="8" destOrd="0" presId="urn:microsoft.com/office/officeart/2005/8/layout/list1"/>
    <dgm:cxn modelId="{775CEA2D-CCE9-49B8-A1DB-F8C25F4E85D1}" type="presParOf" srcId="{BB5DE563-B85F-4BE6-9B84-45255F68ED01}" destId="{906557BB-762C-433F-8D76-F26B1BF2519B}" srcOrd="0" destOrd="0" presId="urn:microsoft.com/office/officeart/2005/8/layout/list1"/>
    <dgm:cxn modelId="{DB18D039-EE99-4EE8-9468-F922D6097638}" type="presParOf" srcId="{BB5DE563-B85F-4BE6-9B84-45255F68ED01}" destId="{37DD0EFC-AAAC-47D0-A824-646D5633B0D8}" srcOrd="1" destOrd="0" presId="urn:microsoft.com/office/officeart/2005/8/layout/list1"/>
    <dgm:cxn modelId="{8335BD3A-A473-47EF-9791-4890CE68524C}" type="presParOf" srcId="{8B48D9F4-99C9-4C0D-86FE-2294BACD4CC9}" destId="{9FD50ED0-AE58-4E2A-86BA-65F26A88CEE1}" srcOrd="9" destOrd="0" presId="urn:microsoft.com/office/officeart/2005/8/layout/list1"/>
    <dgm:cxn modelId="{B8400041-1141-4633-906D-C9EB4A76F096}" type="presParOf" srcId="{8B48D9F4-99C9-4C0D-86FE-2294BACD4CC9}" destId="{D4429D29-157C-47C5-8697-8C103E3A5FC2}" srcOrd="10" destOrd="0" presId="urn:microsoft.com/office/officeart/2005/8/layout/list1"/>
    <dgm:cxn modelId="{75CC153D-02CF-430F-AD71-67C3457B482A}" type="presParOf" srcId="{8B48D9F4-99C9-4C0D-86FE-2294BACD4CC9}" destId="{85B7E0B0-59D2-42A5-83DD-F2AB7225832B}" srcOrd="11" destOrd="0" presId="urn:microsoft.com/office/officeart/2005/8/layout/list1"/>
    <dgm:cxn modelId="{05BE873B-797A-422D-B690-07C02CEE4584}" type="presParOf" srcId="{8B48D9F4-99C9-4C0D-86FE-2294BACD4CC9}" destId="{49B642FA-DEDE-469E-9C8E-98B20DAE5510}" srcOrd="12" destOrd="0" presId="urn:microsoft.com/office/officeart/2005/8/layout/list1"/>
    <dgm:cxn modelId="{4767FA89-F8EF-4634-ADCC-B1D44077F0DF}" type="presParOf" srcId="{49B642FA-DEDE-469E-9C8E-98B20DAE5510}" destId="{E8DA562F-2F27-4F58-BD27-19EA48FE65D8}" srcOrd="0" destOrd="0" presId="urn:microsoft.com/office/officeart/2005/8/layout/list1"/>
    <dgm:cxn modelId="{6BB86B06-08A6-4AEF-B035-08D6DF0281BB}" type="presParOf" srcId="{49B642FA-DEDE-469E-9C8E-98B20DAE5510}" destId="{2C566040-B0CB-437E-878E-73F7CDE72197}" srcOrd="1" destOrd="0" presId="urn:microsoft.com/office/officeart/2005/8/layout/list1"/>
    <dgm:cxn modelId="{1860CFF5-46DB-4575-8504-61325779AE3D}" type="presParOf" srcId="{8B48D9F4-99C9-4C0D-86FE-2294BACD4CC9}" destId="{AB063FC7-593F-4507-91AA-2CD4DFA6D4B5}" srcOrd="13" destOrd="0" presId="urn:microsoft.com/office/officeart/2005/8/layout/list1"/>
    <dgm:cxn modelId="{8D5323CC-F352-4015-AEBC-DC67FECC5F71}" type="presParOf" srcId="{8B48D9F4-99C9-4C0D-86FE-2294BACD4CC9}" destId="{E797ADDD-DC33-4CEC-B02C-98E37AB4DAFE}" srcOrd="14" destOrd="0" presId="urn:microsoft.com/office/officeart/2005/8/layout/list1"/>
    <dgm:cxn modelId="{500CF8AB-1755-4C7B-9688-F03C5035D28B}" type="presParOf" srcId="{8B48D9F4-99C9-4C0D-86FE-2294BACD4CC9}" destId="{BE31DC2B-FEF8-4C5E-A7F1-A0310297BC3D}" srcOrd="15" destOrd="0" presId="urn:microsoft.com/office/officeart/2005/8/layout/list1"/>
    <dgm:cxn modelId="{A4629A89-17B6-4415-B868-6797488532EC}" type="presParOf" srcId="{8B48D9F4-99C9-4C0D-86FE-2294BACD4CC9}" destId="{BB84FD95-3414-45C4-9613-D409DCE221B1}" srcOrd="16" destOrd="0" presId="urn:microsoft.com/office/officeart/2005/8/layout/list1"/>
    <dgm:cxn modelId="{E9683C9F-B1E1-4866-ACDF-2FDEAD314FC1}" type="presParOf" srcId="{BB84FD95-3414-45C4-9613-D409DCE221B1}" destId="{12D0CF17-0330-4EEE-8909-960CAF803CEF}" srcOrd="0" destOrd="0" presId="urn:microsoft.com/office/officeart/2005/8/layout/list1"/>
    <dgm:cxn modelId="{37EEB4B4-8568-4F8C-91F3-DBCC0D8526C3}" type="presParOf" srcId="{BB84FD95-3414-45C4-9613-D409DCE221B1}" destId="{B5CD28E6-E4C7-4FE4-9144-0B98FE9FC353}" srcOrd="1" destOrd="0" presId="urn:microsoft.com/office/officeart/2005/8/layout/list1"/>
    <dgm:cxn modelId="{4CA06DF4-3F76-4C7E-BBDB-48EAA49227C1}" type="presParOf" srcId="{8B48D9F4-99C9-4C0D-86FE-2294BACD4CC9}" destId="{1A72A7EF-A9C5-45C4-89C5-4B2D15593500}" srcOrd="17" destOrd="0" presId="urn:microsoft.com/office/officeart/2005/8/layout/list1"/>
    <dgm:cxn modelId="{9FD1D95D-605A-43AC-A7F7-44E0A659D38B}" type="presParOf" srcId="{8B48D9F4-99C9-4C0D-86FE-2294BACD4CC9}" destId="{97242CA0-44A7-4C95-A1BA-7DB3FCDA3A3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2DD62-0DAE-4D14-99E3-8DC56F60139E}">
      <dsp:nvSpPr>
        <dsp:cNvPr id="0" name=""/>
        <dsp:cNvSpPr/>
      </dsp:nvSpPr>
      <dsp:spPr>
        <a:xfrm>
          <a:off x="4114800" y="2462758"/>
          <a:ext cx="3213620" cy="371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11"/>
              </a:lnTo>
              <a:lnTo>
                <a:pt x="3213620" y="185911"/>
              </a:lnTo>
              <a:lnTo>
                <a:pt x="3213620" y="37182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BB48E-112F-4097-9669-3DE729D7F89C}">
      <dsp:nvSpPr>
        <dsp:cNvPr id="0" name=""/>
        <dsp:cNvSpPr/>
      </dsp:nvSpPr>
      <dsp:spPr>
        <a:xfrm>
          <a:off x="4114800" y="2462758"/>
          <a:ext cx="1071206" cy="371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11"/>
              </a:lnTo>
              <a:lnTo>
                <a:pt x="1071206" y="185911"/>
              </a:lnTo>
              <a:lnTo>
                <a:pt x="1071206" y="37182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C1903-C4B2-4369-86B5-8F2A3E5AF587}">
      <dsp:nvSpPr>
        <dsp:cNvPr id="0" name=""/>
        <dsp:cNvSpPr/>
      </dsp:nvSpPr>
      <dsp:spPr>
        <a:xfrm>
          <a:off x="3043593" y="2462758"/>
          <a:ext cx="1071206" cy="371823"/>
        </a:xfrm>
        <a:custGeom>
          <a:avLst/>
          <a:gdLst/>
          <a:ahLst/>
          <a:cxnLst/>
          <a:rect l="0" t="0" r="0" b="0"/>
          <a:pathLst>
            <a:path>
              <a:moveTo>
                <a:pt x="1071206" y="0"/>
              </a:moveTo>
              <a:lnTo>
                <a:pt x="1071206" y="185911"/>
              </a:lnTo>
              <a:lnTo>
                <a:pt x="0" y="185911"/>
              </a:lnTo>
              <a:lnTo>
                <a:pt x="0" y="37182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FCA82-89ED-4CA3-A4A8-A3FC094CB9CB}">
      <dsp:nvSpPr>
        <dsp:cNvPr id="0" name=""/>
        <dsp:cNvSpPr/>
      </dsp:nvSpPr>
      <dsp:spPr>
        <a:xfrm>
          <a:off x="901179" y="2462758"/>
          <a:ext cx="3213620" cy="371823"/>
        </a:xfrm>
        <a:custGeom>
          <a:avLst/>
          <a:gdLst/>
          <a:ahLst/>
          <a:cxnLst/>
          <a:rect l="0" t="0" r="0" b="0"/>
          <a:pathLst>
            <a:path>
              <a:moveTo>
                <a:pt x="3213620" y="0"/>
              </a:moveTo>
              <a:lnTo>
                <a:pt x="3213620" y="185911"/>
              </a:lnTo>
              <a:lnTo>
                <a:pt x="0" y="185911"/>
              </a:lnTo>
              <a:lnTo>
                <a:pt x="0" y="37182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731D8-C7B9-4266-B0E5-2E22B75C5225}">
      <dsp:nvSpPr>
        <dsp:cNvPr id="0" name=""/>
        <dsp:cNvSpPr/>
      </dsp:nvSpPr>
      <dsp:spPr>
        <a:xfrm>
          <a:off x="2008099" y="1222"/>
          <a:ext cx="4213401" cy="2461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Information</a:t>
          </a:r>
        </a:p>
      </dsp:txBody>
      <dsp:txXfrm>
        <a:off x="2008099" y="1222"/>
        <a:ext cx="4213401" cy="2461535"/>
      </dsp:txXfrm>
    </dsp:sp>
    <dsp:sp modelId="{8617C790-C73B-4003-883E-7F42AD0098AD}">
      <dsp:nvSpPr>
        <dsp:cNvPr id="0" name=""/>
        <dsp:cNvSpPr/>
      </dsp:nvSpPr>
      <dsp:spPr>
        <a:xfrm>
          <a:off x="15885" y="2834582"/>
          <a:ext cx="1770589" cy="8852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Weekly</a:t>
          </a:r>
        </a:p>
      </dsp:txBody>
      <dsp:txXfrm>
        <a:off x="15885" y="2834582"/>
        <a:ext cx="1770589" cy="885294"/>
      </dsp:txXfrm>
    </dsp:sp>
    <dsp:sp modelId="{A259661D-AA60-41A9-8C40-AFBBD278AA2A}">
      <dsp:nvSpPr>
        <dsp:cNvPr id="0" name=""/>
        <dsp:cNvSpPr/>
      </dsp:nvSpPr>
      <dsp:spPr>
        <a:xfrm>
          <a:off x="2158298" y="2834582"/>
          <a:ext cx="1770589" cy="8852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Accurate</a:t>
          </a:r>
        </a:p>
      </dsp:txBody>
      <dsp:txXfrm>
        <a:off x="2158298" y="2834582"/>
        <a:ext cx="1770589" cy="885294"/>
      </dsp:txXfrm>
    </dsp:sp>
    <dsp:sp modelId="{EE9357B9-1EA7-40AF-852E-5666B0C4A00E}">
      <dsp:nvSpPr>
        <dsp:cNvPr id="0" name=""/>
        <dsp:cNvSpPr/>
      </dsp:nvSpPr>
      <dsp:spPr>
        <a:xfrm>
          <a:off x="4300711" y="2834582"/>
          <a:ext cx="1770589" cy="8852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Customer in mind</a:t>
          </a:r>
        </a:p>
      </dsp:txBody>
      <dsp:txXfrm>
        <a:off x="4300711" y="2834582"/>
        <a:ext cx="1770589" cy="885294"/>
      </dsp:txXfrm>
    </dsp:sp>
    <dsp:sp modelId="{197198A1-527E-4A50-B01D-96D1ED0DA49D}">
      <dsp:nvSpPr>
        <dsp:cNvPr id="0" name=""/>
        <dsp:cNvSpPr/>
      </dsp:nvSpPr>
      <dsp:spPr>
        <a:xfrm>
          <a:off x="6443125" y="2834582"/>
          <a:ext cx="1770589" cy="8852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TIMELY</a:t>
          </a:r>
        </a:p>
      </dsp:txBody>
      <dsp:txXfrm>
        <a:off x="6443125" y="2834582"/>
        <a:ext cx="1770589" cy="885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67176-7DCD-4492-BB51-84E0DFBF38D0}">
      <dsp:nvSpPr>
        <dsp:cNvPr id="0" name=""/>
        <dsp:cNvSpPr/>
      </dsp:nvSpPr>
      <dsp:spPr>
        <a:xfrm>
          <a:off x="4114800" y="2339754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3409628" y="147938"/>
              </a:lnTo>
              <a:lnTo>
                <a:pt x="3409628" y="29587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2DD62-0DAE-4D14-99E3-8DC56F60139E}">
      <dsp:nvSpPr>
        <dsp:cNvPr id="0" name=""/>
        <dsp:cNvSpPr/>
      </dsp:nvSpPr>
      <dsp:spPr>
        <a:xfrm>
          <a:off x="4114800" y="2339754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1704814" y="147938"/>
              </a:lnTo>
              <a:lnTo>
                <a:pt x="1704814" y="29587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BB48E-112F-4097-9669-3DE729D7F89C}">
      <dsp:nvSpPr>
        <dsp:cNvPr id="0" name=""/>
        <dsp:cNvSpPr/>
      </dsp:nvSpPr>
      <dsp:spPr>
        <a:xfrm>
          <a:off x="4069080" y="2339754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C1903-C4B2-4369-86B5-8F2A3E5AF587}">
      <dsp:nvSpPr>
        <dsp:cNvPr id="0" name=""/>
        <dsp:cNvSpPr/>
      </dsp:nvSpPr>
      <dsp:spPr>
        <a:xfrm>
          <a:off x="2409985" y="2339754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FCA82-89ED-4CA3-A4A8-A3FC094CB9CB}">
      <dsp:nvSpPr>
        <dsp:cNvPr id="0" name=""/>
        <dsp:cNvSpPr/>
      </dsp:nvSpPr>
      <dsp:spPr>
        <a:xfrm>
          <a:off x="705171" y="2339754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3409628" y="0"/>
              </a:moveTo>
              <a:lnTo>
                <a:pt x="3409628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731D8-C7B9-4266-B0E5-2E22B75C5225}">
      <dsp:nvSpPr>
        <dsp:cNvPr id="0" name=""/>
        <dsp:cNvSpPr/>
      </dsp:nvSpPr>
      <dsp:spPr>
        <a:xfrm>
          <a:off x="2438404" y="381000"/>
          <a:ext cx="3352791" cy="1958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Pictures!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Pictures!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Pictures!  </a:t>
          </a:r>
        </a:p>
      </dsp:txBody>
      <dsp:txXfrm>
        <a:off x="2438404" y="381000"/>
        <a:ext cx="3352791" cy="1958753"/>
      </dsp:txXfrm>
    </dsp:sp>
    <dsp:sp modelId="{8617C790-C73B-4003-883E-7F42AD0098AD}">
      <dsp:nvSpPr>
        <dsp:cNvPr id="0" name=""/>
        <dsp:cNvSpPr/>
      </dsp:nvSpPr>
      <dsp:spPr>
        <a:xfrm>
          <a:off x="703" y="2635631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When something starts</a:t>
          </a:r>
        </a:p>
      </dsp:txBody>
      <dsp:txXfrm>
        <a:off x="703" y="2635631"/>
        <a:ext cx="1408937" cy="704468"/>
      </dsp:txXfrm>
    </dsp:sp>
    <dsp:sp modelId="{A259661D-AA60-41A9-8C40-AFBBD278AA2A}">
      <dsp:nvSpPr>
        <dsp:cNvPr id="0" name=""/>
        <dsp:cNvSpPr/>
      </dsp:nvSpPr>
      <dsp:spPr>
        <a:xfrm>
          <a:off x="1705517" y="2635631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When something changes</a:t>
          </a:r>
        </a:p>
      </dsp:txBody>
      <dsp:txXfrm>
        <a:off x="1705517" y="2635631"/>
        <a:ext cx="1408937" cy="704468"/>
      </dsp:txXfrm>
    </dsp:sp>
    <dsp:sp modelId="{EE9357B9-1EA7-40AF-852E-5666B0C4A00E}">
      <dsp:nvSpPr>
        <dsp:cNvPr id="0" name=""/>
        <dsp:cNvSpPr/>
      </dsp:nvSpPr>
      <dsp:spPr>
        <a:xfrm>
          <a:off x="3410331" y="2635631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When something closes</a:t>
          </a:r>
        </a:p>
      </dsp:txBody>
      <dsp:txXfrm>
        <a:off x="3410331" y="2635631"/>
        <a:ext cx="1408937" cy="704468"/>
      </dsp:txXfrm>
    </dsp:sp>
    <dsp:sp modelId="{197198A1-527E-4A50-B01D-96D1ED0DA49D}">
      <dsp:nvSpPr>
        <dsp:cNvPr id="0" name=""/>
        <dsp:cNvSpPr/>
      </dsp:nvSpPr>
      <dsp:spPr>
        <a:xfrm>
          <a:off x="5115145" y="2635631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When something opens</a:t>
          </a:r>
        </a:p>
      </dsp:txBody>
      <dsp:txXfrm>
        <a:off x="5115145" y="2635631"/>
        <a:ext cx="1408937" cy="704468"/>
      </dsp:txXfrm>
    </dsp:sp>
    <dsp:sp modelId="{1BFC3DF9-9E0B-4787-8A9E-F47064858A66}">
      <dsp:nvSpPr>
        <dsp:cNvPr id="0" name=""/>
        <dsp:cNvSpPr/>
      </dsp:nvSpPr>
      <dsp:spPr>
        <a:xfrm>
          <a:off x="6819959" y="2635631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Anything that will help us tell the story</a:t>
          </a:r>
        </a:p>
      </dsp:txBody>
      <dsp:txXfrm>
        <a:off x="6819959" y="2635631"/>
        <a:ext cx="1408937" cy="704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41FEB-3FCF-444E-B7C9-4271CD2FE6E8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7B23E-D777-4FD0-9F91-36150EAF4A9F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Potential issues</a:t>
          </a:r>
        </a:p>
      </dsp:txBody>
      <dsp:txXfrm>
        <a:off x="330739" y="65338"/>
        <a:ext cx="4215322" cy="479482"/>
      </dsp:txXfrm>
    </dsp:sp>
    <dsp:sp modelId="{438AB967-73E6-428B-ADF7-4E96DCC983EB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812BF-890C-4CF3-80EF-5CD1E851F77E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Good news</a:t>
          </a:r>
        </a:p>
      </dsp:txBody>
      <dsp:txXfrm>
        <a:off x="330739" y="881818"/>
        <a:ext cx="4215322" cy="479482"/>
      </dsp:txXfrm>
    </dsp:sp>
    <dsp:sp modelId="{D4429D29-157C-47C5-8697-8C103E3A5FC2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D0EFC-AAAC-47D0-A824-646D5633B0D8}">
      <dsp:nvSpPr>
        <dsp:cNvPr id="0" name=""/>
        <dsp:cNvSpPr/>
      </dsp:nvSpPr>
      <dsp:spPr>
        <a:xfrm>
          <a:off x="304800" y="1672359"/>
          <a:ext cx="53340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Media and legislative contacts</a:t>
          </a:r>
        </a:p>
      </dsp:txBody>
      <dsp:txXfrm>
        <a:off x="330739" y="1698298"/>
        <a:ext cx="5282122" cy="479482"/>
      </dsp:txXfrm>
    </dsp:sp>
    <dsp:sp modelId="{E797ADDD-DC33-4CEC-B02C-98E37AB4DAFE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66040-B0CB-437E-878E-73F7CDE72197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Incidents</a:t>
          </a:r>
        </a:p>
      </dsp:txBody>
      <dsp:txXfrm>
        <a:off x="330739" y="2514779"/>
        <a:ext cx="4215322" cy="479482"/>
      </dsp:txXfrm>
    </dsp:sp>
    <dsp:sp modelId="{97242CA0-44A7-4C95-A1BA-7DB3FCDA3A3E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D28E6-E4C7-4FE4-9144-0B98FE9FC353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Events</a:t>
          </a:r>
        </a:p>
      </dsp:txBody>
      <dsp:txXfrm>
        <a:off x="330739" y="3331259"/>
        <a:ext cx="421532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09737-B42F-4E99-BE9E-3150B19156F7}" type="datetimeFigureOut">
              <a:rPr lang="en-US"/>
              <a:pPr>
                <a:defRPr/>
              </a:pPr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5B7B7E-BD6A-4951-A152-0A8C255F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097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B40AD-C3B0-4F65-94B5-F66320FF2E04}" type="datetimeFigureOut">
              <a:rPr lang="en-US"/>
              <a:pPr>
                <a:defRPr/>
              </a:pPr>
              <a:t>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9" tIns="45190" rIns="90379" bIns="4519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2" y="4416104"/>
            <a:ext cx="5609576" cy="4182440"/>
          </a:xfrm>
          <a:prstGeom prst="rect">
            <a:avLst/>
          </a:prstGeom>
        </p:spPr>
        <p:txBody>
          <a:bodyPr vert="horz" lIns="90379" tIns="45190" rIns="90379" bIns="4519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488F0C-6769-4BD1-B394-ECE77D272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3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2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1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28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7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0A2AD120-39C9-4762-9808-4997980F3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89C35698-ECFA-45D4-B95F-4F529581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4D1A753E-EC79-4AA7-8B4D-F379B7F8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DB104AA0-9F21-4485-B088-466B0F300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C38AFE01-58B7-4B7A-B8D5-787EBD0E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6E48EDD-1FD1-4C50-94FF-D58D47BF0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0710924-D447-41AA-9A85-433CA037B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9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North Central Region</a:t>
            </a:r>
            <a:br>
              <a:rPr lang="en-US" sz="4000" dirty="0"/>
            </a:br>
            <a:r>
              <a:rPr lang="en-US" sz="4000" dirty="0"/>
              <a:t>Construction Communications</a:t>
            </a:r>
            <a:br>
              <a:rPr lang="en-US" sz="4000" dirty="0"/>
            </a:br>
            <a:br>
              <a:rPr lang="en-US" sz="4000" dirty="0"/>
            </a:b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en-US" sz="2400" dirty="0"/>
          </a:p>
          <a:p>
            <a:pPr marR="0" eaLnBrk="1" hangingPunct="1"/>
            <a:r>
              <a:rPr lang="en-US" sz="2400" b="1" dirty="0"/>
              <a:t>Kristin McHugh</a:t>
            </a:r>
          </a:p>
          <a:p>
            <a:pPr marR="0" eaLnBrk="1" hangingPunct="1"/>
            <a:r>
              <a:rPr lang="en-US" sz="2400" b="1" dirty="0" err="1"/>
              <a:t>WisDOT</a:t>
            </a:r>
            <a:r>
              <a:rPr lang="en-US" sz="2400" b="1" dirty="0"/>
              <a:t> Communications Manager</a:t>
            </a:r>
          </a:p>
          <a:p>
            <a:pPr marR="0" eaLnBrk="1" hangingPunct="1"/>
            <a:r>
              <a:rPr lang="en-US" sz="2400" dirty="0"/>
              <a:t>Project Leader Workshop</a:t>
            </a:r>
          </a:p>
          <a:p>
            <a:pPr marR="0" eaLnBrk="1" hangingPunct="1"/>
            <a:r>
              <a:rPr lang="en-US" sz="2400" dirty="0"/>
              <a:t>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Telling stories with pictures</a:t>
            </a:r>
            <a:br>
              <a:rPr lang="en-US" dirty="0"/>
            </a:br>
            <a:r>
              <a:rPr lang="en-US" sz="3100" dirty="0"/>
              <a:t>Before, during, and after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FD3B1BA-8CBF-439A-8512-E75103025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4328160" cy="277368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6C3B0A-000E-4B6C-A855-E8B6235DD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32" y="3200400"/>
            <a:ext cx="384048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4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5203"/>
            <a:ext cx="8229600" cy="3873500"/>
          </a:xfrm>
        </p:spPr>
        <p:txBody>
          <a:bodyPr/>
          <a:lstStyle/>
          <a:p>
            <a:pPr marL="109537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extras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12064954"/>
              </p:ext>
            </p:extLst>
          </p:nvPr>
        </p:nvGraphicFramePr>
        <p:xfrm>
          <a:off x="609600" y="150470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295399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4114799"/>
            <a:ext cx="7772400" cy="696511"/>
          </a:xfrm>
        </p:spPr>
        <p:txBody>
          <a:bodyPr/>
          <a:lstStyle/>
          <a:p>
            <a:pPr algn="ctr"/>
            <a:r>
              <a:rPr lang="en-US" sz="3200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5698-ECFA-45D4-B95F-4F52958123E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28800"/>
          <a:ext cx="8229600" cy="372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Construction communication expectations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1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80169"/>
            <a:ext cx="5181600" cy="6705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28800"/>
          <a:ext cx="8229600" cy="372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Construction communication expectations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1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48326"/>
            <a:ext cx="4354418" cy="32284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Telling stories with pictures</a:t>
            </a:r>
            <a:br>
              <a:rPr lang="en-US" dirty="0"/>
            </a:br>
            <a:r>
              <a:rPr lang="en-US" sz="3100" dirty="0"/>
              <a:t>Before, during, and after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8093B0-FD59-47DE-B7A1-DD35D7A97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3342" y="1640305"/>
            <a:ext cx="3854064" cy="216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5C744A-A423-4A87-BC23-47A79DE2D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18" y="4002504"/>
            <a:ext cx="3805580" cy="236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3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1" y="1676400"/>
            <a:ext cx="4031176" cy="2286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Telling stories with pictures</a:t>
            </a:r>
            <a:br>
              <a:rPr lang="en-US" dirty="0"/>
            </a:br>
            <a:r>
              <a:rPr lang="en-US" sz="3100" dirty="0"/>
              <a:t>Before, during, and after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80780"/>
            <a:ext cx="4419600" cy="248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8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Telling stories with pictures</a:t>
            </a:r>
            <a:br>
              <a:rPr lang="en-US" dirty="0"/>
            </a:br>
            <a:r>
              <a:rPr lang="en-US" sz="3100" dirty="0"/>
              <a:t>Before, during, and after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691D722-BF18-413F-BD49-B33EFC5C4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6" y="1889760"/>
            <a:ext cx="4305300" cy="368046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D8AD1C-1E40-47C5-BCD0-88B9A6B22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74" y="1828800"/>
            <a:ext cx="3662174" cy="38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1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Telling stories with pictures</a:t>
            </a:r>
            <a:br>
              <a:rPr lang="en-US" dirty="0"/>
            </a:br>
            <a:r>
              <a:rPr lang="en-US" sz="3100" dirty="0"/>
              <a:t>Before, during, and after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04CBCA-6154-4953-9B4A-6A41E9A8D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4312920" cy="347472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28BD43-2CBA-425A-877E-583FC48A9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345" y="2590800"/>
            <a:ext cx="41725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9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Telling stories with pictures</a:t>
            </a:r>
            <a:br>
              <a:rPr lang="en-US" dirty="0"/>
            </a:br>
            <a:r>
              <a:rPr lang="en-US" sz="3100" dirty="0"/>
              <a:t>Before, during, and after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703B53-4C06-4B9D-84A8-2D3C4F829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890" y="1672389"/>
            <a:ext cx="4252122" cy="328061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A1B8FA-6CD9-4F29-8C32-5263AD922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5" y="1828800"/>
            <a:ext cx="3810000" cy="34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44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109</Words>
  <Application>Microsoft Office PowerPoint</Application>
  <PresentationFormat>On-screen Show (4:3)</PresentationFormat>
  <Paragraphs>52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Wingdings</vt:lpstr>
      <vt:lpstr>Wingdings 2</vt:lpstr>
      <vt:lpstr>Wingdings 3</vt:lpstr>
      <vt:lpstr>Concourse</vt:lpstr>
      <vt:lpstr>North Central Region Construction Communications  </vt:lpstr>
      <vt:lpstr>Construction communication expectations</vt:lpstr>
      <vt:lpstr>PowerPoint Presentation</vt:lpstr>
      <vt:lpstr>Construction communication expectations</vt:lpstr>
      <vt:lpstr>Telling stories with pictures Before, during, and after</vt:lpstr>
      <vt:lpstr>Telling stories with pictures Before, during, and after</vt:lpstr>
      <vt:lpstr>Telling stories with pictures Before, during, and after</vt:lpstr>
      <vt:lpstr>Telling stories with pictures Before, during, and after</vt:lpstr>
      <vt:lpstr>Telling stories with pictures Before, during, and after</vt:lpstr>
      <vt:lpstr>Telling stories with pictures Before, during, and after</vt:lpstr>
      <vt:lpstr>Miscellaneous extras</vt:lpstr>
      <vt:lpstr>Thank you!</vt:lpstr>
    </vt:vector>
  </TitlesOfParts>
  <Company>Wisconsin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Department of Transportation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McHugh, Kristin - DOT</cp:lastModifiedBy>
  <cp:revision>122</cp:revision>
  <cp:lastPrinted>2016-02-23T23:42:21Z</cp:lastPrinted>
  <dcterms:created xsi:type="dcterms:W3CDTF">2012-06-26T13:11:17Z</dcterms:created>
  <dcterms:modified xsi:type="dcterms:W3CDTF">2018-02-16T17:30:23Z</dcterms:modified>
</cp:coreProperties>
</file>