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9144000" cy="6858000" type="screen4x3"/>
  <p:notesSz cx="70866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58" d="100"/>
          <a:sy n="58" d="100"/>
        </p:scale>
        <p:origin x="12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64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0400"/>
            <a:ext cx="5670550" cy="423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  <p:extLst>
      <p:ext uri="{BB962C8B-B14F-4D97-AF65-F5344CB8AC3E}">
        <p14:creationId xmlns:p14="http://schemas.microsoft.com/office/powerpoint/2010/main" val="141608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2018 North Central Region Project Leader Workshop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March 13,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Welcome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en-US" dirty="0"/>
              <a:t>Matt Bronson – PDS Chief</a:t>
            </a:r>
          </a:p>
        </p:txBody>
      </p:sp>
    </p:spTree>
    <p:extLst>
      <p:ext uri="{BB962C8B-B14F-4D97-AF65-F5344CB8AC3E}">
        <p14:creationId xmlns:p14="http://schemas.microsoft.com/office/powerpoint/2010/main" val="30147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499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Wingdings 2</vt:lpstr>
      <vt:lpstr>Wingdings 3</vt:lpstr>
      <vt:lpstr>Concourse</vt:lpstr>
      <vt:lpstr>2018 North Central Region Project Leader Workshop</vt:lpstr>
      <vt:lpstr>Welcome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HAGENBUCHER, STACY A</cp:lastModifiedBy>
  <cp:revision>71</cp:revision>
  <dcterms:created xsi:type="dcterms:W3CDTF">2012-06-26T13:11:17Z</dcterms:created>
  <dcterms:modified xsi:type="dcterms:W3CDTF">2018-03-13T14:43:03Z</dcterms:modified>
</cp:coreProperties>
</file>