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ink/ink1.xml" ContentType="application/inkml+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2.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6"/>
  </p:notesMasterIdLst>
  <p:handoutMasterIdLst>
    <p:handoutMasterId r:id="rId7"/>
  </p:handoutMasterIdLst>
  <p:sldIdLst>
    <p:sldId id="262" r:id="rId2"/>
    <p:sldId id="269" r:id="rId3"/>
    <p:sldId id="288" r:id="rId4"/>
    <p:sldId id="270" r:id="rId5"/>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B846"/>
    <a:srgbClr val="D8B832"/>
    <a:srgbClr val="FFBE05"/>
    <a:srgbClr val="F2CD00"/>
    <a:srgbClr val="00416A"/>
    <a:srgbClr val="A0284C"/>
    <a:srgbClr val="D8B85E"/>
    <a:srgbClr val="DCC070"/>
    <a:srgbClr val="1E38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0" autoAdjust="0"/>
    <p:restoredTop sz="88847" autoAdjust="0"/>
  </p:normalViewPr>
  <p:slideViewPr>
    <p:cSldViewPr snapToGrid="0">
      <p:cViewPr varScale="1">
        <p:scale>
          <a:sx n="87" d="100"/>
          <a:sy n="87" d="100"/>
        </p:scale>
        <p:origin x="950"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4" d="100"/>
          <a:sy n="84" d="100"/>
        </p:scale>
        <p:origin x="315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r>
              <a:rPr lang="en-US"/>
              <a:t>Presentation Title</a:t>
            </a:r>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fld id="{E387A35C-FE16-4401-8225-4521579CB0E4}" type="datetimeFigureOut">
              <a:rPr lang="en-US" smtClean="0"/>
              <a:t>2/13/2019</a:t>
            </a:fld>
            <a:endParaRPr lang="en-US"/>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r>
              <a:rPr lang="en-US"/>
              <a:t>Wisconsin Department of Transportation</a:t>
            </a:r>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230065EF-5B0B-4527-B697-707380E472D5}" type="slidenum">
              <a:rPr lang="en-US" smtClean="0"/>
              <a:t>‹#›</a:t>
            </a:fld>
            <a:endParaRPr lang="en-US"/>
          </a:p>
        </p:txBody>
      </p:sp>
    </p:spTree>
    <p:extLst>
      <p:ext uri="{BB962C8B-B14F-4D97-AF65-F5344CB8AC3E}">
        <p14:creationId xmlns:p14="http://schemas.microsoft.com/office/powerpoint/2010/main" val="1519160728"/>
      </p:ext>
    </p:extLst>
  </p:cSld>
  <p:clrMap bg1="lt1" tx1="dk1" bg2="lt2" tx2="dk2" accent1="accent1" accent2="accent2" accent3="accent3" accent4="accent4" accent5="accent5" accent6="accent6" hlink="hlink" folHlink="folHlink"/>
  <p:hf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10-18T16:09:57.360"/>
    </inkml:context>
    <inkml:brush xml:id="br0">
      <inkml:brushProperty name="width" value="0.05" units="cm"/>
      <inkml:brushProperty name="height" value="0.05" units="cm"/>
    </inkml:brush>
  </inkml:definitions>
  <inkml:traceGroup>
    <inkml:annotationXML>
      <emma:emma xmlns:emma="http://www.w3.org/2003/04/emma" version="1.0">
        <emma:interpretation id="{DBFDDA02-9F01-45C1-BF11-C9918CE0F95A}" emma:medium="tactile" emma:mode="ink">
          <msink:context xmlns:msink="http://schemas.microsoft.com/ink/2010/main" type="writingRegion" rotatedBoundingBox="1173,1125 1188,1125 1188,1140 1173,1140"/>
        </emma:interpretation>
      </emma:emma>
    </inkml:annotationXML>
    <inkml:traceGroup>
      <inkml:annotationXML>
        <emma:emma xmlns:emma="http://www.w3.org/2003/04/emma" version="1.0">
          <emma:interpretation id="{2EF3A6D8-2DBA-44EA-BB84-F71448F32D89}" emma:medium="tactile" emma:mode="ink">
            <msink:context xmlns:msink="http://schemas.microsoft.com/ink/2010/main" type="paragraph" rotatedBoundingBox="1173,1125 1188,1125 1188,1140 1173,1140" alignmentLevel="1"/>
          </emma:interpretation>
        </emma:emma>
      </inkml:annotationXML>
      <inkml:traceGroup>
        <inkml:annotationXML>
          <emma:emma xmlns:emma="http://www.w3.org/2003/04/emma" version="1.0">
            <emma:interpretation id="{3095C8D4-FFF5-4492-B995-6C18F77D0B29}" emma:medium="tactile" emma:mode="ink">
              <msink:context xmlns:msink="http://schemas.microsoft.com/ink/2010/main" type="line" rotatedBoundingBox="1173,1125 1188,1125 1188,1140 1173,1140"/>
            </emma:interpretation>
          </emma:emma>
        </inkml:annotationXML>
        <inkml:traceGroup>
          <inkml:annotationXML>
            <emma:emma xmlns:emma="http://www.w3.org/2003/04/emma" version="1.0">
              <emma:interpretation id="{3D22B72E-8A8E-4226-8662-1F1CB26AC21B}" emma:medium="tactile" emma:mode="ink">
                <msink:context xmlns:msink="http://schemas.microsoft.com/ink/2010/main" type="inkWord" rotatedBoundingBox="1173,1125 1188,1125 1188,1140 1173,1140"/>
              </emma:interpretation>
              <emma:one-of disjunction-type="recognition" id="oneOf0">
                <emma:interpretation id="interp0" emma:lang="en-US" emma:confidence="0">
                  <emma:literal>.</emma:literal>
                </emma:interpretation>
                <emma:interpretation id="interp1" emma:lang="en-US" emma:confidence="0">
                  <emma:literal>v</emma:literal>
                </emma:interpretation>
                <emma:interpretation id="interp2" emma:lang="en-US" emma:confidence="0">
                  <emma:literal>}</emma:literal>
                </emma:interpretation>
                <emma:interpretation id="interp3" emma:lang="en-US" emma:confidence="0">
                  <emma:literal>w</emma:literal>
                </emma:interpretation>
                <emma:interpretation id="interp4" emma:lang="en-US" emma:confidence="0">
                  <emma:literal>3</emma:literal>
                </emma:interpretation>
              </emma:one-of>
            </emma:emma>
          </inkml:annotationXML>
          <inkml:trace contextRef="#ctx0" brushRef="#br0">1 1 0,'0'0'224,"0"0"-32,0 0-96,0 0 65,0 0-33,0 0 32,0 0 128,0 0 0,0 0-95,0 0-1,0 0-64,0 0-64,0 0-32,0 0 0,0 0 32,0 0-32,0 0-32,0 0 0,0 0 0,0 0 32,0 0-32,0 0 0,0 0 0,0 0 0,0 0-32,0 0-192,0 0-96,0 0-97,0 0-223,0 0-33</inkml:trace>
        </inkml:traceGroup>
      </inkml:traceGroup>
    </inkml:traceGroup>
  </inkml:traceGroup>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10-25T16:40:01.099"/>
    </inkml:context>
    <inkml:brush xml:id="br0">
      <inkml:brushProperty name="width" value="0.05" units="cm"/>
      <inkml:brushProperty name="height" value="0.05" units="cm"/>
    </inkml:brush>
  </inkml:definitions>
  <inkml:traceGroup>
    <inkml:annotationXML>
      <emma:emma xmlns:emma="http://www.w3.org/2003/04/emma" version="1.0">
        <emma:interpretation id="{0E13C1C7-6FAB-4E68-ADFC-5B813B7C1058}" emma:medium="tactile" emma:mode="ink">
          <msink:context xmlns:msink="http://schemas.microsoft.com/ink/2010/main" type="writingRegion" rotatedBoundingBox="27318,17211 27372,17211 27372,17319 27318,17319"/>
        </emma:interpretation>
      </emma:emma>
    </inkml:annotationXML>
    <inkml:traceGroup>
      <inkml:annotationXML>
        <emma:emma xmlns:emma="http://www.w3.org/2003/04/emma" version="1.0">
          <emma:interpretation id="{EFCEBCAC-36D5-4F24-98B0-04FDDD4D49E7}" emma:medium="tactile" emma:mode="ink">
            <msink:context xmlns:msink="http://schemas.microsoft.com/ink/2010/main" type="paragraph" rotatedBoundingBox="27318,17211 27372,17211 27372,17319 27318,17319" alignmentLevel="1"/>
          </emma:interpretation>
        </emma:emma>
      </inkml:annotationXML>
      <inkml:traceGroup>
        <inkml:annotationXML>
          <emma:emma xmlns:emma="http://www.w3.org/2003/04/emma" version="1.0">
            <emma:interpretation id="{02048C3A-3CFE-4D80-AA99-2A39DF3F837F}" emma:medium="tactile" emma:mode="ink">
              <msink:context xmlns:msink="http://schemas.microsoft.com/ink/2010/main" type="line" rotatedBoundingBox="27318,17211 27372,17211 27372,17319 27318,17319"/>
            </emma:interpretation>
          </emma:emma>
        </inkml:annotationXML>
        <inkml:traceGroup>
          <inkml:annotationXML>
            <emma:emma xmlns:emma="http://www.w3.org/2003/04/emma" version="1.0">
              <emma:interpretation id="{7779F1BC-1A8C-41E5-9206-4653DC0ABF3F}" emma:medium="tactile" emma:mode="ink">
                <msink:context xmlns:msink="http://schemas.microsoft.com/ink/2010/main" type="inkWord" rotatedBoundingBox="27318,17211 27372,17211 27372,17319 27318,17319"/>
              </emma:interpretation>
              <emma:one-of disjunction-type="recognition" id="oneOf0">
                <emma:interpretation id="interp0" emma:lang="en-US" emma:confidence="0">
                  <emma:literal>•</emma:literal>
                </emma:interpretation>
                <emma:interpretation id="interp1" emma:lang="en-US" emma:confidence="0">
                  <emma:literal>G</emma:literal>
                </emma:interpretation>
                <emma:interpretation id="interp2" emma:lang="en-US" emma:confidence="0">
                  <emma:literal>r</emma:literal>
                </emma:interpretation>
                <emma:interpretation id="interp3" emma:lang="en-US" emma:confidence="0">
                  <emma:literal>f</emma:literal>
                </emma:interpretation>
                <emma:interpretation id="interp4" emma:lang="en-US" emma:confidence="0">
                  <emma:literal>.</emma:literal>
                </emma:interpretation>
              </emma:one-of>
            </emma:emma>
          </inkml:annotationXML>
          <inkml:trace contextRef="#ctx0" brushRef="#br0">27 109 0,'0'0'352,"0"0"-63,0 0 127,0 0-32,0 0-159,0 0-1,0 0-64,0 0-32,0 0-32,0 0-64,0-27 0,0 27 0,-27 0-32,27-27 0,0 27 32,0 0 0,0 0-32,0 0-32,0 0 0,0-27 0,0 27-256,27 0-321,0-27-352</inkml:trace>
        </inkml:traceGroup>
      </inkml:traceGroup>
    </inkml:traceGroup>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r>
              <a:rPr lang="en-US"/>
              <a:t>Presentation Title</a:t>
            </a:r>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8B8B34B4-0DAC-4C17-B484-320AB1570CDC}" type="datetimeFigureOut">
              <a:rPr lang="en-US" smtClean="0"/>
              <a:t>2/13/2019</a:t>
            </a:fld>
            <a:endParaRPr lang="en-US"/>
          </a:p>
        </p:txBody>
      </p:sp>
      <p:sp>
        <p:nvSpPr>
          <p:cNvPr id="4" name="Slide Image Placeholder 3"/>
          <p:cNvSpPr>
            <a:spLocks noGrp="1" noRot="1" noChangeAspect="1"/>
          </p:cNvSpPr>
          <p:nvPr>
            <p:ph type="sldImg" idx="2"/>
          </p:nvPr>
        </p:nvSpPr>
        <p:spPr>
          <a:xfrm>
            <a:off x="1403350" y="1160463"/>
            <a:ext cx="4178300" cy="31337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r>
              <a:rPr lang="en-US"/>
              <a:t>Wisconsin Department of Transportation</a:t>
            </a:r>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A3688F50-7C5E-4630-BBD8-8950DF35ABB8}" type="slidenum">
              <a:rPr lang="en-US" smtClean="0"/>
              <a:t>‹#›</a:t>
            </a:fld>
            <a:endParaRPr lang="en-US"/>
          </a:p>
        </p:txBody>
      </p:sp>
    </p:spTree>
    <p:extLst>
      <p:ext uri="{BB962C8B-B14F-4D97-AF65-F5344CB8AC3E}">
        <p14:creationId xmlns:p14="http://schemas.microsoft.com/office/powerpoint/2010/main" val="2187813153"/>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baseline="0" dirty="0"/>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baseline="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0" baseline="0" dirty="0"/>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baseline="0" dirty="0"/>
          </a:p>
          <a:p>
            <a:pPr marL="457200" lvl="1" indent="0">
              <a:buFont typeface="Arial" panose="020B0604020202020204" pitchFamily="34" charset="0"/>
              <a:buNone/>
            </a:pPr>
            <a:endParaRPr lang="en-US" b="0" baseline="0" dirty="0"/>
          </a:p>
          <a:p>
            <a:pPr marL="0" indent="0">
              <a:buFont typeface="Arial" panose="020B0604020202020204" pitchFamily="34" charset="0"/>
              <a:buNone/>
            </a:pPr>
            <a:endParaRPr lang="en-US" b="1" dirty="0"/>
          </a:p>
          <a:p>
            <a:endParaRPr lang="en-US" dirty="0"/>
          </a:p>
          <a:p>
            <a:pPr marL="171450" indent="-171450">
              <a:buFont typeface="Arial" panose="020B0604020202020204" pitchFamily="34" charset="0"/>
              <a:buChar char="•"/>
            </a:pPr>
            <a:endParaRPr lang="en-US" dirty="0"/>
          </a:p>
          <a:p>
            <a:endParaRPr lang="en-US" dirty="0"/>
          </a:p>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1</a:t>
            </a:fld>
            <a:endParaRPr lang="en-US"/>
          </a:p>
        </p:txBody>
      </p:sp>
    </p:spTree>
    <p:extLst>
      <p:ext uri="{BB962C8B-B14F-4D97-AF65-F5344CB8AC3E}">
        <p14:creationId xmlns:p14="http://schemas.microsoft.com/office/powerpoint/2010/main" val="1326434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2</a:t>
            </a:fld>
            <a:endParaRPr lang="en-US"/>
          </a:p>
        </p:txBody>
      </p:sp>
    </p:spTree>
    <p:extLst>
      <p:ext uri="{BB962C8B-B14F-4D97-AF65-F5344CB8AC3E}">
        <p14:creationId xmlns:p14="http://schemas.microsoft.com/office/powerpoint/2010/main" val="2332393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3</a:t>
            </a:fld>
            <a:endParaRPr lang="en-US"/>
          </a:p>
        </p:txBody>
      </p:sp>
    </p:spTree>
    <p:extLst>
      <p:ext uri="{BB962C8B-B14F-4D97-AF65-F5344CB8AC3E}">
        <p14:creationId xmlns:p14="http://schemas.microsoft.com/office/powerpoint/2010/main" val="4229061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4</a:t>
            </a:fld>
            <a:endParaRPr lang="en-US"/>
          </a:p>
        </p:txBody>
      </p:sp>
    </p:spTree>
    <p:extLst>
      <p:ext uri="{BB962C8B-B14F-4D97-AF65-F5344CB8AC3E}">
        <p14:creationId xmlns:p14="http://schemas.microsoft.com/office/powerpoint/2010/main" val="23212963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xample 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594360"/>
            <a:ext cx="8229600" cy="1475740"/>
          </a:xfrm>
          <a:prstGeom prst="rect">
            <a:avLst/>
          </a:prstGeom>
        </p:spPr>
        <p:txBody>
          <a:bodyPr lIns="0" tIns="0" rIns="0" bIns="0" anchor="ctr" anchorCtr="0"/>
          <a:lstStyle>
            <a:lvl1pPr algn="ctr">
              <a:lnSpc>
                <a:spcPts val="5600"/>
              </a:lnSpc>
              <a:defRPr sz="6000" b="1" spc="0" baseline="0">
                <a:solidFill>
                  <a:srgbClr val="00416A"/>
                </a:solidFill>
                <a:latin typeface="Arial Narrow" panose="020B0606020202030204" pitchFamily="34" charset="0"/>
              </a:defRPr>
            </a:lvl1pPr>
          </a:lstStyle>
          <a:p>
            <a:r>
              <a:rPr lang="en-US" dirty="0"/>
              <a:t>Select to edit title</a:t>
            </a:r>
            <a:br>
              <a:rPr lang="en-US" dirty="0"/>
            </a:br>
            <a:r>
              <a:rPr lang="en-US" dirty="0"/>
              <a:t>Line 2 optional</a:t>
            </a:r>
          </a:p>
        </p:txBody>
      </p:sp>
      <p:sp>
        <p:nvSpPr>
          <p:cNvPr id="15" name="Text Placeholder 14"/>
          <p:cNvSpPr>
            <a:spLocks noGrp="1"/>
          </p:cNvSpPr>
          <p:nvPr>
            <p:ph type="body" sz="quarter" idx="10" hasCustomPrompt="1"/>
          </p:nvPr>
        </p:nvSpPr>
        <p:spPr>
          <a:xfrm>
            <a:off x="457200" y="2163236"/>
            <a:ext cx="8229600" cy="567260"/>
          </a:xfrm>
          <a:prstGeom prst="rect">
            <a:avLst/>
          </a:prstGeom>
        </p:spPr>
        <p:txBody>
          <a:bodyPr lIns="0" tIns="0" rIns="0" bIns="0" anchor="t" anchorCtr="0"/>
          <a:lstStyle>
            <a:lvl1pPr marL="0" indent="0" algn="ctr">
              <a:buNone/>
              <a:defRPr sz="4700" b="1" spc="150" baseline="0">
                <a:solidFill>
                  <a:srgbClr val="A0284C"/>
                </a:solidFill>
                <a:latin typeface="Arial Narrow" panose="020B0606020202030204" pitchFamily="34" charset="0"/>
              </a:defRPr>
            </a:lvl1pPr>
          </a:lstStyle>
          <a:p>
            <a:pPr lvl="0"/>
            <a:r>
              <a:rPr lang="en-US" dirty="0"/>
              <a:t>Name of Presenter</a:t>
            </a:r>
          </a:p>
        </p:txBody>
      </p:sp>
      <p:sp>
        <p:nvSpPr>
          <p:cNvPr id="18" name="Text Placeholder 17"/>
          <p:cNvSpPr>
            <a:spLocks noGrp="1"/>
          </p:cNvSpPr>
          <p:nvPr>
            <p:ph type="body" sz="quarter" idx="11" hasCustomPrompt="1"/>
          </p:nvPr>
        </p:nvSpPr>
        <p:spPr>
          <a:xfrm>
            <a:off x="457200" y="2730496"/>
            <a:ext cx="8229600" cy="548640"/>
          </a:xfrm>
          <a:prstGeom prst="rect">
            <a:avLst/>
          </a:prstGeom>
        </p:spPr>
        <p:txBody>
          <a:bodyPr lIns="0" tIns="0" rIns="0" bIns="0" anchor="t" anchorCtr="0"/>
          <a:lstStyle>
            <a:lvl1pPr marL="0" indent="0" algn="ctr">
              <a:lnSpc>
                <a:spcPts val="4200"/>
              </a:lnSpc>
              <a:buNone/>
              <a:defRPr sz="4000" spc="100" baseline="0">
                <a:solidFill>
                  <a:srgbClr val="A02842"/>
                </a:solidFill>
                <a:latin typeface="Arial Narrow" panose="020B0606020202030204" pitchFamily="34" charset="0"/>
              </a:defRPr>
            </a:lvl1pPr>
          </a:lstStyle>
          <a:p>
            <a:pPr lvl="0"/>
            <a:r>
              <a:rPr lang="en-US" dirty="0"/>
              <a:t>Title of Presenter</a:t>
            </a:r>
          </a:p>
        </p:txBody>
      </p:sp>
      <p:sp>
        <p:nvSpPr>
          <p:cNvPr id="20" name="Text Placeholder 19"/>
          <p:cNvSpPr>
            <a:spLocks noGrp="1"/>
          </p:cNvSpPr>
          <p:nvPr>
            <p:ph type="body" sz="quarter" idx="12" hasCustomPrompt="1"/>
          </p:nvPr>
        </p:nvSpPr>
        <p:spPr>
          <a:xfrm>
            <a:off x="457200" y="3505200"/>
            <a:ext cx="8229600" cy="1005840"/>
          </a:xfrm>
          <a:prstGeom prst="rect">
            <a:avLst/>
          </a:prstGeom>
        </p:spPr>
        <p:txBody>
          <a:bodyPr lIns="0" tIns="0" rIns="0" bIns="0" anchor="t" anchorCtr="0"/>
          <a:lstStyle>
            <a:lvl1pPr marL="0" indent="0" algn="ctr">
              <a:lnSpc>
                <a:spcPts val="2700"/>
              </a:lnSpc>
              <a:spcBef>
                <a:spcPts val="0"/>
              </a:spcBef>
              <a:buNone/>
              <a:defRPr sz="2800" spc="100" baseline="0">
                <a:solidFill>
                  <a:srgbClr val="00416A"/>
                </a:solidFill>
                <a:latin typeface="Arial Narrow" panose="020B0606020202030204" pitchFamily="34" charset="0"/>
              </a:defRPr>
            </a:lvl1pPr>
          </a:lstStyle>
          <a:p>
            <a:pPr lvl="0"/>
            <a:r>
              <a:rPr lang="en-US" dirty="0"/>
              <a:t>Name of conference event</a:t>
            </a:r>
          </a:p>
          <a:p>
            <a:pPr lvl="0"/>
            <a:r>
              <a:rPr lang="en-US" dirty="0"/>
              <a:t>Location, City, State</a:t>
            </a:r>
          </a:p>
        </p:txBody>
      </p:sp>
      <p:sp>
        <p:nvSpPr>
          <p:cNvPr id="22" name="Text Placeholder 21"/>
          <p:cNvSpPr>
            <a:spLocks noGrp="1"/>
          </p:cNvSpPr>
          <p:nvPr>
            <p:ph type="body" sz="quarter" idx="13" hasCustomPrompt="1"/>
          </p:nvPr>
        </p:nvSpPr>
        <p:spPr>
          <a:xfrm>
            <a:off x="457200" y="4559300"/>
            <a:ext cx="8229600" cy="482600"/>
          </a:xfrm>
          <a:prstGeom prst="rect">
            <a:avLst/>
          </a:prstGeom>
        </p:spPr>
        <p:txBody>
          <a:bodyPr lIns="0" tIns="0" rIns="0" anchor="t" anchorCtr="0"/>
          <a:lstStyle>
            <a:lvl1pPr marL="0" indent="0" algn="ctr">
              <a:buNone/>
              <a:defRPr sz="2500" b="1" baseline="0">
                <a:solidFill>
                  <a:srgbClr val="A0284C"/>
                </a:solidFill>
                <a:latin typeface="Arial Narrow" panose="020B0606020202030204" pitchFamily="34" charset="0"/>
              </a:defRPr>
            </a:lvl1pPr>
          </a:lstStyle>
          <a:p>
            <a:pPr lvl="0"/>
            <a:r>
              <a:rPr lang="en-US" dirty="0"/>
              <a:t>Month Day, Year</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469" y="5299578"/>
            <a:ext cx="1143000" cy="1143000"/>
          </a:xfrm>
          <a:prstGeom prst="rect">
            <a:avLst/>
          </a:prstGeom>
          <a:effectLst>
            <a:outerShdw blurRad="190500" algn="ctr" rotWithShape="0">
              <a:schemeClr val="tx1">
                <a:lumMod val="50000"/>
                <a:lumOff val="50000"/>
                <a:alpha val="70000"/>
              </a:schemeClr>
            </a:outerShdw>
          </a:effectLst>
        </p:spPr>
      </p:pic>
    </p:spTree>
    <p:extLst>
      <p:ext uri="{BB962C8B-B14F-4D97-AF65-F5344CB8AC3E}">
        <p14:creationId xmlns:p14="http://schemas.microsoft.com/office/powerpoint/2010/main" val="211158444"/>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ample Picture and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594360"/>
            <a:ext cx="78867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picture and bullets</a:t>
            </a:r>
            <a:br>
              <a:rPr lang="en-US" dirty="0"/>
            </a:br>
            <a:r>
              <a:rPr lang="en-US" dirty="0"/>
              <a:t>Click here to edit headline</a:t>
            </a:r>
          </a:p>
        </p:txBody>
      </p:sp>
      <p:sp>
        <p:nvSpPr>
          <p:cNvPr id="3" name="Text Placeholder 2"/>
          <p:cNvSpPr>
            <a:spLocks noGrp="1"/>
          </p:cNvSpPr>
          <p:nvPr>
            <p:ph type="body" idx="1" hasCustomPrompt="1"/>
          </p:nvPr>
        </p:nvSpPr>
        <p:spPr>
          <a:xfrm>
            <a:off x="623888" y="1930401"/>
            <a:ext cx="7886700" cy="457200"/>
          </a:xfrm>
          <a:prstGeom prst="rect">
            <a:avLst/>
          </a:prstGeom>
        </p:spPr>
        <p:txBody>
          <a:bodyPr anchor="t" anchorCtr="0"/>
          <a:lstStyle>
            <a:lvl1pPr marL="0" indent="0" algn="ctr">
              <a:lnSpc>
                <a:spcPts val="3400"/>
              </a:lnSpc>
              <a:spcBef>
                <a:spcPts val="0"/>
              </a:spcBef>
              <a:buNone/>
              <a:defRPr sz="3600" b="1" baseline="0">
                <a:solidFill>
                  <a:srgbClr val="A0284C"/>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8" name="Content Placeholder 2"/>
          <p:cNvSpPr>
            <a:spLocks noGrp="1"/>
          </p:cNvSpPr>
          <p:nvPr>
            <p:ph idx="13" hasCustomPrompt="1"/>
          </p:nvPr>
        </p:nvSpPr>
        <p:spPr>
          <a:xfrm>
            <a:off x="623888" y="2743200"/>
            <a:ext cx="3867150" cy="3825453"/>
          </a:xfrm>
          <a:prstGeom prst="rect">
            <a:avLst/>
          </a:prstGeom>
        </p:spPr>
        <p:txBody>
          <a:bodyPr/>
          <a:lstStyle>
            <a:lvl1pPr>
              <a:defRPr baseline="0">
                <a:solidFill>
                  <a:srgbClr val="00416A"/>
                </a:solidFill>
                <a:latin typeface="Arial Narrow" panose="020B0606020202030204" pitchFamily="34" charset="0"/>
              </a:defRPr>
            </a:lvl1pPr>
            <a:lvl2pPr marL="685800" indent="-228600">
              <a:buFont typeface="Wingdings" panose="05000000000000000000" pitchFamily="2" charset="2"/>
              <a:buChar char="§"/>
              <a:defRPr baseline="0">
                <a:solidFill>
                  <a:srgbClr val="A0284C"/>
                </a:solidFill>
                <a:latin typeface="Arial Narrow" panose="020B0606020202030204" pitchFamily="34" charset="0"/>
              </a:defRPr>
            </a:lvl2pPr>
            <a:lvl3pPr>
              <a:defRPr baseline="0">
                <a:solidFill>
                  <a:srgbClr val="00416A"/>
                </a:solidFill>
                <a:latin typeface="Arial Narrow" panose="020B0606020202030204" pitchFamily="34" charset="0"/>
              </a:defRPr>
            </a:lvl3pPr>
            <a:lvl4pPr marL="1657350" indent="-285750">
              <a:buFont typeface="Wingdings" panose="05000000000000000000" pitchFamily="2" charset="2"/>
              <a:buChar char="§"/>
              <a:defRPr baseline="0">
                <a:solidFill>
                  <a:srgbClr val="A0284C"/>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bullet 1</a:t>
            </a:r>
          </a:p>
          <a:p>
            <a:pPr lvl="1"/>
            <a:r>
              <a:rPr lang="en-US" dirty="0"/>
              <a:t>Click here to edit bullet 2</a:t>
            </a:r>
          </a:p>
          <a:p>
            <a:pPr lvl="2"/>
            <a:r>
              <a:rPr lang="en-US" dirty="0"/>
              <a:t>Click here to edit bullet 3</a:t>
            </a:r>
          </a:p>
          <a:p>
            <a:pPr lvl="3"/>
            <a:r>
              <a:rPr lang="en-US" dirty="0"/>
              <a:t>Click to edit bullet 4</a:t>
            </a:r>
          </a:p>
        </p:txBody>
      </p:sp>
      <p:sp>
        <p:nvSpPr>
          <p:cNvPr id="9" name="Picture Placeholder 8"/>
          <p:cNvSpPr>
            <a:spLocks noGrp="1"/>
          </p:cNvSpPr>
          <p:nvPr>
            <p:ph type="pic" sz="quarter" idx="14" hasCustomPrompt="1"/>
          </p:nvPr>
        </p:nvSpPr>
        <p:spPr>
          <a:xfrm>
            <a:off x="4724400" y="2743200"/>
            <a:ext cx="3786188" cy="3800052"/>
          </a:xfrm>
          <a:prstGeom prst="rect">
            <a:avLst/>
          </a:prstGeom>
          <a:effectLst>
            <a:outerShdw blurRad="88900" algn="tl" rotWithShape="0">
              <a:schemeClr val="tx2">
                <a:lumMod val="50000"/>
                <a:alpha val="70000"/>
              </a:schemeClr>
            </a:outerShdw>
          </a:effectLst>
        </p:spPr>
        <p:txBody>
          <a:bodyPr tIns="914400"/>
          <a:lstStyle>
            <a:lvl1pPr marL="0" indent="0" algn="ctr">
              <a:lnSpc>
                <a:spcPts val="2400"/>
              </a:lnSpc>
              <a:spcBef>
                <a:spcPts val="0"/>
              </a:spcBef>
              <a:buNone/>
              <a:defRPr sz="2400" baseline="0">
                <a:solidFill>
                  <a:srgbClr val="00416A"/>
                </a:solidFill>
                <a:latin typeface="Arial Narrow" panose="020B0606020202030204" pitchFamily="34" charset="0"/>
              </a:defRPr>
            </a:lvl1pPr>
          </a:lstStyle>
          <a:p>
            <a:r>
              <a:rPr lang="en-US" dirty="0"/>
              <a:t>Double click on icon </a:t>
            </a:r>
            <a:br>
              <a:rPr lang="en-US" dirty="0"/>
            </a:br>
            <a:r>
              <a:rPr lang="en-US" dirty="0"/>
              <a:t>below to insert picture</a:t>
            </a:r>
          </a:p>
        </p:txBody>
      </p:sp>
    </p:spTree>
    <p:extLst>
      <p:ext uri="{BB962C8B-B14F-4D97-AF65-F5344CB8AC3E}">
        <p14:creationId xmlns:p14="http://schemas.microsoft.com/office/powerpoint/2010/main" val="1083626787"/>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Example Bullets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594360"/>
            <a:ext cx="7886700" cy="1325563"/>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bullets only</a:t>
            </a:r>
            <a:br>
              <a:rPr lang="en-US" dirty="0"/>
            </a:br>
            <a:r>
              <a:rPr lang="en-US" dirty="0"/>
              <a:t>Click here to edit headline</a:t>
            </a:r>
          </a:p>
        </p:txBody>
      </p:sp>
      <p:sp>
        <p:nvSpPr>
          <p:cNvPr id="3" name="Content Placeholder 2"/>
          <p:cNvSpPr>
            <a:spLocks noGrp="1"/>
          </p:cNvSpPr>
          <p:nvPr>
            <p:ph idx="1" hasCustomPrompt="1"/>
          </p:nvPr>
        </p:nvSpPr>
        <p:spPr>
          <a:xfrm>
            <a:off x="628650" y="2286000"/>
            <a:ext cx="7886700" cy="4351338"/>
          </a:xfrm>
          <a:prstGeom prst="rect">
            <a:avLst/>
          </a:prstGeom>
        </p:spPr>
        <p:txBody>
          <a:bodyPr/>
          <a:lstStyle>
            <a:lvl1pPr>
              <a:spcBef>
                <a:spcPts val="0"/>
              </a:spcBef>
              <a:defRPr baseline="0">
                <a:solidFill>
                  <a:srgbClr val="00416A"/>
                </a:solidFill>
                <a:latin typeface="Arial Narrow" panose="020B0606020202030204" pitchFamily="34" charset="0"/>
              </a:defRPr>
            </a:lvl1pPr>
            <a:lvl2pPr marL="685800" indent="-228600">
              <a:buFont typeface="Wingdings" panose="05000000000000000000" pitchFamily="2" charset="2"/>
              <a:buChar char="§"/>
              <a:defRPr baseline="0">
                <a:solidFill>
                  <a:srgbClr val="A0284C"/>
                </a:solidFill>
                <a:latin typeface="Arial Narrow" panose="020B0606020202030204" pitchFamily="34" charset="0"/>
              </a:defRPr>
            </a:lvl2pPr>
            <a:lvl3pPr>
              <a:defRPr baseline="0">
                <a:solidFill>
                  <a:srgbClr val="00416A"/>
                </a:solidFill>
                <a:latin typeface="Arial Narrow" panose="020B0606020202030204" pitchFamily="34" charset="0"/>
              </a:defRPr>
            </a:lvl3pPr>
            <a:lvl4pPr marL="1600200" indent="-228600">
              <a:buFont typeface="Wingdings" panose="05000000000000000000" pitchFamily="2" charset="2"/>
              <a:buChar char="§"/>
              <a:defRPr baseline="0">
                <a:solidFill>
                  <a:srgbClr val="A0284C"/>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bullet 1</a:t>
            </a:r>
          </a:p>
          <a:p>
            <a:pPr lvl="1"/>
            <a:r>
              <a:rPr lang="en-US" dirty="0"/>
              <a:t>Click here to edit bullet 2</a:t>
            </a:r>
          </a:p>
          <a:p>
            <a:pPr lvl="2"/>
            <a:r>
              <a:rPr lang="en-US" dirty="0"/>
              <a:t>Click here to edit bullet 3</a:t>
            </a:r>
          </a:p>
          <a:p>
            <a:pPr lvl="3"/>
            <a:r>
              <a:rPr lang="en-US" dirty="0"/>
              <a:t>Click here to edit bullet 4</a:t>
            </a:r>
          </a:p>
        </p:txBody>
      </p:sp>
    </p:spTree>
    <p:extLst>
      <p:ext uri="{BB962C8B-B14F-4D97-AF65-F5344CB8AC3E}">
        <p14:creationId xmlns:p14="http://schemas.microsoft.com/office/powerpoint/2010/main" val="247445455"/>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xample picture or graph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594360"/>
            <a:ext cx="78867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picture or graph only</a:t>
            </a:r>
            <a:br>
              <a:rPr lang="en-US" dirty="0"/>
            </a:br>
            <a:r>
              <a:rPr lang="en-US" dirty="0"/>
              <a:t>Click here to edit headline</a:t>
            </a:r>
          </a:p>
        </p:txBody>
      </p:sp>
      <p:sp>
        <p:nvSpPr>
          <p:cNvPr id="3" name="Text Placeholder 2"/>
          <p:cNvSpPr>
            <a:spLocks noGrp="1"/>
          </p:cNvSpPr>
          <p:nvPr>
            <p:ph type="body" idx="1" hasCustomPrompt="1"/>
          </p:nvPr>
        </p:nvSpPr>
        <p:spPr>
          <a:xfrm>
            <a:off x="623888" y="1930401"/>
            <a:ext cx="7886700" cy="457200"/>
          </a:xfrm>
          <a:prstGeom prst="rect">
            <a:avLst/>
          </a:prstGeom>
        </p:spPr>
        <p:txBody>
          <a:bodyPr anchor="t" anchorCtr="0"/>
          <a:lstStyle>
            <a:lvl1pPr marL="0" indent="0" algn="ctr">
              <a:lnSpc>
                <a:spcPts val="3400"/>
              </a:lnSpc>
              <a:spcBef>
                <a:spcPts val="0"/>
              </a:spcBef>
              <a:buNone/>
              <a:defRPr sz="3600" b="1" baseline="0">
                <a:solidFill>
                  <a:srgbClr val="A0284C"/>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9" name="Picture Placeholder 8"/>
          <p:cNvSpPr>
            <a:spLocks noGrp="1"/>
          </p:cNvSpPr>
          <p:nvPr>
            <p:ph type="pic" sz="quarter" idx="14" hasCustomPrompt="1"/>
          </p:nvPr>
        </p:nvSpPr>
        <p:spPr>
          <a:xfrm>
            <a:off x="623888" y="2743200"/>
            <a:ext cx="7886700" cy="3825879"/>
          </a:xfrm>
          <a:prstGeom prst="rect">
            <a:avLst/>
          </a:prstGeom>
          <a:effectLst>
            <a:outerShdw blurRad="101600" algn="tl" rotWithShape="0">
              <a:schemeClr val="tx2">
                <a:lumMod val="50000"/>
                <a:alpha val="70000"/>
              </a:schemeClr>
            </a:outerShdw>
          </a:effectLst>
        </p:spPr>
        <p:txBody>
          <a:bodyPr tIns="914400"/>
          <a:lstStyle>
            <a:lvl1pPr marL="0" indent="0" algn="ctr">
              <a:lnSpc>
                <a:spcPts val="2700"/>
              </a:lnSpc>
              <a:spcBef>
                <a:spcPts val="0"/>
              </a:spcBef>
              <a:buNone/>
              <a:defRPr sz="2400" baseline="0">
                <a:solidFill>
                  <a:srgbClr val="00416A"/>
                </a:solidFill>
                <a:latin typeface="Arial Narrow" panose="020B0606020202030204" pitchFamily="34" charset="0"/>
              </a:defRPr>
            </a:lvl1pPr>
          </a:lstStyle>
          <a:p>
            <a:r>
              <a:rPr lang="en-US" dirty="0"/>
              <a:t>Double click on icon below to insert picture</a:t>
            </a:r>
          </a:p>
        </p:txBody>
      </p:sp>
    </p:spTree>
    <p:extLst>
      <p:ext uri="{BB962C8B-B14F-4D97-AF65-F5344CB8AC3E}">
        <p14:creationId xmlns:p14="http://schemas.microsoft.com/office/powerpoint/2010/main" val="1878583094"/>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xample Subhead and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594360"/>
            <a:ext cx="78867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subhead and bullets</a:t>
            </a:r>
            <a:br>
              <a:rPr lang="en-US" dirty="0"/>
            </a:br>
            <a:r>
              <a:rPr lang="en-US" dirty="0"/>
              <a:t>Click here to edit headline</a:t>
            </a:r>
          </a:p>
        </p:txBody>
      </p:sp>
      <p:sp>
        <p:nvSpPr>
          <p:cNvPr id="3" name="Text Placeholder 2"/>
          <p:cNvSpPr>
            <a:spLocks noGrp="1"/>
          </p:cNvSpPr>
          <p:nvPr>
            <p:ph type="body" idx="1" hasCustomPrompt="1"/>
          </p:nvPr>
        </p:nvSpPr>
        <p:spPr>
          <a:xfrm>
            <a:off x="623888" y="1930401"/>
            <a:ext cx="7886700" cy="457200"/>
          </a:xfrm>
          <a:prstGeom prst="rect">
            <a:avLst/>
          </a:prstGeom>
        </p:spPr>
        <p:txBody>
          <a:bodyPr anchor="t" anchorCtr="0"/>
          <a:lstStyle>
            <a:lvl1pPr marL="0" indent="0" algn="ctr">
              <a:lnSpc>
                <a:spcPts val="3400"/>
              </a:lnSpc>
              <a:spcBef>
                <a:spcPts val="0"/>
              </a:spcBef>
              <a:buNone/>
              <a:defRPr sz="3600" b="1" baseline="0">
                <a:solidFill>
                  <a:srgbClr val="A0284C"/>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7" name="Content Placeholder 2"/>
          <p:cNvSpPr>
            <a:spLocks noGrp="1"/>
          </p:cNvSpPr>
          <p:nvPr>
            <p:ph idx="13" hasCustomPrompt="1"/>
          </p:nvPr>
        </p:nvSpPr>
        <p:spPr>
          <a:xfrm>
            <a:off x="628650" y="2743200"/>
            <a:ext cx="7886700" cy="3825453"/>
          </a:xfrm>
          <a:prstGeom prst="rect">
            <a:avLst/>
          </a:prstGeom>
        </p:spPr>
        <p:txBody>
          <a:bodyPr/>
          <a:lstStyle>
            <a:lvl1pPr>
              <a:defRPr baseline="0">
                <a:solidFill>
                  <a:srgbClr val="1E384B"/>
                </a:solidFill>
                <a:latin typeface="Arial Narrow" panose="020B0606020202030204" pitchFamily="34" charset="0"/>
              </a:defRPr>
            </a:lvl1pPr>
            <a:lvl2pPr marL="685800" indent="-228600">
              <a:buFont typeface="Wingdings" panose="05000000000000000000" pitchFamily="2" charset="2"/>
              <a:buChar char="§"/>
              <a:defRPr baseline="0">
                <a:solidFill>
                  <a:srgbClr val="A0284C"/>
                </a:solidFill>
                <a:latin typeface="Arial Narrow" panose="020B0606020202030204" pitchFamily="34" charset="0"/>
              </a:defRPr>
            </a:lvl2pPr>
            <a:lvl3pPr>
              <a:defRPr baseline="0">
                <a:solidFill>
                  <a:srgbClr val="00416A"/>
                </a:solidFill>
                <a:latin typeface="Arial Narrow" panose="020B0606020202030204" pitchFamily="34" charset="0"/>
              </a:defRPr>
            </a:lvl3pPr>
            <a:lvl4pPr marL="1600200" indent="-228600">
              <a:buFont typeface="Wingdings" panose="05000000000000000000" pitchFamily="2" charset="2"/>
              <a:buChar char="§"/>
              <a:defRPr baseline="0">
                <a:solidFill>
                  <a:srgbClr val="A0284C"/>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bullet 1</a:t>
            </a:r>
          </a:p>
          <a:p>
            <a:pPr lvl="1"/>
            <a:r>
              <a:rPr lang="en-US" dirty="0"/>
              <a:t>Click here to edit bullet 2</a:t>
            </a:r>
          </a:p>
          <a:p>
            <a:pPr lvl="2"/>
            <a:r>
              <a:rPr lang="en-US" dirty="0"/>
              <a:t>Click here to edit bullet 3</a:t>
            </a:r>
          </a:p>
          <a:p>
            <a:pPr lvl="3"/>
            <a:r>
              <a:rPr lang="en-US" dirty="0"/>
              <a:t>Click here to edit bullet 4</a:t>
            </a:r>
          </a:p>
        </p:txBody>
      </p:sp>
    </p:spTree>
    <p:extLst>
      <p:ext uri="{BB962C8B-B14F-4D97-AF65-F5344CB8AC3E}">
        <p14:creationId xmlns:p14="http://schemas.microsoft.com/office/powerpoint/2010/main" val="1157204259"/>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xample Subhead and Paragrap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594360"/>
            <a:ext cx="78867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subhead and paragraph</a:t>
            </a:r>
            <a:br>
              <a:rPr lang="en-US" dirty="0"/>
            </a:br>
            <a:r>
              <a:rPr lang="en-US" dirty="0"/>
              <a:t>Click here to edit headline</a:t>
            </a:r>
          </a:p>
        </p:txBody>
      </p:sp>
      <p:sp>
        <p:nvSpPr>
          <p:cNvPr id="3" name="Text Placeholder 2"/>
          <p:cNvSpPr>
            <a:spLocks noGrp="1"/>
          </p:cNvSpPr>
          <p:nvPr>
            <p:ph type="body" idx="1" hasCustomPrompt="1"/>
          </p:nvPr>
        </p:nvSpPr>
        <p:spPr>
          <a:xfrm>
            <a:off x="623888" y="1930401"/>
            <a:ext cx="7886700" cy="457200"/>
          </a:xfrm>
          <a:prstGeom prst="rect">
            <a:avLst/>
          </a:prstGeom>
        </p:spPr>
        <p:txBody>
          <a:bodyPr anchor="t" anchorCtr="0"/>
          <a:lstStyle>
            <a:lvl1pPr marL="0" indent="0" algn="ctr">
              <a:lnSpc>
                <a:spcPts val="3400"/>
              </a:lnSpc>
              <a:spcBef>
                <a:spcPts val="0"/>
              </a:spcBef>
              <a:buNone/>
              <a:defRPr sz="3600" b="1">
                <a:solidFill>
                  <a:srgbClr val="A0284C"/>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7" name="Content Placeholder 2"/>
          <p:cNvSpPr>
            <a:spLocks noGrp="1"/>
          </p:cNvSpPr>
          <p:nvPr>
            <p:ph idx="13" hasCustomPrompt="1"/>
          </p:nvPr>
        </p:nvSpPr>
        <p:spPr>
          <a:xfrm>
            <a:off x="628650" y="2743200"/>
            <a:ext cx="7886700" cy="3825453"/>
          </a:xfrm>
          <a:prstGeom prst="rect">
            <a:avLst/>
          </a:prstGeom>
        </p:spPr>
        <p:txBody>
          <a:bodyPr/>
          <a:lstStyle>
            <a:lvl1pPr marL="0" indent="0">
              <a:lnSpc>
                <a:spcPts val="3100"/>
              </a:lnSpc>
              <a:buNone/>
              <a:defRPr baseline="0">
                <a:solidFill>
                  <a:srgbClr val="00416A"/>
                </a:solidFill>
                <a:latin typeface="Arial Narrow" panose="020B0606020202030204" pitchFamily="34" charset="0"/>
              </a:defRPr>
            </a:lvl1pPr>
            <a:lvl2pPr>
              <a:defRPr baseline="0">
                <a:solidFill>
                  <a:srgbClr val="DCC070"/>
                </a:solidFill>
                <a:latin typeface="Arial Narrow" panose="020B0606020202030204" pitchFamily="34" charset="0"/>
              </a:defRPr>
            </a:lvl2pPr>
            <a:lvl3pPr>
              <a:defRPr baseline="0">
                <a:solidFill>
                  <a:schemeClr val="bg1"/>
                </a:solidFill>
                <a:latin typeface="Arial Narrow" panose="020B0606020202030204" pitchFamily="34" charset="0"/>
              </a:defRPr>
            </a:lvl3pPr>
            <a:lvl4pPr>
              <a:defRPr baseline="0">
                <a:solidFill>
                  <a:srgbClr val="FFC000"/>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paragraph.</a:t>
            </a:r>
          </a:p>
        </p:txBody>
      </p:sp>
    </p:spTree>
    <p:extLst>
      <p:ext uri="{BB962C8B-B14F-4D97-AF65-F5344CB8AC3E}">
        <p14:creationId xmlns:p14="http://schemas.microsoft.com/office/powerpoint/2010/main" val="3427511594"/>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3848641"/>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customXml" Target="../ink/ink1.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4868826" y="4360549"/>
            <a:ext cx="3775972" cy="2497451"/>
          </a:xfrm>
          <a:prstGeom prst="rect">
            <a:avLst/>
          </a:prstGeom>
        </p:spPr>
      </p:pic>
      <mc:AlternateContent xmlns:mc="http://schemas.openxmlformats.org/markup-compatibility/2006" xmlns:p14="http://schemas.microsoft.com/office/powerpoint/2010/main">
        <mc:Choice Requires="p14">
          <p:contentPart p14:bwMode="auto" r:id="rId10">
            <p14:nvContentPartPr>
              <p14:cNvPr id="4" name="Ink 3"/>
              <p14:cNvContentPartPr/>
              <p14:nvPr userDrawn="1"/>
            </p14:nvContentPartPr>
            <p14:xfrm>
              <a:off x="422348" y="405245"/>
              <a:ext cx="360" cy="360"/>
            </p14:xfrm>
          </p:contentPart>
        </mc:Choice>
        <mc:Fallback xmlns="">
          <p:pic>
            <p:nvPicPr>
              <p:cNvPr id="4" name="Ink 3"/>
              <p:cNvPicPr/>
              <p:nvPr/>
            </p:nvPicPr>
            <p:blipFill>
              <a:blip r:embed="rId11"/>
              <a:stretch>
                <a:fillRect/>
              </a:stretch>
            </p:blipFill>
            <p:spPr>
              <a:xfrm>
                <a:off x="419108" y="402005"/>
                <a:ext cx="6840" cy="6840"/>
              </a:xfrm>
              <a:prstGeom prst="rect">
                <a:avLst/>
              </a:prstGeom>
            </p:spPr>
          </p:pic>
        </mc:Fallback>
      </mc:AlternateContent>
      <p:pic>
        <p:nvPicPr>
          <p:cNvPr id="5" name="Picture 4"/>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15888889"/>
      </p:ext>
    </p:extLst>
  </p:cSld>
  <p:clrMap bg1="lt1" tx1="dk1" bg2="lt2" tx2="dk2" accent1="accent1" accent2="accent2" accent3="accent3" accent4="accent4" accent5="accent5" accent6="accent6" hlink="hlink" folHlink="folHlink"/>
  <p:sldLayoutIdLst>
    <p:sldLayoutId id="2147483674" r:id="rId1"/>
    <p:sldLayoutId id="2147483678" r:id="rId2"/>
    <p:sldLayoutId id="2147483675" r:id="rId3"/>
    <p:sldLayoutId id="2147483679" r:id="rId4"/>
    <p:sldLayoutId id="2147483676" r:id="rId5"/>
    <p:sldLayoutId id="2147483677" r:id="rId6"/>
    <p:sldLayoutId id="2147483681" r:id="rId7"/>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8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074844"/>
            <a:ext cx="8229600" cy="2366855"/>
          </a:xfrm>
        </p:spPr>
        <p:txBody>
          <a:bodyPr/>
          <a:lstStyle/>
          <a:p>
            <a:r>
              <a:rPr lang="en-US" dirty="0"/>
              <a:t>Southeast Region </a:t>
            </a:r>
            <a:br>
              <a:rPr lang="en-US" dirty="0"/>
            </a:br>
            <a:r>
              <a:rPr lang="en-US" dirty="0"/>
              <a:t>Permit Submission</a:t>
            </a:r>
            <a:endParaRPr lang="en-US" sz="5000" dirty="0"/>
          </a:p>
        </p:txBody>
      </p:sp>
      <p:sp>
        <p:nvSpPr>
          <p:cNvPr id="3" name="Text Placeholder 2"/>
          <p:cNvSpPr>
            <a:spLocks noGrp="1"/>
          </p:cNvSpPr>
          <p:nvPr>
            <p:ph type="body" sz="quarter" idx="10"/>
          </p:nvPr>
        </p:nvSpPr>
        <p:spPr>
          <a:xfrm>
            <a:off x="457200" y="4199190"/>
            <a:ext cx="8229600" cy="567260"/>
          </a:xfrm>
        </p:spPr>
        <p:txBody>
          <a:bodyPr/>
          <a:lstStyle/>
          <a:p>
            <a:r>
              <a:rPr lang="en-US" dirty="0"/>
              <a:t>Greg Berry P.E.</a:t>
            </a:r>
          </a:p>
        </p:txBody>
      </p:sp>
      <mc:AlternateContent xmlns:mc="http://schemas.openxmlformats.org/markup-compatibility/2006" xmlns:p14="http://schemas.microsoft.com/office/powerpoint/2010/main">
        <mc:Choice Requires="p14">
          <p:contentPart p14:bwMode="auto" r:id="rId3">
            <p14:nvContentPartPr>
              <p14:cNvPr id="9" name="Ink 8"/>
              <p14:cNvContentPartPr/>
              <p14:nvPr/>
            </p14:nvContentPartPr>
            <p14:xfrm>
              <a:off x="9834564" y="6196197"/>
              <a:ext cx="19800" cy="39240"/>
            </p14:xfrm>
          </p:contentPart>
        </mc:Choice>
        <mc:Fallback xmlns="">
          <p:pic>
            <p:nvPicPr>
              <p:cNvPr id="9" name="Ink 8"/>
              <p:cNvPicPr/>
              <p:nvPr/>
            </p:nvPicPr>
            <p:blipFill>
              <a:blip r:embed="rId5"/>
              <a:stretch>
                <a:fillRect/>
              </a:stretch>
            </p:blipFill>
            <p:spPr>
              <a:xfrm>
                <a:off x="9831324" y="6193677"/>
                <a:ext cx="25560" cy="45000"/>
              </a:xfrm>
              <a:prstGeom prst="rect">
                <a:avLst/>
              </a:prstGeom>
            </p:spPr>
          </p:pic>
        </mc:Fallback>
      </mc:AlternateContent>
      <p:sp>
        <p:nvSpPr>
          <p:cNvPr id="10" name="Text Placeholder 9"/>
          <p:cNvSpPr>
            <a:spLocks noGrp="1"/>
          </p:cNvSpPr>
          <p:nvPr>
            <p:ph type="body" sz="quarter" idx="13"/>
          </p:nvPr>
        </p:nvSpPr>
        <p:spPr>
          <a:xfrm>
            <a:off x="457200" y="4921041"/>
            <a:ext cx="8229600" cy="482600"/>
          </a:xfrm>
        </p:spPr>
        <p:txBody>
          <a:bodyPr/>
          <a:lstStyle/>
          <a:p>
            <a:r>
              <a:rPr lang="en-US" dirty="0"/>
              <a:t>February 2019</a:t>
            </a:r>
          </a:p>
        </p:txBody>
      </p:sp>
    </p:spTree>
    <p:extLst>
      <p:ext uri="{BB962C8B-B14F-4D97-AF65-F5344CB8AC3E}">
        <p14:creationId xmlns:p14="http://schemas.microsoft.com/office/powerpoint/2010/main" val="2504920054"/>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a:t>
            </a:r>
          </a:p>
        </p:txBody>
      </p:sp>
      <p:sp>
        <p:nvSpPr>
          <p:cNvPr id="3" name="Content Placeholder 2"/>
          <p:cNvSpPr>
            <a:spLocks noGrp="1"/>
          </p:cNvSpPr>
          <p:nvPr>
            <p:ph idx="1"/>
          </p:nvPr>
        </p:nvSpPr>
        <p:spPr>
          <a:xfrm>
            <a:off x="628650" y="2286000"/>
            <a:ext cx="7886700" cy="2346290"/>
          </a:xfrm>
        </p:spPr>
        <p:txBody>
          <a:bodyPr/>
          <a:lstStyle/>
          <a:p>
            <a:r>
              <a:rPr lang="en-US" sz="3500" dirty="0"/>
              <a:t>To provide requests to add information in permit request submittals to make processing more efficient</a:t>
            </a:r>
          </a:p>
          <a:p>
            <a:pPr marL="0" indent="0">
              <a:buNone/>
            </a:pPr>
            <a:endParaRPr lang="en-US" sz="3500" dirty="0"/>
          </a:p>
          <a:p>
            <a:r>
              <a:rPr lang="en-US" sz="3500" dirty="0"/>
              <a:t>To review permits submittal requirements. </a:t>
            </a:r>
          </a:p>
        </p:txBody>
      </p:sp>
    </p:spTree>
    <p:extLst>
      <p:ext uri="{BB962C8B-B14F-4D97-AF65-F5344CB8AC3E}">
        <p14:creationId xmlns:p14="http://schemas.microsoft.com/office/powerpoint/2010/main" val="457888831"/>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631" y="175847"/>
            <a:ext cx="7886700" cy="1325563"/>
          </a:xfrm>
        </p:spPr>
        <p:txBody>
          <a:bodyPr/>
          <a:lstStyle/>
          <a:p>
            <a:r>
              <a:rPr lang="en-US" dirty="0"/>
              <a:t>Permit process Defined in</a:t>
            </a:r>
            <a:br>
              <a:rPr lang="en-US" dirty="0"/>
            </a:br>
            <a:r>
              <a:rPr lang="en-US" dirty="0"/>
              <a:t>HMM 9-15-15</a:t>
            </a:r>
          </a:p>
        </p:txBody>
      </p:sp>
      <p:sp>
        <p:nvSpPr>
          <p:cNvPr id="3" name="Content Placeholder 2"/>
          <p:cNvSpPr>
            <a:spLocks noGrp="1"/>
          </p:cNvSpPr>
          <p:nvPr>
            <p:ph idx="1"/>
          </p:nvPr>
        </p:nvSpPr>
        <p:spPr>
          <a:xfrm>
            <a:off x="650631" y="1340198"/>
            <a:ext cx="7886700" cy="5341955"/>
          </a:xfrm>
        </p:spPr>
        <p:txBody>
          <a:bodyPr/>
          <a:lstStyle/>
          <a:p>
            <a:pPr lvl="1"/>
            <a:r>
              <a:rPr lang="en-US" dirty="0"/>
              <a:t>Permit Drawings:</a:t>
            </a:r>
          </a:p>
          <a:p>
            <a:pPr lvl="2"/>
            <a:r>
              <a:rPr lang="en-US" dirty="0"/>
              <a:t>9-15-15 </a:t>
            </a:r>
          </a:p>
          <a:p>
            <a:pPr lvl="2"/>
            <a:r>
              <a:rPr lang="en-US" sz="1800" b="1" u="sng" dirty="0"/>
              <a:t>2.3 </a:t>
            </a:r>
          </a:p>
          <a:p>
            <a:pPr lvl="2"/>
            <a:r>
              <a:rPr lang="en-US" sz="1800" dirty="0"/>
              <a:t>Each permit application shall contain adequate drawings showing the proposed location of the utility facility within the ROW with respect to the existing highway, any proposed highway improvement, and any existing utility facilities.  </a:t>
            </a:r>
            <a:r>
              <a:rPr lang="en-US" sz="1800" dirty="0">
                <a:highlight>
                  <a:srgbClr val="FFFF00"/>
                </a:highlight>
              </a:rPr>
              <a:t>The details shall include dimensions from the proposed utility installation to the commonly accepted ROW line and edge of the traveled way. </a:t>
            </a:r>
          </a:p>
          <a:p>
            <a:pPr lvl="3"/>
            <a:r>
              <a:rPr lang="en-US" dirty="0">
                <a:highlight>
                  <a:srgbClr val="FFFF00"/>
                </a:highlight>
              </a:rPr>
              <a:t>Please show other existing utilities.  </a:t>
            </a:r>
          </a:p>
          <a:p>
            <a:pPr lvl="1"/>
            <a:r>
              <a:rPr lang="en-US" dirty="0">
                <a:highlight>
                  <a:srgbClr val="FFFF00"/>
                </a:highlight>
              </a:rPr>
              <a:t>2.4 Installation Information</a:t>
            </a:r>
          </a:p>
          <a:p>
            <a:pPr lvl="2"/>
            <a:r>
              <a:rPr lang="en-US" dirty="0"/>
              <a:t>1.	</a:t>
            </a:r>
            <a:r>
              <a:rPr lang="en-US" sz="1800" dirty="0"/>
              <a:t>A general description of the location, size, type, nature, and extent of the utility facilities to be installed or to be adjusted, and the impact on the utility's existing facilities to remain in place within the ROW.  This includes operating voltages for transmission lines, fiber counts, gas line pressures, etc.</a:t>
            </a:r>
          </a:p>
          <a:p>
            <a:pPr lvl="2"/>
            <a:r>
              <a:rPr lang="en-US" sz="1800" dirty="0"/>
              <a:t>2.	A description of proposed construction procedures, special traffic control and protection measures, erosion control measures, proposed access points, coordination of activities with the highway contractor, and trees/vegetation to be removed and replaced.</a:t>
            </a:r>
          </a:p>
          <a:p>
            <a:pPr lvl="2"/>
            <a:endParaRPr lang="en-US" dirty="0">
              <a:highlight>
                <a:srgbClr val="FFFF00"/>
              </a:highlight>
            </a:endParaRPr>
          </a:p>
        </p:txBody>
      </p:sp>
    </p:spTree>
    <p:extLst>
      <p:ext uri="{BB962C8B-B14F-4D97-AF65-F5344CB8AC3E}">
        <p14:creationId xmlns:p14="http://schemas.microsoft.com/office/powerpoint/2010/main" val="282967581"/>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requested on Submission Email</a:t>
            </a:r>
          </a:p>
        </p:txBody>
      </p:sp>
      <p:sp>
        <p:nvSpPr>
          <p:cNvPr id="3" name="Content Placeholder 2"/>
          <p:cNvSpPr>
            <a:spLocks noGrp="1"/>
          </p:cNvSpPr>
          <p:nvPr>
            <p:ph idx="1"/>
          </p:nvPr>
        </p:nvSpPr>
        <p:spPr>
          <a:xfrm>
            <a:off x="628650" y="1683098"/>
            <a:ext cx="7886700" cy="4999055"/>
          </a:xfrm>
        </p:spPr>
        <p:txBody>
          <a:bodyPr/>
          <a:lstStyle/>
          <a:p>
            <a:pPr lvl="1"/>
            <a:endParaRPr lang="en-US" sz="3200" dirty="0"/>
          </a:p>
          <a:p>
            <a:pPr lvl="0"/>
            <a:r>
              <a:rPr lang="en-US" dirty="0"/>
              <a:t>Please make sure Work Request or Project # is always in subject line of email.  This is already almost always done, that is appreciated.</a:t>
            </a:r>
          </a:p>
          <a:p>
            <a:pPr lvl="0"/>
            <a:r>
              <a:rPr lang="en-US" dirty="0"/>
              <a:t>Include a note in the email that states the location; Municipality, County, and highway, and a close crossing road, so the location is easy to nail down.</a:t>
            </a:r>
          </a:p>
          <a:p>
            <a:pPr lvl="0"/>
            <a:r>
              <a:rPr lang="en-US" dirty="0"/>
              <a:t>Identify in the note The type </a:t>
            </a:r>
            <a:r>
              <a:rPr lang="en-US" dirty="0" err="1"/>
              <a:t>ofr</a:t>
            </a:r>
            <a:r>
              <a:rPr lang="en-US" dirty="0"/>
              <a:t> facility to be installed.  </a:t>
            </a:r>
          </a:p>
          <a:p>
            <a:pPr marL="0" lvl="0" indent="0">
              <a:buNone/>
            </a:pPr>
            <a:endParaRPr lang="en-US" dirty="0"/>
          </a:p>
          <a:p>
            <a:r>
              <a:rPr lang="en-US" dirty="0"/>
              <a:t>For Project permits:</a:t>
            </a:r>
          </a:p>
          <a:p>
            <a:pPr lvl="1"/>
            <a:r>
              <a:rPr lang="en-US" dirty="0"/>
              <a:t>All of the above plus the WisDOT project number included in the subject line.  Sometimes it is on the application, sometimes it is not.</a:t>
            </a:r>
          </a:p>
          <a:p>
            <a:pPr lvl="1"/>
            <a:endParaRPr lang="en-US" dirty="0"/>
          </a:p>
        </p:txBody>
      </p:sp>
    </p:spTree>
    <p:extLst>
      <p:ext uri="{BB962C8B-B14F-4D97-AF65-F5344CB8AC3E}">
        <p14:creationId xmlns:p14="http://schemas.microsoft.com/office/powerpoint/2010/main" val="471877885"/>
      </p:ext>
    </p:extLst>
  </p:cSld>
  <p:clrMapOvr>
    <a:masterClrMapping/>
  </p:clrMapOvr>
  <p:transition spd="slow">
    <p:fade/>
  </p:transition>
</p:sld>
</file>

<file path=ppt/theme/theme1.xml><?xml version="1.0" encoding="utf-8"?>
<a:theme xmlns:a="http://schemas.openxmlformats.org/drawingml/2006/main" name="WisDOT template standard screen gray background">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2597</TotalTime>
  <Words>160</Words>
  <Application>Microsoft Office PowerPoint</Application>
  <PresentationFormat>On-screen Show (4:3)</PresentationFormat>
  <Paragraphs>44</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Narrow</vt:lpstr>
      <vt:lpstr>Calibri</vt:lpstr>
      <vt:lpstr>Wingdings</vt:lpstr>
      <vt:lpstr>WisDOT template standard screen gray background</vt:lpstr>
      <vt:lpstr>Southeast Region  Permit Submission</vt:lpstr>
      <vt:lpstr>Purpose</vt:lpstr>
      <vt:lpstr>Permit process Defined in HMM 9-15-15</vt:lpstr>
      <vt:lpstr>Information requested on Submission Email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KIRKPATRICK, MARY K</dc:creator>
  <cp:lastModifiedBy>Berry, Gregory A - DOT</cp:lastModifiedBy>
  <cp:revision>142</cp:revision>
  <cp:lastPrinted>2017-04-24T18:31:24Z</cp:lastPrinted>
  <dcterms:created xsi:type="dcterms:W3CDTF">2017-03-13T20:15:47Z</dcterms:created>
  <dcterms:modified xsi:type="dcterms:W3CDTF">2019-02-13T21:40:32Z</dcterms:modified>
</cp:coreProperties>
</file>