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12" r:id="rId2"/>
    <p:sldMasterId id="2147483725" r:id="rId3"/>
    <p:sldMasterId id="2147483738" r:id="rId4"/>
    <p:sldMasterId id="2147483751" r:id="rId5"/>
    <p:sldMasterId id="2147483764" r:id="rId6"/>
    <p:sldMasterId id="2147483777" r:id="rId7"/>
    <p:sldMasterId id="2147483790" r:id="rId8"/>
  </p:sldMasterIdLst>
  <p:notesMasterIdLst>
    <p:notesMasterId r:id="rId35"/>
  </p:notesMasterIdLst>
  <p:handoutMasterIdLst>
    <p:handoutMasterId r:id="rId36"/>
  </p:handoutMasterIdLst>
  <p:sldIdLst>
    <p:sldId id="269" r:id="rId9"/>
    <p:sldId id="272" r:id="rId10"/>
    <p:sldId id="267" r:id="rId11"/>
    <p:sldId id="263" r:id="rId12"/>
    <p:sldId id="288" r:id="rId13"/>
    <p:sldId id="289" r:id="rId14"/>
    <p:sldId id="259" r:id="rId15"/>
    <p:sldId id="280" r:id="rId16"/>
    <p:sldId id="257" r:id="rId17"/>
    <p:sldId id="278" r:id="rId18"/>
    <p:sldId id="297" r:id="rId19"/>
    <p:sldId id="262" r:id="rId20"/>
    <p:sldId id="303" r:id="rId21"/>
    <p:sldId id="294" r:id="rId22"/>
    <p:sldId id="295" r:id="rId23"/>
    <p:sldId id="299" r:id="rId24"/>
    <p:sldId id="290" r:id="rId25"/>
    <p:sldId id="301" r:id="rId26"/>
    <p:sldId id="304" r:id="rId27"/>
    <p:sldId id="279" r:id="rId28"/>
    <p:sldId id="261" r:id="rId29"/>
    <p:sldId id="264" r:id="rId30"/>
    <p:sldId id="265" r:id="rId31"/>
    <p:sldId id="281" r:id="rId32"/>
    <p:sldId id="274" r:id="rId33"/>
    <p:sldId id="293" r:id="rId34"/>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698" autoAdjust="0"/>
    <p:restoredTop sz="95987" autoAdjust="0"/>
  </p:normalViewPr>
  <p:slideViewPr>
    <p:cSldViewPr snapToGrid="0">
      <p:cViewPr varScale="1">
        <p:scale>
          <a:sx n="64" d="100"/>
          <a:sy n="64" d="100"/>
        </p:scale>
        <p:origin x="916" y="36"/>
      </p:cViewPr>
      <p:guideLst>
        <p:guide orient="horz" pos="2160"/>
        <p:guide pos="2880"/>
      </p:guideLst>
    </p:cSldViewPr>
  </p:slideViewPr>
  <p:outlineViewPr>
    <p:cViewPr>
      <p:scale>
        <a:sx n="33" d="100"/>
        <a:sy n="33" d="100"/>
      </p:scale>
      <p:origin x="0" y="-2640"/>
    </p:cViewPr>
    <p:sldLst>
      <p:sld r:id="rId1" collapse="1"/>
    </p:sldLst>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100" d="100"/>
          <a:sy n="100" d="100"/>
        </p:scale>
        <p:origin x="1632" y="72"/>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handoutMaster" Target="handoutMasters/handout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jpe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5265809" y="2"/>
            <a:ext cx="4028440" cy="351737"/>
          </a:xfrm>
          <a:prstGeom prst="rect">
            <a:avLst/>
          </a:prstGeom>
        </p:spPr>
        <p:txBody>
          <a:bodyPr vert="horz" lIns="93177" tIns="46589" rIns="93177" bIns="46589" rtlCol="0"/>
          <a:lstStyle>
            <a:lvl1pPr algn="r">
              <a:defRPr sz="1200"/>
            </a:lvl1pPr>
          </a:lstStyle>
          <a:p>
            <a:r>
              <a:rPr lang="en-US" dirty="0"/>
              <a:t>09/27/17</a:t>
            </a:r>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4F4C90D6-E0B8-4490-9718-37FAFDA90461}" type="slidenum">
              <a:rPr lang="en-US" smtClean="0"/>
              <a:t>‹#›</a:t>
            </a:fld>
            <a:endParaRPr lang="en-US" dirty="0"/>
          </a:p>
        </p:txBody>
      </p:sp>
    </p:spTree>
    <p:extLst>
      <p:ext uri="{BB962C8B-B14F-4D97-AF65-F5344CB8AC3E}">
        <p14:creationId xmlns:p14="http://schemas.microsoft.com/office/powerpoint/2010/main" val="2817844499"/>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2"/>
            <a:ext cx="4028440" cy="351737"/>
          </a:xfrm>
          <a:prstGeom prst="rect">
            <a:avLst/>
          </a:prstGeom>
        </p:spPr>
        <p:txBody>
          <a:bodyPr vert="horz" lIns="93177" tIns="46589" rIns="93177" bIns="46589" rtlCol="0"/>
          <a:lstStyle>
            <a:lvl1pPr algn="r">
              <a:defRPr sz="1200"/>
            </a:lvl1pPr>
          </a:lstStyle>
          <a:p>
            <a:r>
              <a:rPr lang="en-US" dirty="0"/>
              <a:t>09/27/17</a:t>
            </a:r>
          </a:p>
        </p:txBody>
      </p:sp>
      <p:sp>
        <p:nvSpPr>
          <p:cNvPr id="4" name="Slide Image Placeholder 3"/>
          <p:cNvSpPr>
            <a:spLocks noGrp="1" noRot="1" noChangeAspect="1"/>
          </p:cNvSpPr>
          <p:nvPr>
            <p:ph type="sldImg" idx="2"/>
          </p:nvPr>
        </p:nvSpPr>
        <p:spPr>
          <a:xfrm>
            <a:off x="3071813" y="876300"/>
            <a:ext cx="3152775"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5"/>
            <a:ext cx="7437120" cy="2760346"/>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2FB237AE-3BD5-4A64-A1DB-C80D2C43CBE5}" type="slidenum">
              <a:rPr lang="en-US" smtClean="0"/>
              <a:t>‹#›</a:t>
            </a:fld>
            <a:endParaRPr lang="en-US" dirty="0"/>
          </a:p>
        </p:txBody>
      </p:sp>
    </p:spTree>
    <p:extLst>
      <p:ext uri="{BB962C8B-B14F-4D97-AF65-F5344CB8AC3E}">
        <p14:creationId xmlns:p14="http://schemas.microsoft.com/office/powerpoint/2010/main" val="933208706"/>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r>
              <a:rPr lang="en-US" dirty="0">
                <a:solidFill>
                  <a:prstClr val="black"/>
                </a:solidFill>
              </a:rPr>
              <a:t>02/02/17</a:t>
            </a:r>
          </a:p>
        </p:txBody>
      </p:sp>
      <p:sp>
        <p:nvSpPr>
          <p:cNvPr id="6" name="Header Placeholder 5"/>
          <p:cNvSpPr>
            <a:spLocks noGrp="1"/>
          </p:cNvSpPr>
          <p:nvPr>
            <p:ph type="hdr" sz="quarter" idx="12"/>
          </p:nvPr>
        </p:nvSpPr>
        <p:spPr/>
        <p:txBody>
          <a:bodyPr/>
          <a:lstStyle/>
          <a:p>
            <a:r>
              <a:rPr lang="en-US" dirty="0">
                <a:solidFill>
                  <a:prstClr val="black"/>
                </a:solidFill>
              </a:rPr>
              <a:t>WisDOT Aerial Imagery</a:t>
            </a:r>
          </a:p>
        </p:txBody>
      </p:sp>
    </p:spTree>
    <p:extLst>
      <p:ext uri="{BB962C8B-B14F-4D97-AF65-F5344CB8AC3E}">
        <p14:creationId xmlns:p14="http://schemas.microsoft.com/office/powerpoint/2010/main" val="3829815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a:t>02/02/17</a:t>
            </a:r>
          </a:p>
        </p:txBody>
      </p:sp>
      <p:sp>
        <p:nvSpPr>
          <p:cNvPr id="5" name="Slide Number Placeholder 4"/>
          <p:cNvSpPr>
            <a:spLocks noGrp="1"/>
          </p:cNvSpPr>
          <p:nvPr>
            <p:ph type="sldNum" sz="quarter" idx="11"/>
          </p:nvPr>
        </p:nvSpPr>
        <p:spPr/>
        <p:txBody>
          <a:bodyPr/>
          <a:lstStyle/>
          <a:p>
            <a:fld id="{2FB237AE-3BD5-4A64-A1DB-C80D2C43CBE5}" type="slidenum">
              <a:rPr lang="en-US" smtClean="0"/>
              <a:t>10</a:t>
            </a:fld>
            <a:endParaRPr lang="en-US" dirty="0"/>
          </a:p>
        </p:txBody>
      </p:sp>
    </p:spTree>
    <p:extLst>
      <p:ext uri="{BB962C8B-B14F-4D97-AF65-F5344CB8AC3E}">
        <p14:creationId xmlns:p14="http://schemas.microsoft.com/office/powerpoint/2010/main" val="1771903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800" dirty="0"/>
              <a:t>Most of our controlled vertical imagery is used to create mapping and DTM data for preliminary and final design, planning studies, right of way plats and exhibits. </a:t>
            </a:r>
          </a:p>
          <a:p>
            <a:r>
              <a:rPr lang="en-US" altLang="en-US" sz="1800" dirty="0"/>
              <a:t>We’ve also flown projects after construction to compute finals and after everything has been completed to show the existing conditions. This mapping can be used for traffic control plans, staged construction plans, resurfacing projects and for maintenance work. The DTM can be used for slope deficiency studies and beam guard projects.</a:t>
            </a:r>
          </a:p>
          <a:p>
            <a:endParaRPr lang="en-US" altLang="en-US" dirty="0"/>
          </a:p>
        </p:txBody>
      </p:sp>
    </p:spTree>
    <p:extLst>
      <p:ext uri="{BB962C8B-B14F-4D97-AF65-F5344CB8AC3E}">
        <p14:creationId xmlns:p14="http://schemas.microsoft.com/office/powerpoint/2010/main" val="3142755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a:t>02/02/17</a:t>
            </a:r>
          </a:p>
        </p:txBody>
      </p:sp>
      <p:sp>
        <p:nvSpPr>
          <p:cNvPr id="5" name="Slide Number Placeholder 4"/>
          <p:cNvSpPr>
            <a:spLocks noGrp="1"/>
          </p:cNvSpPr>
          <p:nvPr>
            <p:ph type="sldNum" sz="quarter" idx="11"/>
          </p:nvPr>
        </p:nvSpPr>
        <p:spPr/>
        <p:txBody>
          <a:bodyPr/>
          <a:lstStyle/>
          <a:p>
            <a:fld id="{2FB237AE-3BD5-4A64-A1DB-C80D2C43CBE5}" type="slidenum">
              <a:rPr lang="en-US" smtClean="0"/>
              <a:t>12</a:t>
            </a:fld>
            <a:endParaRPr lang="en-US" dirty="0"/>
          </a:p>
        </p:txBody>
      </p:sp>
    </p:spTree>
    <p:extLst>
      <p:ext uri="{BB962C8B-B14F-4D97-AF65-F5344CB8AC3E}">
        <p14:creationId xmlns:p14="http://schemas.microsoft.com/office/powerpoint/2010/main" val="2593352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Discrete features have accurate locations.</a:t>
            </a:r>
          </a:p>
          <a:p>
            <a:r>
              <a:rPr lang="en-US" altLang="en-US" dirty="0"/>
              <a:t>Buildings are compiled at the outside edge of the roofline, at the roofline elevation. </a:t>
            </a:r>
          </a:p>
          <a:p>
            <a:r>
              <a:rPr lang="en-US" altLang="en-US" dirty="0"/>
              <a:t>Power poles are measured on the ground, in the center of the pole.</a:t>
            </a:r>
          </a:p>
          <a:p>
            <a:r>
              <a:rPr lang="en-US" altLang="en-US" dirty="0"/>
              <a:t>Relative or representative features are roughly in their correct location and symbolized with generic cells such as culverts and tree lines .</a:t>
            </a:r>
          </a:p>
          <a:p>
            <a:r>
              <a:rPr lang="en-US" altLang="en-US" dirty="0"/>
              <a:t>The end of culverts are shown with an arc. A tree canopy is digitized at the average canopy height and shown with the tree line pattern.</a:t>
            </a:r>
          </a:p>
          <a:p>
            <a:r>
              <a:rPr lang="en-US" altLang="en-US" dirty="0"/>
              <a:t>The compilers measure the top of the posts of the beam guard. The pattern shows a line going through the posts which isn’t where the guard rail is actually located. </a:t>
            </a:r>
          </a:p>
          <a:p>
            <a:r>
              <a:rPr lang="en-US" altLang="en-US" dirty="0"/>
              <a:t>We usually collect the mapping and terrain data at the same time.</a:t>
            </a:r>
          </a:p>
          <a:p>
            <a:r>
              <a:rPr lang="en-US" altLang="en-US" dirty="0"/>
              <a:t>We can collect mapping only and deliver it and then collect the DTM data at a later date or not at all.</a:t>
            </a:r>
          </a:p>
          <a:p>
            <a:r>
              <a:rPr lang="en-US" altLang="en-US" dirty="0"/>
              <a:t>We fly some projects with very little ground control. These are called expedient planimetric. We won’t provide DTM data from these flights because of the lack of control.</a:t>
            </a:r>
          </a:p>
        </p:txBody>
      </p:sp>
    </p:spTree>
    <p:extLst>
      <p:ext uri="{BB962C8B-B14F-4D97-AF65-F5344CB8AC3E}">
        <p14:creationId xmlns:p14="http://schemas.microsoft.com/office/powerpoint/2010/main" val="535435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a:t>09/27/17</a:t>
            </a:r>
          </a:p>
        </p:txBody>
      </p:sp>
      <p:sp>
        <p:nvSpPr>
          <p:cNvPr id="5" name="Slide Number Placeholder 4"/>
          <p:cNvSpPr>
            <a:spLocks noGrp="1"/>
          </p:cNvSpPr>
          <p:nvPr>
            <p:ph type="sldNum" sz="quarter" idx="11"/>
          </p:nvPr>
        </p:nvSpPr>
        <p:spPr/>
        <p:txBody>
          <a:bodyPr/>
          <a:lstStyle/>
          <a:p>
            <a:fld id="{2FB237AE-3BD5-4A64-A1DB-C80D2C43CBE5}" type="slidenum">
              <a:rPr lang="en-US" smtClean="0"/>
              <a:t>14</a:t>
            </a:fld>
            <a:endParaRPr lang="en-US" dirty="0"/>
          </a:p>
        </p:txBody>
      </p:sp>
    </p:spTree>
    <p:extLst>
      <p:ext uri="{BB962C8B-B14F-4D97-AF65-F5344CB8AC3E}">
        <p14:creationId xmlns:p14="http://schemas.microsoft.com/office/powerpoint/2010/main" val="3787651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a:t>09/27/17</a:t>
            </a:r>
          </a:p>
        </p:txBody>
      </p:sp>
      <p:sp>
        <p:nvSpPr>
          <p:cNvPr id="5" name="Slide Number Placeholder 4"/>
          <p:cNvSpPr>
            <a:spLocks noGrp="1"/>
          </p:cNvSpPr>
          <p:nvPr>
            <p:ph type="sldNum" sz="quarter" idx="11"/>
          </p:nvPr>
        </p:nvSpPr>
        <p:spPr/>
        <p:txBody>
          <a:bodyPr/>
          <a:lstStyle/>
          <a:p>
            <a:fld id="{2FB237AE-3BD5-4A64-A1DB-C80D2C43CBE5}" type="slidenum">
              <a:rPr lang="en-US" smtClean="0"/>
              <a:t>15</a:t>
            </a:fld>
            <a:endParaRPr lang="en-US" dirty="0"/>
          </a:p>
        </p:txBody>
      </p:sp>
    </p:spTree>
    <p:extLst>
      <p:ext uri="{BB962C8B-B14F-4D97-AF65-F5344CB8AC3E}">
        <p14:creationId xmlns:p14="http://schemas.microsoft.com/office/powerpoint/2010/main" val="2541450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a:t>09/27/17</a:t>
            </a:r>
          </a:p>
        </p:txBody>
      </p:sp>
      <p:sp>
        <p:nvSpPr>
          <p:cNvPr id="5" name="Slide Number Placeholder 4"/>
          <p:cNvSpPr>
            <a:spLocks noGrp="1"/>
          </p:cNvSpPr>
          <p:nvPr>
            <p:ph type="sldNum" sz="quarter" idx="11"/>
          </p:nvPr>
        </p:nvSpPr>
        <p:spPr/>
        <p:txBody>
          <a:bodyPr/>
          <a:lstStyle/>
          <a:p>
            <a:fld id="{2FB237AE-3BD5-4A64-A1DB-C80D2C43CBE5}" type="slidenum">
              <a:rPr lang="en-US" smtClean="0"/>
              <a:t>16</a:t>
            </a:fld>
            <a:endParaRPr lang="en-US" dirty="0"/>
          </a:p>
        </p:txBody>
      </p:sp>
    </p:spTree>
    <p:extLst>
      <p:ext uri="{BB962C8B-B14F-4D97-AF65-F5344CB8AC3E}">
        <p14:creationId xmlns:p14="http://schemas.microsoft.com/office/powerpoint/2010/main" val="3416936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a:t>09/27/17</a:t>
            </a:r>
          </a:p>
        </p:txBody>
      </p:sp>
      <p:sp>
        <p:nvSpPr>
          <p:cNvPr id="5" name="Slide Number Placeholder 4"/>
          <p:cNvSpPr>
            <a:spLocks noGrp="1"/>
          </p:cNvSpPr>
          <p:nvPr>
            <p:ph type="sldNum" sz="quarter" idx="11"/>
          </p:nvPr>
        </p:nvSpPr>
        <p:spPr/>
        <p:txBody>
          <a:bodyPr/>
          <a:lstStyle/>
          <a:p>
            <a:fld id="{2FB237AE-3BD5-4A64-A1DB-C80D2C43CBE5}" type="slidenum">
              <a:rPr lang="en-US" smtClean="0"/>
              <a:t>17</a:t>
            </a:fld>
            <a:endParaRPr lang="en-US" dirty="0"/>
          </a:p>
        </p:txBody>
      </p:sp>
    </p:spTree>
    <p:extLst>
      <p:ext uri="{BB962C8B-B14F-4D97-AF65-F5344CB8AC3E}">
        <p14:creationId xmlns:p14="http://schemas.microsoft.com/office/powerpoint/2010/main" val="925718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a:t>09/27/17</a:t>
            </a:r>
          </a:p>
        </p:txBody>
      </p:sp>
      <p:sp>
        <p:nvSpPr>
          <p:cNvPr id="5" name="Slide Number Placeholder 4"/>
          <p:cNvSpPr>
            <a:spLocks noGrp="1"/>
          </p:cNvSpPr>
          <p:nvPr>
            <p:ph type="sldNum" sz="quarter" idx="11"/>
          </p:nvPr>
        </p:nvSpPr>
        <p:spPr/>
        <p:txBody>
          <a:bodyPr/>
          <a:lstStyle/>
          <a:p>
            <a:fld id="{2FB237AE-3BD5-4A64-A1DB-C80D2C43CBE5}" type="slidenum">
              <a:rPr lang="en-US" smtClean="0"/>
              <a:t>18</a:t>
            </a:fld>
            <a:endParaRPr lang="en-US" dirty="0"/>
          </a:p>
        </p:txBody>
      </p:sp>
    </p:spTree>
    <p:extLst>
      <p:ext uri="{BB962C8B-B14F-4D97-AF65-F5344CB8AC3E}">
        <p14:creationId xmlns:p14="http://schemas.microsoft.com/office/powerpoint/2010/main" val="1998914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a:t>09/27/17</a:t>
            </a:r>
          </a:p>
        </p:txBody>
      </p:sp>
      <p:sp>
        <p:nvSpPr>
          <p:cNvPr id="5" name="Slide Number Placeholder 4"/>
          <p:cNvSpPr>
            <a:spLocks noGrp="1"/>
          </p:cNvSpPr>
          <p:nvPr>
            <p:ph type="sldNum" sz="quarter" idx="11"/>
          </p:nvPr>
        </p:nvSpPr>
        <p:spPr/>
        <p:txBody>
          <a:bodyPr/>
          <a:lstStyle/>
          <a:p>
            <a:fld id="{2FB237AE-3BD5-4A64-A1DB-C80D2C43CBE5}" type="slidenum">
              <a:rPr lang="en-US" smtClean="0"/>
              <a:t>19</a:t>
            </a:fld>
            <a:endParaRPr lang="en-US" dirty="0"/>
          </a:p>
        </p:txBody>
      </p:sp>
    </p:spTree>
    <p:extLst>
      <p:ext uri="{BB962C8B-B14F-4D97-AF65-F5344CB8AC3E}">
        <p14:creationId xmlns:p14="http://schemas.microsoft.com/office/powerpoint/2010/main" val="4155379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a:t>09/27/17</a:t>
            </a:r>
          </a:p>
        </p:txBody>
      </p:sp>
      <p:sp>
        <p:nvSpPr>
          <p:cNvPr id="5" name="Slide Number Placeholder 4"/>
          <p:cNvSpPr>
            <a:spLocks noGrp="1"/>
          </p:cNvSpPr>
          <p:nvPr>
            <p:ph type="sldNum" sz="quarter" idx="11"/>
          </p:nvPr>
        </p:nvSpPr>
        <p:spPr/>
        <p:txBody>
          <a:bodyPr/>
          <a:lstStyle/>
          <a:p>
            <a:fld id="{2FB237AE-3BD5-4A64-A1DB-C80D2C43CBE5}" type="slidenum">
              <a:rPr lang="en-US" smtClean="0"/>
              <a:t>2</a:t>
            </a:fld>
            <a:endParaRPr lang="en-US" dirty="0"/>
          </a:p>
        </p:txBody>
      </p:sp>
    </p:spTree>
    <p:extLst>
      <p:ext uri="{BB962C8B-B14F-4D97-AF65-F5344CB8AC3E}">
        <p14:creationId xmlns:p14="http://schemas.microsoft.com/office/powerpoint/2010/main" val="169398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a:t>09/27/17</a:t>
            </a:r>
          </a:p>
        </p:txBody>
      </p:sp>
      <p:sp>
        <p:nvSpPr>
          <p:cNvPr id="5" name="Slide Number Placeholder 4"/>
          <p:cNvSpPr>
            <a:spLocks noGrp="1"/>
          </p:cNvSpPr>
          <p:nvPr>
            <p:ph type="sldNum" sz="quarter" idx="11"/>
          </p:nvPr>
        </p:nvSpPr>
        <p:spPr/>
        <p:txBody>
          <a:bodyPr/>
          <a:lstStyle/>
          <a:p>
            <a:fld id="{2FB237AE-3BD5-4A64-A1DB-C80D2C43CBE5}" type="slidenum">
              <a:rPr lang="en-US" smtClean="0"/>
              <a:t>20</a:t>
            </a:fld>
            <a:endParaRPr lang="en-US" dirty="0"/>
          </a:p>
        </p:txBody>
      </p:sp>
    </p:spTree>
    <p:extLst>
      <p:ext uri="{BB962C8B-B14F-4D97-AF65-F5344CB8AC3E}">
        <p14:creationId xmlns:p14="http://schemas.microsoft.com/office/powerpoint/2010/main" val="16574071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a:t>09/27/17</a:t>
            </a:r>
          </a:p>
        </p:txBody>
      </p:sp>
      <p:sp>
        <p:nvSpPr>
          <p:cNvPr id="5" name="Slide Number Placeholder 4"/>
          <p:cNvSpPr>
            <a:spLocks noGrp="1"/>
          </p:cNvSpPr>
          <p:nvPr>
            <p:ph type="sldNum" sz="quarter" idx="11"/>
          </p:nvPr>
        </p:nvSpPr>
        <p:spPr/>
        <p:txBody>
          <a:bodyPr/>
          <a:lstStyle/>
          <a:p>
            <a:fld id="{2FB237AE-3BD5-4A64-A1DB-C80D2C43CBE5}" type="slidenum">
              <a:rPr lang="en-US" smtClean="0"/>
              <a:t>21</a:t>
            </a:fld>
            <a:endParaRPr lang="en-US" dirty="0"/>
          </a:p>
        </p:txBody>
      </p:sp>
    </p:spTree>
    <p:extLst>
      <p:ext uri="{BB962C8B-B14F-4D97-AF65-F5344CB8AC3E}">
        <p14:creationId xmlns:p14="http://schemas.microsoft.com/office/powerpoint/2010/main" val="22841830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a:t>09/27/17</a:t>
            </a:r>
          </a:p>
        </p:txBody>
      </p:sp>
      <p:sp>
        <p:nvSpPr>
          <p:cNvPr id="5" name="Slide Number Placeholder 4"/>
          <p:cNvSpPr>
            <a:spLocks noGrp="1"/>
          </p:cNvSpPr>
          <p:nvPr>
            <p:ph type="sldNum" sz="quarter" idx="11"/>
          </p:nvPr>
        </p:nvSpPr>
        <p:spPr/>
        <p:txBody>
          <a:bodyPr/>
          <a:lstStyle/>
          <a:p>
            <a:fld id="{2FB237AE-3BD5-4A64-A1DB-C80D2C43CBE5}" type="slidenum">
              <a:rPr lang="en-US" smtClean="0"/>
              <a:t>22</a:t>
            </a:fld>
            <a:endParaRPr lang="en-US" dirty="0"/>
          </a:p>
        </p:txBody>
      </p:sp>
    </p:spTree>
    <p:extLst>
      <p:ext uri="{BB962C8B-B14F-4D97-AF65-F5344CB8AC3E}">
        <p14:creationId xmlns:p14="http://schemas.microsoft.com/office/powerpoint/2010/main" val="1107102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a:t>09/27/17</a:t>
            </a:r>
          </a:p>
        </p:txBody>
      </p:sp>
      <p:sp>
        <p:nvSpPr>
          <p:cNvPr id="5" name="Slide Number Placeholder 4"/>
          <p:cNvSpPr>
            <a:spLocks noGrp="1"/>
          </p:cNvSpPr>
          <p:nvPr>
            <p:ph type="sldNum" sz="quarter" idx="11"/>
          </p:nvPr>
        </p:nvSpPr>
        <p:spPr/>
        <p:txBody>
          <a:bodyPr/>
          <a:lstStyle/>
          <a:p>
            <a:fld id="{2FB237AE-3BD5-4A64-A1DB-C80D2C43CBE5}" type="slidenum">
              <a:rPr lang="en-US" smtClean="0"/>
              <a:t>23</a:t>
            </a:fld>
            <a:endParaRPr lang="en-US" dirty="0"/>
          </a:p>
        </p:txBody>
      </p:sp>
    </p:spTree>
    <p:extLst>
      <p:ext uri="{BB962C8B-B14F-4D97-AF65-F5344CB8AC3E}">
        <p14:creationId xmlns:p14="http://schemas.microsoft.com/office/powerpoint/2010/main" val="1403565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a:t>09/27/17</a:t>
            </a:r>
          </a:p>
        </p:txBody>
      </p:sp>
      <p:sp>
        <p:nvSpPr>
          <p:cNvPr id="5" name="Slide Number Placeholder 4"/>
          <p:cNvSpPr>
            <a:spLocks noGrp="1"/>
          </p:cNvSpPr>
          <p:nvPr>
            <p:ph type="sldNum" sz="quarter" idx="11"/>
          </p:nvPr>
        </p:nvSpPr>
        <p:spPr/>
        <p:txBody>
          <a:bodyPr/>
          <a:lstStyle/>
          <a:p>
            <a:fld id="{2FB237AE-3BD5-4A64-A1DB-C80D2C43CBE5}" type="slidenum">
              <a:rPr lang="en-US" smtClean="0"/>
              <a:t>24</a:t>
            </a:fld>
            <a:endParaRPr lang="en-US" dirty="0"/>
          </a:p>
        </p:txBody>
      </p:sp>
    </p:spTree>
    <p:extLst>
      <p:ext uri="{BB962C8B-B14F-4D97-AF65-F5344CB8AC3E}">
        <p14:creationId xmlns:p14="http://schemas.microsoft.com/office/powerpoint/2010/main" val="23208334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a:t>09/27/17</a:t>
            </a:r>
          </a:p>
        </p:txBody>
      </p:sp>
      <p:sp>
        <p:nvSpPr>
          <p:cNvPr id="5" name="Slide Number Placeholder 4"/>
          <p:cNvSpPr>
            <a:spLocks noGrp="1"/>
          </p:cNvSpPr>
          <p:nvPr>
            <p:ph type="sldNum" sz="quarter" idx="11"/>
          </p:nvPr>
        </p:nvSpPr>
        <p:spPr/>
        <p:txBody>
          <a:bodyPr/>
          <a:lstStyle/>
          <a:p>
            <a:fld id="{2FB237AE-3BD5-4A64-A1DB-C80D2C43CBE5}" type="slidenum">
              <a:rPr lang="en-US" smtClean="0"/>
              <a:t>25</a:t>
            </a:fld>
            <a:endParaRPr lang="en-US" dirty="0"/>
          </a:p>
        </p:txBody>
      </p:sp>
    </p:spTree>
    <p:extLst>
      <p:ext uri="{BB962C8B-B14F-4D97-AF65-F5344CB8AC3E}">
        <p14:creationId xmlns:p14="http://schemas.microsoft.com/office/powerpoint/2010/main" val="38447387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a:t>09/27/17</a:t>
            </a:r>
          </a:p>
        </p:txBody>
      </p:sp>
      <p:sp>
        <p:nvSpPr>
          <p:cNvPr id="5" name="Slide Number Placeholder 4"/>
          <p:cNvSpPr>
            <a:spLocks noGrp="1"/>
          </p:cNvSpPr>
          <p:nvPr>
            <p:ph type="sldNum" sz="quarter" idx="11"/>
          </p:nvPr>
        </p:nvSpPr>
        <p:spPr/>
        <p:txBody>
          <a:bodyPr/>
          <a:lstStyle/>
          <a:p>
            <a:fld id="{2FB237AE-3BD5-4A64-A1DB-C80D2C43CBE5}" type="slidenum">
              <a:rPr lang="en-US" smtClean="0"/>
              <a:t>26</a:t>
            </a:fld>
            <a:endParaRPr lang="en-US" dirty="0"/>
          </a:p>
        </p:txBody>
      </p:sp>
    </p:spTree>
    <p:extLst>
      <p:ext uri="{BB962C8B-B14F-4D97-AF65-F5344CB8AC3E}">
        <p14:creationId xmlns:p14="http://schemas.microsoft.com/office/powerpoint/2010/main" val="2109860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a:t>09/27/17</a:t>
            </a:r>
          </a:p>
        </p:txBody>
      </p:sp>
      <p:sp>
        <p:nvSpPr>
          <p:cNvPr id="5" name="Slide Number Placeholder 4"/>
          <p:cNvSpPr>
            <a:spLocks noGrp="1"/>
          </p:cNvSpPr>
          <p:nvPr>
            <p:ph type="sldNum" sz="quarter" idx="11"/>
          </p:nvPr>
        </p:nvSpPr>
        <p:spPr/>
        <p:txBody>
          <a:bodyPr/>
          <a:lstStyle/>
          <a:p>
            <a:fld id="{2FB237AE-3BD5-4A64-A1DB-C80D2C43CBE5}" type="slidenum">
              <a:rPr lang="en-US" smtClean="0"/>
              <a:t>3</a:t>
            </a:fld>
            <a:endParaRPr lang="en-US" dirty="0"/>
          </a:p>
        </p:txBody>
      </p:sp>
    </p:spTree>
    <p:extLst>
      <p:ext uri="{BB962C8B-B14F-4D97-AF65-F5344CB8AC3E}">
        <p14:creationId xmlns:p14="http://schemas.microsoft.com/office/powerpoint/2010/main" val="131242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a:t>09/27/17</a:t>
            </a:r>
          </a:p>
        </p:txBody>
      </p:sp>
      <p:sp>
        <p:nvSpPr>
          <p:cNvPr id="5" name="Slide Number Placeholder 4"/>
          <p:cNvSpPr>
            <a:spLocks noGrp="1"/>
          </p:cNvSpPr>
          <p:nvPr>
            <p:ph type="sldNum" sz="quarter" idx="11"/>
          </p:nvPr>
        </p:nvSpPr>
        <p:spPr/>
        <p:txBody>
          <a:bodyPr/>
          <a:lstStyle/>
          <a:p>
            <a:fld id="{2FB237AE-3BD5-4A64-A1DB-C80D2C43CBE5}" type="slidenum">
              <a:rPr lang="en-US" smtClean="0"/>
              <a:t>4</a:t>
            </a:fld>
            <a:endParaRPr lang="en-US" dirty="0"/>
          </a:p>
        </p:txBody>
      </p:sp>
    </p:spTree>
    <p:extLst>
      <p:ext uri="{BB962C8B-B14F-4D97-AF65-F5344CB8AC3E}">
        <p14:creationId xmlns:p14="http://schemas.microsoft.com/office/powerpoint/2010/main" val="3331542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a:t>02/02/17</a:t>
            </a:r>
          </a:p>
        </p:txBody>
      </p:sp>
      <p:sp>
        <p:nvSpPr>
          <p:cNvPr id="5" name="Slide Number Placeholder 4"/>
          <p:cNvSpPr>
            <a:spLocks noGrp="1"/>
          </p:cNvSpPr>
          <p:nvPr>
            <p:ph type="sldNum" sz="quarter" idx="11"/>
          </p:nvPr>
        </p:nvSpPr>
        <p:spPr/>
        <p:txBody>
          <a:bodyPr/>
          <a:lstStyle/>
          <a:p>
            <a:fld id="{2FB237AE-3BD5-4A64-A1DB-C80D2C43CBE5}" type="slidenum">
              <a:rPr lang="en-US" smtClean="0"/>
              <a:t>5</a:t>
            </a:fld>
            <a:endParaRPr lang="en-US" dirty="0"/>
          </a:p>
        </p:txBody>
      </p:sp>
    </p:spTree>
    <p:extLst>
      <p:ext uri="{BB962C8B-B14F-4D97-AF65-F5344CB8AC3E}">
        <p14:creationId xmlns:p14="http://schemas.microsoft.com/office/powerpoint/2010/main" val="2752233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a:solidFill>
                  <a:prstClr val="black"/>
                </a:solidFill>
              </a:rPr>
              <a:t>02/02/17</a:t>
            </a:r>
          </a:p>
        </p:txBody>
      </p:sp>
      <p:sp>
        <p:nvSpPr>
          <p:cNvPr id="5" name="Slide Number Placeholder 4"/>
          <p:cNvSpPr>
            <a:spLocks noGrp="1"/>
          </p:cNvSpPr>
          <p:nvPr>
            <p:ph type="sldNum" sz="quarter" idx="11"/>
          </p:nvPr>
        </p:nvSpPr>
        <p:spPr/>
        <p:txBody>
          <a:bodyPr/>
          <a:lstStyle/>
          <a:p>
            <a:fld id="{2FB237AE-3BD5-4A64-A1DB-C80D2C43CBE5}"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568053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a:t>09/27/17</a:t>
            </a:r>
          </a:p>
        </p:txBody>
      </p:sp>
      <p:sp>
        <p:nvSpPr>
          <p:cNvPr id="5" name="Slide Number Placeholder 4"/>
          <p:cNvSpPr>
            <a:spLocks noGrp="1"/>
          </p:cNvSpPr>
          <p:nvPr>
            <p:ph type="sldNum" sz="quarter" idx="11"/>
          </p:nvPr>
        </p:nvSpPr>
        <p:spPr/>
        <p:txBody>
          <a:bodyPr/>
          <a:lstStyle/>
          <a:p>
            <a:fld id="{2FB237AE-3BD5-4A64-A1DB-C80D2C43CBE5}" type="slidenum">
              <a:rPr lang="en-US" smtClean="0"/>
              <a:t>7</a:t>
            </a:fld>
            <a:endParaRPr lang="en-US" dirty="0"/>
          </a:p>
        </p:txBody>
      </p:sp>
    </p:spTree>
    <p:extLst>
      <p:ext uri="{BB962C8B-B14F-4D97-AF65-F5344CB8AC3E}">
        <p14:creationId xmlns:p14="http://schemas.microsoft.com/office/powerpoint/2010/main" val="2671073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iron pin should be located in the center of the panel.</a:t>
            </a:r>
          </a:p>
        </p:txBody>
      </p:sp>
    </p:spTree>
    <p:extLst>
      <p:ext uri="{BB962C8B-B14F-4D97-AF65-F5344CB8AC3E}">
        <p14:creationId xmlns:p14="http://schemas.microsoft.com/office/powerpoint/2010/main" val="2042768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a:t>02/02/17</a:t>
            </a:r>
          </a:p>
        </p:txBody>
      </p:sp>
      <p:sp>
        <p:nvSpPr>
          <p:cNvPr id="5" name="Slide Number Placeholder 4"/>
          <p:cNvSpPr>
            <a:spLocks noGrp="1"/>
          </p:cNvSpPr>
          <p:nvPr>
            <p:ph type="sldNum" sz="quarter" idx="11"/>
          </p:nvPr>
        </p:nvSpPr>
        <p:spPr/>
        <p:txBody>
          <a:bodyPr/>
          <a:lstStyle/>
          <a:p>
            <a:fld id="{2FB237AE-3BD5-4A64-A1DB-C80D2C43CBE5}" type="slidenum">
              <a:rPr lang="en-US" smtClean="0"/>
              <a:t>9</a:t>
            </a:fld>
            <a:endParaRPr lang="en-US" dirty="0"/>
          </a:p>
        </p:txBody>
      </p:sp>
    </p:spTree>
    <p:extLst>
      <p:ext uri="{BB962C8B-B14F-4D97-AF65-F5344CB8AC3E}">
        <p14:creationId xmlns:p14="http://schemas.microsoft.com/office/powerpoint/2010/main" val="26703309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grpSp>
          <p:nvGrpSpPr>
            <p:cNvPr id="3" name="Group 3"/>
            <p:cNvGrpSpPr>
              <a:grpSpLocks/>
            </p:cNvGrpSpPr>
            <p:nvPr/>
          </p:nvGrpSpPr>
          <p:grpSpPr bwMode="auto">
            <a:xfrm>
              <a:off x="0" y="0"/>
              <a:ext cx="5760" cy="4320"/>
              <a:chOff x="0" y="0"/>
              <a:chExt cx="5760" cy="4320"/>
            </a:xfrm>
          </p:grpSpPr>
          <p:sp>
            <p:nvSpPr>
              <p:cNvPr id="45060" name="Rectangle 4"/>
              <p:cNvSpPr>
                <a:spLocks noChangeArrowheads="1"/>
              </p:cNvSpPr>
              <p:nvPr/>
            </p:nvSpPr>
            <p:spPr bwMode="ltGray">
              <a:xfrm>
                <a:off x="2112" y="0"/>
                <a:ext cx="3648" cy="96"/>
              </a:xfrm>
              <a:prstGeom prst="rect">
                <a:avLst/>
              </a:prstGeom>
              <a:solidFill>
                <a:schemeClr val="folHlink"/>
              </a:solidFill>
              <a:ln w="9525">
                <a:noFill/>
                <a:miter lim="800000"/>
                <a:headEnd/>
                <a:tailEnd/>
              </a:ln>
              <a:effectLst/>
            </p:spPr>
            <p:txBody>
              <a:bodyPr wrap="none" anchor="ctr"/>
              <a:lstStyle/>
              <a:p>
                <a:endParaRPr lang="en-US" sz="1350" dirty="0">
                  <a:solidFill>
                    <a:prstClr val="black"/>
                  </a:solidFill>
                </a:endParaRPr>
              </a:p>
            </p:txBody>
          </p:sp>
          <p:grpSp>
            <p:nvGrpSpPr>
              <p:cNvPr id="4" name="Group 5"/>
              <p:cNvGrpSpPr>
                <a:grpSpLocks/>
              </p:cNvGrpSpPr>
              <p:nvPr/>
            </p:nvGrpSpPr>
            <p:grpSpPr bwMode="auto">
              <a:xfrm>
                <a:off x="0" y="0"/>
                <a:ext cx="5760" cy="4320"/>
                <a:chOff x="0" y="0"/>
                <a:chExt cx="5760" cy="4320"/>
              </a:xfrm>
            </p:grpSpPr>
            <p:sp>
              <p:nvSpPr>
                <p:cNvPr id="45062"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63"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64"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65"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66"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67"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68"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69"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70"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71"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72"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73"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74"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75"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76"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77"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78"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79"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80"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81"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82"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83"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84"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85"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86"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87"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88"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89"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90"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91"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92"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93"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94"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95"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96"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97"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98"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99"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00"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01"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02"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03"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04"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05"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06"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07"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08"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09"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10"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11"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12"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grpSp>
          <p:sp>
            <p:nvSpPr>
              <p:cNvPr id="45113" name="Line 57"/>
              <p:cNvSpPr>
                <a:spLocks noChangeShapeType="1"/>
              </p:cNvSpPr>
              <p:nvPr/>
            </p:nvSpPr>
            <p:spPr bwMode="ltGray">
              <a:xfrm>
                <a:off x="5568" y="0"/>
                <a:ext cx="0" cy="1488"/>
              </a:xfrm>
              <a:prstGeom prst="line">
                <a:avLst/>
              </a:prstGeom>
              <a:noFill/>
              <a:ln w="9525">
                <a:solidFill>
                  <a:schemeClr val="hlink"/>
                </a:solidFill>
                <a:round/>
                <a:headEnd/>
                <a:tailEnd/>
              </a:ln>
              <a:effectLst/>
            </p:spPr>
            <p:txBody>
              <a:bodyPr wrap="none" anchor="ctr"/>
              <a:lstStyle/>
              <a:p>
                <a:endParaRPr lang="en-US" sz="1350" dirty="0">
                  <a:solidFill>
                    <a:prstClr val="black"/>
                  </a:solidFill>
                </a:endParaRPr>
              </a:p>
            </p:txBody>
          </p:sp>
        </p:grpSp>
        <p:grpSp>
          <p:nvGrpSpPr>
            <p:cNvPr id="5" name="Group 58"/>
            <p:cNvGrpSpPr>
              <a:grpSpLocks/>
            </p:cNvGrpSpPr>
            <p:nvPr/>
          </p:nvGrpSpPr>
          <p:grpSpPr bwMode="auto">
            <a:xfrm>
              <a:off x="3" y="559"/>
              <a:ext cx="4192" cy="1796"/>
              <a:chOff x="3" y="559"/>
              <a:chExt cx="4192" cy="1796"/>
            </a:xfrm>
          </p:grpSpPr>
          <p:sp>
            <p:nvSpPr>
              <p:cNvPr id="45115" name="Line 59"/>
              <p:cNvSpPr>
                <a:spLocks noChangeShapeType="1"/>
              </p:cNvSpPr>
              <p:nvPr/>
            </p:nvSpPr>
            <p:spPr bwMode="ltGray">
              <a:xfrm>
                <a:off x="506" y="559"/>
                <a:ext cx="0" cy="1796"/>
              </a:xfrm>
              <a:prstGeom prst="line">
                <a:avLst/>
              </a:prstGeom>
              <a:noFill/>
              <a:ln w="9525">
                <a:solidFill>
                  <a:schemeClr val="hlink"/>
                </a:solidFill>
                <a:round/>
                <a:headEnd/>
                <a:tailEnd/>
              </a:ln>
              <a:effectLst/>
            </p:spPr>
            <p:txBody>
              <a:bodyPr wrap="none" anchor="ctr"/>
              <a:lstStyle/>
              <a:p>
                <a:endParaRPr lang="en-US" sz="1350" dirty="0">
                  <a:solidFill>
                    <a:prstClr val="black"/>
                  </a:solidFill>
                </a:endParaRPr>
              </a:p>
            </p:txBody>
          </p:sp>
          <p:sp>
            <p:nvSpPr>
              <p:cNvPr id="45116" name="Line 60"/>
              <p:cNvSpPr>
                <a:spLocks noChangeShapeType="1"/>
              </p:cNvSpPr>
              <p:nvPr/>
            </p:nvSpPr>
            <p:spPr bwMode="ltGray">
              <a:xfrm flipH="1" flipV="1">
                <a:off x="3" y="1924"/>
                <a:ext cx="3211" cy="1"/>
              </a:xfrm>
              <a:prstGeom prst="line">
                <a:avLst/>
              </a:prstGeom>
              <a:noFill/>
              <a:ln w="9525">
                <a:solidFill>
                  <a:schemeClr val="hlink"/>
                </a:solidFill>
                <a:round/>
                <a:headEnd/>
                <a:tailEnd/>
              </a:ln>
              <a:effectLst/>
            </p:spPr>
            <p:txBody>
              <a:bodyPr wrap="none" anchor="ctr"/>
              <a:lstStyle/>
              <a:p>
                <a:endParaRPr lang="en-US" sz="1350" dirty="0">
                  <a:solidFill>
                    <a:prstClr val="black"/>
                  </a:solidFill>
                </a:endParaRPr>
              </a:p>
            </p:txBody>
          </p:sp>
          <p:sp>
            <p:nvSpPr>
              <p:cNvPr id="45117" name="Line 61"/>
              <p:cNvSpPr>
                <a:spLocks noChangeShapeType="1"/>
              </p:cNvSpPr>
              <p:nvPr/>
            </p:nvSpPr>
            <p:spPr bwMode="ltGray">
              <a:xfrm flipH="1" flipV="1">
                <a:off x="384" y="938"/>
                <a:ext cx="3811" cy="1"/>
              </a:xfrm>
              <a:prstGeom prst="line">
                <a:avLst/>
              </a:prstGeom>
              <a:noFill/>
              <a:ln w="9525">
                <a:solidFill>
                  <a:schemeClr val="hlink"/>
                </a:solidFill>
                <a:round/>
                <a:headEnd/>
                <a:tailEnd/>
              </a:ln>
              <a:effectLst/>
            </p:spPr>
            <p:txBody>
              <a:bodyPr wrap="none" anchor="ctr"/>
              <a:lstStyle/>
              <a:p>
                <a:endParaRPr lang="en-US" sz="1350" dirty="0">
                  <a:solidFill>
                    <a:prstClr val="black"/>
                  </a:solidFill>
                </a:endParaRPr>
              </a:p>
            </p:txBody>
          </p:sp>
          <p:sp>
            <p:nvSpPr>
              <p:cNvPr id="45118" name="Arc 62"/>
              <p:cNvSpPr>
                <a:spLocks/>
              </p:cNvSpPr>
              <p:nvPr/>
            </p:nvSpPr>
            <p:spPr bwMode="ltGray">
              <a:xfrm rot="16200000" flipH="1">
                <a:off x="426" y="860"/>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endParaRPr lang="en-US" sz="1350" dirty="0">
                  <a:solidFill>
                    <a:prstClr val="black"/>
                  </a:solidFill>
                </a:endParaRPr>
              </a:p>
            </p:txBody>
          </p:sp>
        </p:grpSp>
        <p:grpSp>
          <p:nvGrpSpPr>
            <p:cNvPr id="6" name="Group 63"/>
            <p:cNvGrpSpPr>
              <a:grpSpLocks/>
            </p:cNvGrpSpPr>
            <p:nvPr/>
          </p:nvGrpSpPr>
          <p:grpSpPr bwMode="auto">
            <a:xfrm>
              <a:off x="1480" y="1952"/>
              <a:ext cx="3808" cy="1812"/>
              <a:chOff x="1480" y="1952"/>
              <a:chExt cx="3808" cy="1812"/>
            </a:xfrm>
          </p:grpSpPr>
          <p:sp>
            <p:nvSpPr>
              <p:cNvPr id="45120" name="Line 64"/>
              <p:cNvSpPr>
                <a:spLocks noChangeShapeType="1"/>
              </p:cNvSpPr>
              <p:nvPr/>
            </p:nvSpPr>
            <p:spPr bwMode="ltGray">
              <a:xfrm flipV="1">
                <a:off x="1480" y="3442"/>
                <a:ext cx="3808" cy="0"/>
              </a:xfrm>
              <a:prstGeom prst="line">
                <a:avLst/>
              </a:prstGeom>
              <a:noFill/>
              <a:ln w="9525">
                <a:solidFill>
                  <a:schemeClr val="hlink"/>
                </a:solidFill>
                <a:round/>
                <a:headEnd/>
                <a:tailEnd/>
              </a:ln>
              <a:effectLst/>
            </p:spPr>
            <p:txBody>
              <a:bodyPr wrap="none" anchor="ctr"/>
              <a:lstStyle/>
              <a:p>
                <a:endParaRPr lang="en-US" sz="1350" dirty="0">
                  <a:solidFill>
                    <a:prstClr val="black"/>
                  </a:solidFill>
                </a:endParaRPr>
              </a:p>
            </p:txBody>
          </p:sp>
          <p:sp>
            <p:nvSpPr>
              <p:cNvPr id="45121" name="Line 65"/>
              <p:cNvSpPr>
                <a:spLocks noChangeShapeType="1"/>
              </p:cNvSpPr>
              <p:nvPr/>
            </p:nvSpPr>
            <p:spPr bwMode="ltGray">
              <a:xfrm flipH="1">
                <a:off x="5172" y="1952"/>
                <a:ext cx="0" cy="1812"/>
              </a:xfrm>
              <a:prstGeom prst="line">
                <a:avLst/>
              </a:prstGeom>
              <a:noFill/>
              <a:ln w="9525">
                <a:solidFill>
                  <a:schemeClr val="hlink"/>
                </a:solidFill>
                <a:round/>
                <a:headEnd/>
                <a:tailEnd/>
              </a:ln>
              <a:effectLst/>
            </p:spPr>
            <p:txBody>
              <a:bodyPr wrap="none" anchor="ctr"/>
              <a:lstStyle/>
              <a:p>
                <a:endParaRPr lang="en-US" sz="1350" dirty="0">
                  <a:solidFill>
                    <a:prstClr val="black"/>
                  </a:solidFill>
                </a:endParaRPr>
              </a:p>
            </p:txBody>
          </p:sp>
          <p:sp>
            <p:nvSpPr>
              <p:cNvPr id="45122" name="Arc 66"/>
              <p:cNvSpPr>
                <a:spLocks/>
              </p:cNvSpPr>
              <p:nvPr/>
            </p:nvSpPr>
            <p:spPr bwMode="ltGray">
              <a:xfrm rot="5400000">
                <a:off x="5097" y="3346"/>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endParaRPr lang="en-US" sz="1350" dirty="0">
                  <a:solidFill>
                    <a:prstClr val="black"/>
                  </a:solidFill>
                </a:endParaRPr>
              </a:p>
            </p:txBody>
          </p:sp>
        </p:grpSp>
      </p:grpSp>
      <p:sp>
        <p:nvSpPr>
          <p:cNvPr id="45123" name="Rectangle 67"/>
          <p:cNvSpPr>
            <a:spLocks noGrp="1" noChangeArrowheads="1"/>
          </p:cNvSpPr>
          <p:nvPr>
            <p:ph type="ctrTitle"/>
          </p:nvPr>
        </p:nvSpPr>
        <p:spPr>
          <a:xfrm>
            <a:off x="990600" y="1752600"/>
            <a:ext cx="7772400" cy="1143000"/>
          </a:xfrm>
        </p:spPr>
        <p:txBody>
          <a:bodyPr/>
          <a:lstStyle>
            <a:lvl1pPr>
              <a:defRPr/>
            </a:lvl1pPr>
          </a:lstStyle>
          <a:p>
            <a:r>
              <a:rPr lang="en-US"/>
              <a:t>Click to edit Master title style</a:t>
            </a:r>
          </a:p>
        </p:txBody>
      </p:sp>
      <p:sp>
        <p:nvSpPr>
          <p:cNvPr id="4512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2" charset="2"/>
              <a:buNone/>
              <a:defRPr/>
            </a:lvl1pPr>
          </a:lstStyle>
          <a:p>
            <a:r>
              <a:rPr lang="en-US"/>
              <a:t>Click to edit Master subtitle style</a:t>
            </a:r>
          </a:p>
        </p:txBody>
      </p:sp>
      <p:sp>
        <p:nvSpPr>
          <p:cNvPr id="45125" name="Rectangle 69"/>
          <p:cNvSpPr>
            <a:spLocks noGrp="1" noChangeArrowheads="1"/>
          </p:cNvSpPr>
          <p:nvPr>
            <p:ph type="dt" sz="quarter" idx="2"/>
          </p:nvPr>
        </p:nvSpPr>
        <p:spPr/>
        <p:txBody>
          <a:bodyPr/>
          <a:lstStyle>
            <a:lvl1pPr>
              <a:defRPr/>
            </a:lvl1pPr>
          </a:lstStyle>
          <a:p>
            <a:endParaRPr lang="en-US" dirty="0">
              <a:solidFill>
                <a:prstClr val="black"/>
              </a:solidFill>
            </a:endParaRPr>
          </a:p>
        </p:txBody>
      </p:sp>
      <p:sp>
        <p:nvSpPr>
          <p:cNvPr id="45126" name="Rectangle 70"/>
          <p:cNvSpPr>
            <a:spLocks noGrp="1" noChangeArrowheads="1"/>
          </p:cNvSpPr>
          <p:nvPr>
            <p:ph type="ftr" sz="quarter" idx="3"/>
          </p:nvPr>
        </p:nvSpPr>
        <p:spPr/>
        <p:txBody>
          <a:bodyPr/>
          <a:lstStyle>
            <a:lvl1pPr>
              <a:defRPr/>
            </a:lvl1pPr>
          </a:lstStyle>
          <a:p>
            <a:endParaRPr lang="en-US" dirty="0">
              <a:solidFill>
                <a:prstClr val="black"/>
              </a:solidFill>
            </a:endParaRPr>
          </a:p>
        </p:txBody>
      </p:sp>
      <p:sp>
        <p:nvSpPr>
          <p:cNvPr id="45127" name="Rectangle 71"/>
          <p:cNvSpPr>
            <a:spLocks noGrp="1" noChangeArrowheads="1"/>
          </p:cNvSpPr>
          <p:nvPr>
            <p:ph type="sldNum" sz="quarter" idx="4"/>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pic>
        <p:nvPicPr>
          <p:cNvPr id="45128" name="Picture 72" descr="Z:\holly\misc\Dotcolr.wmf"/>
          <p:cNvPicPr>
            <a:picLocks noChangeAspect="1" noChangeArrowheads="1"/>
          </p:cNvPicPr>
          <p:nvPr/>
        </p:nvPicPr>
        <p:blipFill>
          <a:blip r:embed="rId2" cstate="print"/>
          <a:srcRect/>
          <a:stretch>
            <a:fillRect/>
          </a:stretch>
        </p:blipFill>
        <p:spPr bwMode="auto">
          <a:xfrm>
            <a:off x="7318375" y="271465"/>
            <a:ext cx="1474788" cy="1481137"/>
          </a:xfrm>
          <a:prstGeom prst="rect">
            <a:avLst/>
          </a:prstGeom>
          <a:noFill/>
        </p:spPr>
      </p:pic>
    </p:spTree>
    <p:extLst>
      <p:ext uri="{BB962C8B-B14F-4D97-AF65-F5344CB8AC3E}">
        <p14:creationId xmlns:p14="http://schemas.microsoft.com/office/powerpoint/2010/main" val="2698343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161992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04800"/>
            <a:ext cx="20002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0"/>
            <a:ext cx="58483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288079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838200" y="1905000"/>
            <a:ext cx="3810000" cy="4114800"/>
          </a:xfrm>
        </p:spPr>
        <p:txBody>
          <a:bodyPr/>
          <a:lstStyle/>
          <a:p>
            <a:r>
              <a:rPr lang="en-US"/>
              <a:t>Click icon to add online image</a:t>
            </a:r>
            <a:endParaRPr lang="en-US" dirty="0"/>
          </a:p>
        </p:txBody>
      </p:sp>
      <p:sp>
        <p:nvSpPr>
          <p:cNvPr id="4" name="Text Placeholder 3"/>
          <p:cNvSpPr>
            <a:spLocks noGrp="1"/>
          </p:cNvSpPr>
          <p:nvPr>
            <p:ph type="body" sz="half" idx="2"/>
          </p:nvPr>
        </p:nvSpPr>
        <p:spPr>
          <a:xfrm>
            <a:off x="48006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dirty="0">
              <a:solidFill>
                <a:prstClr val="black"/>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dirty="0">
              <a:solidFill>
                <a:prstClr val="black"/>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5209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grpSp>
          <p:nvGrpSpPr>
            <p:cNvPr id="3" name="Group 3"/>
            <p:cNvGrpSpPr>
              <a:grpSpLocks/>
            </p:cNvGrpSpPr>
            <p:nvPr/>
          </p:nvGrpSpPr>
          <p:grpSpPr bwMode="auto">
            <a:xfrm>
              <a:off x="0" y="0"/>
              <a:ext cx="5760" cy="4320"/>
              <a:chOff x="0" y="0"/>
              <a:chExt cx="5760" cy="4320"/>
            </a:xfrm>
          </p:grpSpPr>
          <p:sp>
            <p:nvSpPr>
              <p:cNvPr id="45060" name="Rectangle 4"/>
              <p:cNvSpPr>
                <a:spLocks noChangeArrowheads="1"/>
              </p:cNvSpPr>
              <p:nvPr/>
            </p:nvSpPr>
            <p:spPr bwMode="ltGray">
              <a:xfrm>
                <a:off x="2112" y="0"/>
                <a:ext cx="3648" cy="96"/>
              </a:xfrm>
              <a:prstGeom prst="rect">
                <a:avLst/>
              </a:prstGeom>
              <a:solidFill>
                <a:schemeClr val="folHlink"/>
              </a:solidFill>
              <a:ln w="9525">
                <a:noFill/>
                <a:miter lim="800000"/>
                <a:headEnd/>
                <a:tailEnd/>
              </a:ln>
              <a:effectLst/>
            </p:spPr>
            <p:txBody>
              <a:bodyPr wrap="none" anchor="ctr"/>
              <a:lstStyle/>
              <a:p>
                <a:endParaRPr lang="en-US" dirty="0">
                  <a:solidFill>
                    <a:prstClr val="black"/>
                  </a:solidFill>
                </a:endParaRPr>
              </a:p>
            </p:txBody>
          </p:sp>
          <p:grpSp>
            <p:nvGrpSpPr>
              <p:cNvPr id="4" name="Group 5"/>
              <p:cNvGrpSpPr>
                <a:grpSpLocks/>
              </p:cNvGrpSpPr>
              <p:nvPr/>
            </p:nvGrpSpPr>
            <p:grpSpPr bwMode="auto">
              <a:xfrm>
                <a:off x="0" y="0"/>
                <a:ext cx="5760" cy="4320"/>
                <a:chOff x="0" y="0"/>
                <a:chExt cx="5760" cy="4320"/>
              </a:xfrm>
            </p:grpSpPr>
            <p:sp>
              <p:nvSpPr>
                <p:cNvPr id="45062"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63"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64"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65"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66"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67"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68"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69"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70"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71"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72"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73"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74"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75"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76"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77"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78"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79"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80"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81"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82"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83"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84"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85"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86"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87"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88"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89"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90"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91"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92"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93"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94"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95"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96"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97"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98"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99"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00"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01"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02"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03"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04"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05"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06"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07"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08"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09"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10"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11"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12"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grpSp>
          <p:sp>
            <p:nvSpPr>
              <p:cNvPr id="45113" name="Line 57"/>
              <p:cNvSpPr>
                <a:spLocks noChangeShapeType="1"/>
              </p:cNvSpPr>
              <p:nvPr/>
            </p:nvSpPr>
            <p:spPr bwMode="ltGray">
              <a:xfrm>
                <a:off x="5568" y="0"/>
                <a:ext cx="0" cy="1488"/>
              </a:xfrm>
              <a:prstGeom prst="line">
                <a:avLst/>
              </a:prstGeom>
              <a:noFill/>
              <a:ln w="9525">
                <a:solidFill>
                  <a:schemeClr val="hlink"/>
                </a:solidFill>
                <a:round/>
                <a:headEnd/>
                <a:tailEnd/>
              </a:ln>
              <a:effectLst/>
            </p:spPr>
            <p:txBody>
              <a:bodyPr wrap="none" anchor="ctr"/>
              <a:lstStyle/>
              <a:p>
                <a:endParaRPr lang="en-US" dirty="0">
                  <a:solidFill>
                    <a:prstClr val="black"/>
                  </a:solidFill>
                </a:endParaRPr>
              </a:p>
            </p:txBody>
          </p:sp>
        </p:grpSp>
        <p:grpSp>
          <p:nvGrpSpPr>
            <p:cNvPr id="5" name="Group 58"/>
            <p:cNvGrpSpPr>
              <a:grpSpLocks/>
            </p:cNvGrpSpPr>
            <p:nvPr/>
          </p:nvGrpSpPr>
          <p:grpSpPr bwMode="auto">
            <a:xfrm>
              <a:off x="3" y="559"/>
              <a:ext cx="4192" cy="1796"/>
              <a:chOff x="3" y="559"/>
              <a:chExt cx="4192" cy="1796"/>
            </a:xfrm>
          </p:grpSpPr>
          <p:sp>
            <p:nvSpPr>
              <p:cNvPr id="45115" name="Line 59"/>
              <p:cNvSpPr>
                <a:spLocks noChangeShapeType="1"/>
              </p:cNvSpPr>
              <p:nvPr/>
            </p:nvSpPr>
            <p:spPr bwMode="ltGray">
              <a:xfrm>
                <a:off x="506" y="559"/>
                <a:ext cx="0" cy="1796"/>
              </a:xfrm>
              <a:prstGeom prst="line">
                <a:avLst/>
              </a:prstGeom>
              <a:noFill/>
              <a:ln w="9525">
                <a:solidFill>
                  <a:schemeClr val="hlink"/>
                </a:solidFill>
                <a:round/>
                <a:headEnd/>
                <a:tailEnd/>
              </a:ln>
              <a:effectLst/>
            </p:spPr>
            <p:txBody>
              <a:bodyPr wrap="none" anchor="ctr"/>
              <a:lstStyle/>
              <a:p>
                <a:endParaRPr lang="en-US" dirty="0">
                  <a:solidFill>
                    <a:prstClr val="black"/>
                  </a:solidFill>
                </a:endParaRPr>
              </a:p>
            </p:txBody>
          </p:sp>
          <p:sp>
            <p:nvSpPr>
              <p:cNvPr id="45116" name="Line 60"/>
              <p:cNvSpPr>
                <a:spLocks noChangeShapeType="1"/>
              </p:cNvSpPr>
              <p:nvPr/>
            </p:nvSpPr>
            <p:spPr bwMode="ltGray">
              <a:xfrm flipH="1" flipV="1">
                <a:off x="3" y="1924"/>
                <a:ext cx="3211" cy="1"/>
              </a:xfrm>
              <a:prstGeom prst="line">
                <a:avLst/>
              </a:prstGeom>
              <a:noFill/>
              <a:ln w="9525">
                <a:solidFill>
                  <a:schemeClr val="hlink"/>
                </a:solidFill>
                <a:round/>
                <a:headEnd/>
                <a:tailEnd/>
              </a:ln>
              <a:effectLst/>
            </p:spPr>
            <p:txBody>
              <a:bodyPr wrap="none" anchor="ctr"/>
              <a:lstStyle/>
              <a:p>
                <a:endParaRPr lang="en-US" dirty="0">
                  <a:solidFill>
                    <a:prstClr val="black"/>
                  </a:solidFill>
                </a:endParaRPr>
              </a:p>
            </p:txBody>
          </p:sp>
          <p:sp>
            <p:nvSpPr>
              <p:cNvPr id="45117" name="Line 61"/>
              <p:cNvSpPr>
                <a:spLocks noChangeShapeType="1"/>
              </p:cNvSpPr>
              <p:nvPr/>
            </p:nvSpPr>
            <p:spPr bwMode="ltGray">
              <a:xfrm flipH="1" flipV="1">
                <a:off x="384" y="938"/>
                <a:ext cx="3811" cy="1"/>
              </a:xfrm>
              <a:prstGeom prst="line">
                <a:avLst/>
              </a:prstGeom>
              <a:noFill/>
              <a:ln w="9525">
                <a:solidFill>
                  <a:schemeClr val="hlink"/>
                </a:solidFill>
                <a:round/>
                <a:headEnd/>
                <a:tailEnd/>
              </a:ln>
              <a:effectLst/>
            </p:spPr>
            <p:txBody>
              <a:bodyPr wrap="none" anchor="ctr"/>
              <a:lstStyle/>
              <a:p>
                <a:endParaRPr lang="en-US" dirty="0">
                  <a:solidFill>
                    <a:prstClr val="black"/>
                  </a:solidFill>
                </a:endParaRPr>
              </a:p>
            </p:txBody>
          </p:sp>
          <p:sp>
            <p:nvSpPr>
              <p:cNvPr id="45118" name="Arc 62"/>
              <p:cNvSpPr>
                <a:spLocks/>
              </p:cNvSpPr>
              <p:nvPr/>
            </p:nvSpPr>
            <p:spPr bwMode="ltGray">
              <a:xfrm rot="16200000" flipH="1">
                <a:off x="426" y="860"/>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endParaRPr lang="en-US" dirty="0">
                  <a:solidFill>
                    <a:prstClr val="black"/>
                  </a:solidFill>
                </a:endParaRPr>
              </a:p>
            </p:txBody>
          </p:sp>
        </p:grpSp>
        <p:grpSp>
          <p:nvGrpSpPr>
            <p:cNvPr id="6" name="Group 63"/>
            <p:cNvGrpSpPr>
              <a:grpSpLocks/>
            </p:cNvGrpSpPr>
            <p:nvPr/>
          </p:nvGrpSpPr>
          <p:grpSpPr bwMode="auto">
            <a:xfrm>
              <a:off x="1480" y="1952"/>
              <a:ext cx="3808" cy="1812"/>
              <a:chOff x="1480" y="1952"/>
              <a:chExt cx="3808" cy="1812"/>
            </a:xfrm>
          </p:grpSpPr>
          <p:sp>
            <p:nvSpPr>
              <p:cNvPr id="45120" name="Line 64"/>
              <p:cNvSpPr>
                <a:spLocks noChangeShapeType="1"/>
              </p:cNvSpPr>
              <p:nvPr/>
            </p:nvSpPr>
            <p:spPr bwMode="ltGray">
              <a:xfrm flipV="1">
                <a:off x="1480" y="3442"/>
                <a:ext cx="3808" cy="0"/>
              </a:xfrm>
              <a:prstGeom prst="line">
                <a:avLst/>
              </a:prstGeom>
              <a:noFill/>
              <a:ln w="9525">
                <a:solidFill>
                  <a:schemeClr val="hlink"/>
                </a:solidFill>
                <a:round/>
                <a:headEnd/>
                <a:tailEnd/>
              </a:ln>
              <a:effectLst/>
            </p:spPr>
            <p:txBody>
              <a:bodyPr wrap="none" anchor="ctr"/>
              <a:lstStyle/>
              <a:p>
                <a:endParaRPr lang="en-US" dirty="0">
                  <a:solidFill>
                    <a:prstClr val="black"/>
                  </a:solidFill>
                </a:endParaRPr>
              </a:p>
            </p:txBody>
          </p:sp>
          <p:sp>
            <p:nvSpPr>
              <p:cNvPr id="45121" name="Line 65"/>
              <p:cNvSpPr>
                <a:spLocks noChangeShapeType="1"/>
              </p:cNvSpPr>
              <p:nvPr/>
            </p:nvSpPr>
            <p:spPr bwMode="ltGray">
              <a:xfrm flipH="1">
                <a:off x="5172" y="1952"/>
                <a:ext cx="0" cy="1812"/>
              </a:xfrm>
              <a:prstGeom prst="line">
                <a:avLst/>
              </a:prstGeom>
              <a:noFill/>
              <a:ln w="9525">
                <a:solidFill>
                  <a:schemeClr val="hlink"/>
                </a:solidFill>
                <a:round/>
                <a:headEnd/>
                <a:tailEnd/>
              </a:ln>
              <a:effectLst/>
            </p:spPr>
            <p:txBody>
              <a:bodyPr wrap="none" anchor="ctr"/>
              <a:lstStyle/>
              <a:p>
                <a:endParaRPr lang="en-US" dirty="0">
                  <a:solidFill>
                    <a:prstClr val="black"/>
                  </a:solidFill>
                </a:endParaRPr>
              </a:p>
            </p:txBody>
          </p:sp>
          <p:sp>
            <p:nvSpPr>
              <p:cNvPr id="45122" name="Arc 66"/>
              <p:cNvSpPr>
                <a:spLocks/>
              </p:cNvSpPr>
              <p:nvPr/>
            </p:nvSpPr>
            <p:spPr bwMode="ltGray">
              <a:xfrm rot="5400000">
                <a:off x="5097" y="3346"/>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endParaRPr lang="en-US" dirty="0">
                  <a:solidFill>
                    <a:prstClr val="black"/>
                  </a:solidFill>
                </a:endParaRPr>
              </a:p>
            </p:txBody>
          </p:sp>
        </p:grpSp>
      </p:grpSp>
      <p:sp>
        <p:nvSpPr>
          <p:cNvPr id="45123" name="Rectangle 67"/>
          <p:cNvSpPr>
            <a:spLocks noGrp="1" noChangeArrowheads="1"/>
          </p:cNvSpPr>
          <p:nvPr>
            <p:ph type="ctrTitle"/>
          </p:nvPr>
        </p:nvSpPr>
        <p:spPr>
          <a:xfrm>
            <a:off x="990600" y="1752600"/>
            <a:ext cx="7772400" cy="1143000"/>
          </a:xfrm>
        </p:spPr>
        <p:txBody>
          <a:bodyPr/>
          <a:lstStyle>
            <a:lvl1pPr>
              <a:defRPr/>
            </a:lvl1pPr>
          </a:lstStyle>
          <a:p>
            <a:r>
              <a:rPr lang="en-US"/>
              <a:t>Click to edit Master title style</a:t>
            </a:r>
          </a:p>
        </p:txBody>
      </p:sp>
      <p:sp>
        <p:nvSpPr>
          <p:cNvPr id="4512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2" charset="2"/>
              <a:buNone/>
              <a:defRPr/>
            </a:lvl1pPr>
          </a:lstStyle>
          <a:p>
            <a:r>
              <a:rPr lang="en-US"/>
              <a:t>Click to edit Master subtitle style</a:t>
            </a:r>
          </a:p>
        </p:txBody>
      </p:sp>
      <p:sp>
        <p:nvSpPr>
          <p:cNvPr id="45125" name="Rectangle 69"/>
          <p:cNvSpPr>
            <a:spLocks noGrp="1" noChangeArrowheads="1"/>
          </p:cNvSpPr>
          <p:nvPr>
            <p:ph type="dt" sz="quarter" idx="2"/>
          </p:nvPr>
        </p:nvSpPr>
        <p:spPr/>
        <p:txBody>
          <a:bodyPr/>
          <a:lstStyle>
            <a:lvl1pPr>
              <a:defRPr/>
            </a:lvl1pPr>
          </a:lstStyle>
          <a:p>
            <a:endParaRPr lang="en-US" dirty="0">
              <a:solidFill>
                <a:prstClr val="black"/>
              </a:solidFill>
            </a:endParaRPr>
          </a:p>
        </p:txBody>
      </p:sp>
      <p:sp>
        <p:nvSpPr>
          <p:cNvPr id="45126" name="Rectangle 70"/>
          <p:cNvSpPr>
            <a:spLocks noGrp="1" noChangeArrowheads="1"/>
          </p:cNvSpPr>
          <p:nvPr>
            <p:ph type="ftr" sz="quarter" idx="3"/>
          </p:nvPr>
        </p:nvSpPr>
        <p:spPr/>
        <p:txBody>
          <a:bodyPr/>
          <a:lstStyle>
            <a:lvl1pPr>
              <a:defRPr/>
            </a:lvl1pPr>
          </a:lstStyle>
          <a:p>
            <a:endParaRPr lang="en-US" dirty="0">
              <a:solidFill>
                <a:prstClr val="black"/>
              </a:solidFill>
            </a:endParaRPr>
          </a:p>
        </p:txBody>
      </p:sp>
      <p:sp>
        <p:nvSpPr>
          <p:cNvPr id="45127" name="Rectangle 71"/>
          <p:cNvSpPr>
            <a:spLocks noGrp="1" noChangeArrowheads="1"/>
          </p:cNvSpPr>
          <p:nvPr>
            <p:ph type="sldNum" sz="quarter" idx="4"/>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pic>
        <p:nvPicPr>
          <p:cNvPr id="45128" name="Picture 72" descr="Z:\holly\misc\Dotcolr.wmf"/>
          <p:cNvPicPr>
            <a:picLocks noChangeAspect="1" noChangeArrowheads="1"/>
          </p:cNvPicPr>
          <p:nvPr/>
        </p:nvPicPr>
        <p:blipFill>
          <a:blip r:embed="rId2" cstate="print"/>
          <a:srcRect/>
          <a:stretch>
            <a:fillRect/>
          </a:stretch>
        </p:blipFill>
        <p:spPr bwMode="auto">
          <a:xfrm>
            <a:off x="7318375" y="271463"/>
            <a:ext cx="1474788" cy="1481137"/>
          </a:xfrm>
          <a:prstGeom prst="rect">
            <a:avLst/>
          </a:prstGeom>
          <a:noFill/>
        </p:spPr>
      </p:pic>
    </p:spTree>
    <p:extLst>
      <p:ext uri="{BB962C8B-B14F-4D97-AF65-F5344CB8AC3E}">
        <p14:creationId xmlns:p14="http://schemas.microsoft.com/office/powerpoint/2010/main" val="3013041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710766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3593489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solidFill>
                <a:prstClr val="black"/>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04732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solidFill>
                <a:prstClr val="black"/>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819221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solidFill>
                <a:prstClr val="black"/>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788293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prstClr val="black"/>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215940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8520596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prstClr val="black"/>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91439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prstClr val="black"/>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8433504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2403582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04800"/>
            <a:ext cx="20002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0"/>
            <a:ext cx="58483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6973435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838200" y="1905000"/>
            <a:ext cx="3810000" cy="4114800"/>
          </a:xfrm>
        </p:spPr>
        <p:txBody>
          <a:bodyPr/>
          <a:lstStyle/>
          <a:p>
            <a:r>
              <a:rPr lang="en-US"/>
              <a:t>Click icon to add online image</a:t>
            </a:r>
            <a:endParaRPr lang="en-US" dirty="0"/>
          </a:p>
        </p:txBody>
      </p:sp>
      <p:sp>
        <p:nvSpPr>
          <p:cNvPr id="4" name="Text Placeholder 3"/>
          <p:cNvSpPr>
            <a:spLocks noGrp="1"/>
          </p:cNvSpPr>
          <p:nvPr>
            <p:ph type="body" sz="half" idx="2"/>
          </p:nvPr>
        </p:nvSpPr>
        <p:spPr>
          <a:xfrm>
            <a:off x="48006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dirty="0">
              <a:solidFill>
                <a:prstClr val="black"/>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dirty="0">
              <a:solidFill>
                <a:prstClr val="black"/>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3869248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grpSp>
          <p:nvGrpSpPr>
            <p:cNvPr id="3" name="Group 3"/>
            <p:cNvGrpSpPr>
              <a:grpSpLocks/>
            </p:cNvGrpSpPr>
            <p:nvPr/>
          </p:nvGrpSpPr>
          <p:grpSpPr bwMode="auto">
            <a:xfrm>
              <a:off x="0" y="0"/>
              <a:ext cx="5760" cy="4320"/>
              <a:chOff x="0" y="0"/>
              <a:chExt cx="5760" cy="4320"/>
            </a:xfrm>
          </p:grpSpPr>
          <p:sp>
            <p:nvSpPr>
              <p:cNvPr id="45060" name="Rectangle 4"/>
              <p:cNvSpPr>
                <a:spLocks noChangeArrowheads="1"/>
              </p:cNvSpPr>
              <p:nvPr/>
            </p:nvSpPr>
            <p:spPr bwMode="ltGray">
              <a:xfrm>
                <a:off x="2112" y="0"/>
                <a:ext cx="3648" cy="96"/>
              </a:xfrm>
              <a:prstGeom prst="rect">
                <a:avLst/>
              </a:prstGeom>
              <a:solidFill>
                <a:schemeClr val="folHlink"/>
              </a:solidFill>
              <a:ln w="9525">
                <a:noFill/>
                <a:miter lim="800000"/>
                <a:headEnd/>
                <a:tailEnd/>
              </a:ln>
              <a:effectLst/>
            </p:spPr>
            <p:txBody>
              <a:bodyPr wrap="none" anchor="ctr"/>
              <a:lstStyle/>
              <a:p>
                <a:endParaRPr lang="en-US" sz="1350" dirty="0">
                  <a:solidFill>
                    <a:prstClr val="black"/>
                  </a:solidFill>
                </a:endParaRPr>
              </a:p>
            </p:txBody>
          </p:sp>
          <p:grpSp>
            <p:nvGrpSpPr>
              <p:cNvPr id="4" name="Group 5"/>
              <p:cNvGrpSpPr>
                <a:grpSpLocks/>
              </p:cNvGrpSpPr>
              <p:nvPr/>
            </p:nvGrpSpPr>
            <p:grpSpPr bwMode="auto">
              <a:xfrm>
                <a:off x="0" y="0"/>
                <a:ext cx="5760" cy="4320"/>
                <a:chOff x="0" y="0"/>
                <a:chExt cx="5760" cy="4320"/>
              </a:xfrm>
            </p:grpSpPr>
            <p:sp>
              <p:nvSpPr>
                <p:cNvPr id="45062"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63"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64"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65"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66"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67"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68"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69"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70"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71"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72"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73"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74"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75"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76"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77"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78"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79"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80"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81"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82"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83"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84"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85"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86"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87"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88"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89"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90"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91"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92"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93"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94"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95"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96"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97"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98"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99"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00"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01"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02"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03"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04"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05"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06"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07"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08"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09"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10"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11"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12"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grpSp>
          <p:sp>
            <p:nvSpPr>
              <p:cNvPr id="45113" name="Line 57"/>
              <p:cNvSpPr>
                <a:spLocks noChangeShapeType="1"/>
              </p:cNvSpPr>
              <p:nvPr/>
            </p:nvSpPr>
            <p:spPr bwMode="ltGray">
              <a:xfrm>
                <a:off x="5568" y="0"/>
                <a:ext cx="0" cy="1488"/>
              </a:xfrm>
              <a:prstGeom prst="line">
                <a:avLst/>
              </a:prstGeom>
              <a:noFill/>
              <a:ln w="9525">
                <a:solidFill>
                  <a:schemeClr val="hlink"/>
                </a:solidFill>
                <a:round/>
                <a:headEnd/>
                <a:tailEnd/>
              </a:ln>
              <a:effectLst/>
            </p:spPr>
            <p:txBody>
              <a:bodyPr wrap="none" anchor="ctr"/>
              <a:lstStyle/>
              <a:p>
                <a:endParaRPr lang="en-US" sz="1350" dirty="0">
                  <a:solidFill>
                    <a:prstClr val="black"/>
                  </a:solidFill>
                </a:endParaRPr>
              </a:p>
            </p:txBody>
          </p:sp>
        </p:grpSp>
        <p:grpSp>
          <p:nvGrpSpPr>
            <p:cNvPr id="5" name="Group 58"/>
            <p:cNvGrpSpPr>
              <a:grpSpLocks/>
            </p:cNvGrpSpPr>
            <p:nvPr/>
          </p:nvGrpSpPr>
          <p:grpSpPr bwMode="auto">
            <a:xfrm>
              <a:off x="3" y="559"/>
              <a:ext cx="4192" cy="1796"/>
              <a:chOff x="3" y="559"/>
              <a:chExt cx="4192" cy="1796"/>
            </a:xfrm>
          </p:grpSpPr>
          <p:sp>
            <p:nvSpPr>
              <p:cNvPr id="45115" name="Line 59"/>
              <p:cNvSpPr>
                <a:spLocks noChangeShapeType="1"/>
              </p:cNvSpPr>
              <p:nvPr/>
            </p:nvSpPr>
            <p:spPr bwMode="ltGray">
              <a:xfrm>
                <a:off x="506" y="559"/>
                <a:ext cx="0" cy="1796"/>
              </a:xfrm>
              <a:prstGeom prst="line">
                <a:avLst/>
              </a:prstGeom>
              <a:noFill/>
              <a:ln w="9525">
                <a:solidFill>
                  <a:schemeClr val="hlink"/>
                </a:solidFill>
                <a:round/>
                <a:headEnd/>
                <a:tailEnd/>
              </a:ln>
              <a:effectLst/>
            </p:spPr>
            <p:txBody>
              <a:bodyPr wrap="none" anchor="ctr"/>
              <a:lstStyle/>
              <a:p>
                <a:endParaRPr lang="en-US" sz="1350" dirty="0">
                  <a:solidFill>
                    <a:prstClr val="black"/>
                  </a:solidFill>
                </a:endParaRPr>
              </a:p>
            </p:txBody>
          </p:sp>
          <p:sp>
            <p:nvSpPr>
              <p:cNvPr id="45116" name="Line 60"/>
              <p:cNvSpPr>
                <a:spLocks noChangeShapeType="1"/>
              </p:cNvSpPr>
              <p:nvPr/>
            </p:nvSpPr>
            <p:spPr bwMode="ltGray">
              <a:xfrm flipH="1" flipV="1">
                <a:off x="3" y="1924"/>
                <a:ext cx="3211" cy="1"/>
              </a:xfrm>
              <a:prstGeom prst="line">
                <a:avLst/>
              </a:prstGeom>
              <a:noFill/>
              <a:ln w="9525">
                <a:solidFill>
                  <a:schemeClr val="hlink"/>
                </a:solidFill>
                <a:round/>
                <a:headEnd/>
                <a:tailEnd/>
              </a:ln>
              <a:effectLst/>
            </p:spPr>
            <p:txBody>
              <a:bodyPr wrap="none" anchor="ctr"/>
              <a:lstStyle/>
              <a:p>
                <a:endParaRPr lang="en-US" sz="1350" dirty="0">
                  <a:solidFill>
                    <a:prstClr val="black"/>
                  </a:solidFill>
                </a:endParaRPr>
              </a:p>
            </p:txBody>
          </p:sp>
          <p:sp>
            <p:nvSpPr>
              <p:cNvPr id="45117" name="Line 61"/>
              <p:cNvSpPr>
                <a:spLocks noChangeShapeType="1"/>
              </p:cNvSpPr>
              <p:nvPr/>
            </p:nvSpPr>
            <p:spPr bwMode="ltGray">
              <a:xfrm flipH="1" flipV="1">
                <a:off x="384" y="938"/>
                <a:ext cx="3811" cy="1"/>
              </a:xfrm>
              <a:prstGeom prst="line">
                <a:avLst/>
              </a:prstGeom>
              <a:noFill/>
              <a:ln w="9525">
                <a:solidFill>
                  <a:schemeClr val="hlink"/>
                </a:solidFill>
                <a:round/>
                <a:headEnd/>
                <a:tailEnd/>
              </a:ln>
              <a:effectLst/>
            </p:spPr>
            <p:txBody>
              <a:bodyPr wrap="none" anchor="ctr"/>
              <a:lstStyle/>
              <a:p>
                <a:endParaRPr lang="en-US" sz="1350" dirty="0">
                  <a:solidFill>
                    <a:prstClr val="black"/>
                  </a:solidFill>
                </a:endParaRPr>
              </a:p>
            </p:txBody>
          </p:sp>
          <p:sp>
            <p:nvSpPr>
              <p:cNvPr id="45118" name="Arc 62"/>
              <p:cNvSpPr>
                <a:spLocks/>
              </p:cNvSpPr>
              <p:nvPr/>
            </p:nvSpPr>
            <p:spPr bwMode="ltGray">
              <a:xfrm rot="16200000" flipH="1">
                <a:off x="426" y="860"/>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endParaRPr lang="en-US" sz="1350" dirty="0">
                  <a:solidFill>
                    <a:prstClr val="black"/>
                  </a:solidFill>
                </a:endParaRPr>
              </a:p>
            </p:txBody>
          </p:sp>
        </p:grpSp>
        <p:grpSp>
          <p:nvGrpSpPr>
            <p:cNvPr id="6" name="Group 63"/>
            <p:cNvGrpSpPr>
              <a:grpSpLocks/>
            </p:cNvGrpSpPr>
            <p:nvPr/>
          </p:nvGrpSpPr>
          <p:grpSpPr bwMode="auto">
            <a:xfrm>
              <a:off x="1480" y="1952"/>
              <a:ext cx="3808" cy="1812"/>
              <a:chOff x="1480" y="1952"/>
              <a:chExt cx="3808" cy="1812"/>
            </a:xfrm>
          </p:grpSpPr>
          <p:sp>
            <p:nvSpPr>
              <p:cNvPr id="45120" name="Line 64"/>
              <p:cNvSpPr>
                <a:spLocks noChangeShapeType="1"/>
              </p:cNvSpPr>
              <p:nvPr/>
            </p:nvSpPr>
            <p:spPr bwMode="ltGray">
              <a:xfrm flipV="1">
                <a:off x="1480" y="3442"/>
                <a:ext cx="3808" cy="0"/>
              </a:xfrm>
              <a:prstGeom prst="line">
                <a:avLst/>
              </a:prstGeom>
              <a:noFill/>
              <a:ln w="9525">
                <a:solidFill>
                  <a:schemeClr val="hlink"/>
                </a:solidFill>
                <a:round/>
                <a:headEnd/>
                <a:tailEnd/>
              </a:ln>
              <a:effectLst/>
            </p:spPr>
            <p:txBody>
              <a:bodyPr wrap="none" anchor="ctr"/>
              <a:lstStyle/>
              <a:p>
                <a:endParaRPr lang="en-US" sz="1350" dirty="0">
                  <a:solidFill>
                    <a:prstClr val="black"/>
                  </a:solidFill>
                </a:endParaRPr>
              </a:p>
            </p:txBody>
          </p:sp>
          <p:sp>
            <p:nvSpPr>
              <p:cNvPr id="45121" name="Line 65"/>
              <p:cNvSpPr>
                <a:spLocks noChangeShapeType="1"/>
              </p:cNvSpPr>
              <p:nvPr/>
            </p:nvSpPr>
            <p:spPr bwMode="ltGray">
              <a:xfrm flipH="1">
                <a:off x="5172" y="1952"/>
                <a:ext cx="0" cy="1812"/>
              </a:xfrm>
              <a:prstGeom prst="line">
                <a:avLst/>
              </a:prstGeom>
              <a:noFill/>
              <a:ln w="9525">
                <a:solidFill>
                  <a:schemeClr val="hlink"/>
                </a:solidFill>
                <a:round/>
                <a:headEnd/>
                <a:tailEnd/>
              </a:ln>
              <a:effectLst/>
            </p:spPr>
            <p:txBody>
              <a:bodyPr wrap="none" anchor="ctr"/>
              <a:lstStyle/>
              <a:p>
                <a:endParaRPr lang="en-US" sz="1350" dirty="0">
                  <a:solidFill>
                    <a:prstClr val="black"/>
                  </a:solidFill>
                </a:endParaRPr>
              </a:p>
            </p:txBody>
          </p:sp>
          <p:sp>
            <p:nvSpPr>
              <p:cNvPr id="45122" name="Arc 66"/>
              <p:cNvSpPr>
                <a:spLocks/>
              </p:cNvSpPr>
              <p:nvPr/>
            </p:nvSpPr>
            <p:spPr bwMode="ltGray">
              <a:xfrm rot="5400000">
                <a:off x="5097" y="3346"/>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endParaRPr lang="en-US" sz="1350" dirty="0">
                  <a:solidFill>
                    <a:prstClr val="black"/>
                  </a:solidFill>
                </a:endParaRPr>
              </a:p>
            </p:txBody>
          </p:sp>
        </p:grpSp>
      </p:grpSp>
      <p:sp>
        <p:nvSpPr>
          <p:cNvPr id="45123" name="Rectangle 67"/>
          <p:cNvSpPr>
            <a:spLocks noGrp="1" noChangeArrowheads="1"/>
          </p:cNvSpPr>
          <p:nvPr>
            <p:ph type="ctrTitle"/>
          </p:nvPr>
        </p:nvSpPr>
        <p:spPr>
          <a:xfrm>
            <a:off x="990600" y="1752600"/>
            <a:ext cx="7772400" cy="1143000"/>
          </a:xfrm>
        </p:spPr>
        <p:txBody>
          <a:bodyPr/>
          <a:lstStyle>
            <a:lvl1pPr>
              <a:defRPr/>
            </a:lvl1pPr>
          </a:lstStyle>
          <a:p>
            <a:r>
              <a:rPr lang="en-US"/>
              <a:t>Click to edit Master title style</a:t>
            </a:r>
          </a:p>
        </p:txBody>
      </p:sp>
      <p:sp>
        <p:nvSpPr>
          <p:cNvPr id="4512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2" charset="2"/>
              <a:buNone/>
              <a:defRPr/>
            </a:lvl1pPr>
          </a:lstStyle>
          <a:p>
            <a:r>
              <a:rPr lang="en-US"/>
              <a:t>Click to edit Master subtitle style</a:t>
            </a:r>
          </a:p>
        </p:txBody>
      </p:sp>
      <p:sp>
        <p:nvSpPr>
          <p:cNvPr id="45125" name="Rectangle 69"/>
          <p:cNvSpPr>
            <a:spLocks noGrp="1" noChangeArrowheads="1"/>
          </p:cNvSpPr>
          <p:nvPr>
            <p:ph type="dt" sz="quarter" idx="2"/>
          </p:nvPr>
        </p:nvSpPr>
        <p:spPr/>
        <p:txBody>
          <a:bodyPr/>
          <a:lstStyle>
            <a:lvl1pPr>
              <a:defRPr/>
            </a:lvl1pPr>
          </a:lstStyle>
          <a:p>
            <a:endParaRPr lang="en-US" dirty="0">
              <a:solidFill>
                <a:prstClr val="black"/>
              </a:solidFill>
            </a:endParaRPr>
          </a:p>
        </p:txBody>
      </p:sp>
      <p:sp>
        <p:nvSpPr>
          <p:cNvPr id="45126" name="Rectangle 70"/>
          <p:cNvSpPr>
            <a:spLocks noGrp="1" noChangeArrowheads="1"/>
          </p:cNvSpPr>
          <p:nvPr>
            <p:ph type="ftr" sz="quarter" idx="3"/>
          </p:nvPr>
        </p:nvSpPr>
        <p:spPr/>
        <p:txBody>
          <a:bodyPr/>
          <a:lstStyle>
            <a:lvl1pPr>
              <a:defRPr/>
            </a:lvl1pPr>
          </a:lstStyle>
          <a:p>
            <a:endParaRPr lang="en-US" dirty="0">
              <a:solidFill>
                <a:prstClr val="black"/>
              </a:solidFill>
            </a:endParaRPr>
          </a:p>
        </p:txBody>
      </p:sp>
      <p:sp>
        <p:nvSpPr>
          <p:cNvPr id="45127" name="Rectangle 71"/>
          <p:cNvSpPr>
            <a:spLocks noGrp="1" noChangeArrowheads="1"/>
          </p:cNvSpPr>
          <p:nvPr>
            <p:ph type="sldNum" sz="quarter" idx="4"/>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pic>
        <p:nvPicPr>
          <p:cNvPr id="45128" name="Picture 72" descr="Z:\holly\misc\Dotcolr.wmf"/>
          <p:cNvPicPr>
            <a:picLocks noChangeAspect="1" noChangeArrowheads="1"/>
          </p:cNvPicPr>
          <p:nvPr/>
        </p:nvPicPr>
        <p:blipFill>
          <a:blip r:embed="rId2" cstate="print"/>
          <a:srcRect/>
          <a:stretch>
            <a:fillRect/>
          </a:stretch>
        </p:blipFill>
        <p:spPr bwMode="auto">
          <a:xfrm>
            <a:off x="7318375" y="271465"/>
            <a:ext cx="1474788" cy="1481137"/>
          </a:xfrm>
          <a:prstGeom prst="rect">
            <a:avLst/>
          </a:prstGeom>
          <a:noFill/>
        </p:spPr>
      </p:pic>
    </p:spTree>
    <p:extLst>
      <p:ext uri="{BB962C8B-B14F-4D97-AF65-F5344CB8AC3E}">
        <p14:creationId xmlns:p14="http://schemas.microsoft.com/office/powerpoint/2010/main" val="38411451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241313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9328499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solidFill>
                <a:prstClr val="black"/>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909335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solidFill>
                <a:prstClr val="black"/>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568131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2858191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solidFill>
                <a:prstClr val="black"/>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8901774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prstClr val="black"/>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050048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prstClr val="black"/>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619456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prstClr val="black"/>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08902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1777977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04800"/>
            <a:ext cx="20002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0"/>
            <a:ext cx="58483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1385403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838200" y="1905000"/>
            <a:ext cx="3810000" cy="4114800"/>
          </a:xfrm>
        </p:spPr>
        <p:txBody>
          <a:bodyPr/>
          <a:lstStyle/>
          <a:p>
            <a:r>
              <a:rPr lang="en-US"/>
              <a:t>Click icon to add online image</a:t>
            </a:r>
            <a:endParaRPr lang="en-US" dirty="0"/>
          </a:p>
        </p:txBody>
      </p:sp>
      <p:sp>
        <p:nvSpPr>
          <p:cNvPr id="4" name="Text Placeholder 3"/>
          <p:cNvSpPr>
            <a:spLocks noGrp="1"/>
          </p:cNvSpPr>
          <p:nvPr>
            <p:ph type="body" sz="half" idx="2"/>
          </p:nvPr>
        </p:nvSpPr>
        <p:spPr>
          <a:xfrm>
            <a:off x="48006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dirty="0">
              <a:solidFill>
                <a:prstClr val="black"/>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dirty="0">
              <a:solidFill>
                <a:prstClr val="black"/>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320593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grpSp>
          <p:nvGrpSpPr>
            <p:cNvPr id="3" name="Group 3"/>
            <p:cNvGrpSpPr>
              <a:grpSpLocks/>
            </p:cNvGrpSpPr>
            <p:nvPr/>
          </p:nvGrpSpPr>
          <p:grpSpPr bwMode="auto">
            <a:xfrm>
              <a:off x="0" y="0"/>
              <a:ext cx="5760" cy="4320"/>
              <a:chOff x="0" y="0"/>
              <a:chExt cx="5760" cy="4320"/>
            </a:xfrm>
          </p:grpSpPr>
          <p:sp>
            <p:nvSpPr>
              <p:cNvPr id="45060" name="Rectangle 4"/>
              <p:cNvSpPr>
                <a:spLocks noChangeArrowheads="1"/>
              </p:cNvSpPr>
              <p:nvPr/>
            </p:nvSpPr>
            <p:spPr bwMode="ltGray">
              <a:xfrm>
                <a:off x="2112" y="0"/>
                <a:ext cx="3648" cy="96"/>
              </a:xfrm>
              <a:prstGeom prst="rect">
                <a:avLst/>
              </a:prstGeom>
              <a:solidFill>
                <a:schemeClr val="folHlink"/>
              </a:solidFill>
              <a:ln w="9525">
                <a:noFill/>
                <a:miter lim="800000"/>
                <a:headEnd/>
                <a:tailEnd/>
              </a:ln>
              <a:effectLst/>
            </p:spPr>
            <p:txBody>
              <a:bodyPr wrap="none" anchor="ctr"/>
              <a:lstStyle/>
              <a:p>
                <a:endParaRPr lang="en-US" dirty="0">
                  <a:solidFill>
                    <a:prstClr val="black"/>
                  </a:solidFill>
                </a:endParaRPr>
              </a:p>
            </p:txBody>
          </p:sp>
          <p:grpSp>
            <p:nvGrpSpPr>
              <p:cNvPr id="4" name="Group 5"/>
              <p:cNvGrpSpPr>
                <a:grpSpLocks/>
              </p:cNvGrpSpPr>
              <p:nvPr/>
            </p:nvGrpSpPr>
            <p:grpSpPr bwMode="auto">
              <a:xfrm>
                <a:off x="0" y="0"/>
                <a:ext cx="5760" cy="4320"/>
                <a:chOff x="0" y="0"/>
                <a:chExt cx="5760" cy="4320"/>
              </a:xfrm>
            </p:grpSpPr>
            <p:sp>
              <p:nvSpPr>
                <p:cNvPr id="45062"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63"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64"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65"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66"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67"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68"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69"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70"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71"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72"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73"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74"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75"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76"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77"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78"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79"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80"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81"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82"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83"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84"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85"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86"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87"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88"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89"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90"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91"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92"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93"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94"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95"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96"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97"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98"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99"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00"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01"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02"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03"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04"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05"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06"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07"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08"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09"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10"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11"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12"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grpSp>
          <p:sp>
            <p:nvSpPr>
              <p:cNvPr id="45113" name="Line 57"/>
              <p:cNvSpPr>
                <a:spLocks noChangeShapeType="1"/>
              </p:cNvSpPr>
              <p:nvPr/>
            </p:nvSpPr>
            <p:spPr bwMode="ltGray">
              <a:xfrm>
                <a:off x="5568" y="0"/>
                <a:ext cx="0" cy="1488"/>
              </a:xfrm>
              <a:prstGeom prst="line">
                <a:avLst/>
              </a:prstGeom>
              <a:noFill/>
              <a:ln w="9525">
                <a:solidFill>
                  <a:schemeClr val="hlink"/>
                </a:solidFill>
                <a:round/>
                <a:headEnd/>
                <a:tailEnd/>
              </a:ln>
              <a:effectLst/>
            </p:spPr>
            <p:txBody>
              <a:bodyPr wrap="none" anchor="ctr"/>
              <a:lstStyle/>
              <a:p>
                <a:endParaRPr lang="en-US" dirty="0">
                  <a:solidFill>
                    <a:prstClr val="black"/>
                  </a:solidFill>
                </a:endParaRPr>
              </a:p>
            </p:txBody>
          </p:sp>
        </p:grpSp>
        <p:grpSp>
          <p:nvGrpSpPr>
            <p:cNvPr id="5" name="Group 58"/>
            <p:cNvGrpSpPr>
              <a:grpSpLocks/>
            </p:cNvGrpSpPr>
            <p:nvPr/>
          </p:nvGrpSpPr>
          <p:grpSpPr bwMode="auto">
            <a:xfrm>
              <a:off x="3" y="559"/>
              <a:ext cx="4192" cy="1796"/>
              <a:chOff x="3" y="559"/>
              <a:chExt cx="4192" cy="1796"/>
            </a:xfrm>
          </p:grpSpPr>
          <p:sp>
            <p:nvSpPr>
              <p:cNvPr id="45115" name="Line 59"/>
              <p:cNvSpPr>
                <a:spLocks noChangeShapeType="1"/>
              </p:cNvSpPr>
              <p:nvPr/>
            </p:nvSpPr>
            <p:spPr bwMode="ltGray">
              <a:xfrm>
                <a:off x="506" y="559"/>
                <a:ext cx="0" cy="1796"/>
              </a:xfrm>
              <a:prstGeom prst="line">
                <a:avLst/>
              </a:prstGeom>
              <a:noFill/>
              <a:ln w="9525">
                <a:solidFill>
                  <a:schemeClr val="hlink"/>
                </a:solidFill>
                <a:round/>
                <a:headEnd/>
                <a:tailEnd/>
              </a:ln>
              <a:effectLst/>
            </p:spPr>
            <p:txBody>
              <a:bodyPr wrap="none" anchor="ctr"/>
              <a:lstStyle/>
              <a:p>
                <a:endParaRPr lang="en-US" dirty="0">
                  <a:solidFill>
                    <a:prstClr val="black"/>
                  </a:solidFill>
                </a:endParaRPr>
              </a:p>
            </p:txBody>
          </p:sp>
          <p:sp>
            <p:nvSpPr>
              <p:cNvPr id="45116" name="Line 60"/>
              <p:cNvSpPr>
                <a:spLocks noChangeShapeType="1"/>
              </p:cNvSpPr>
              <p:nvPr/>
            </p:nvSpPr>
            <p:spPr bwMode="ltGray">
              <a:xfrm flipH="1" flipV="1">
                <a:off x="3" y="1924"/>
                <a:ext cx="3211" cy="1"/>
              </a:xfrm>
              <a:prstGeom prst="line">
                <a:avLst/>
              </a:prstGeom>
              <a:noFill/>
              <a:ln w="9525">
                <a:solidFill>
                  <a:schemeClr val="hlink"/>
                </a:solidFill>
                <a:round/>
                <a:headEnd/>
                <a:tailEnd/>
              </a:ln>
              <a:effectLst/>
            </p:spPr>
            <p:txBody>
              <a:bodyPr wrap="none" anchor="ctr"/>
              <a:lstStyle/>
              <a:p>
                <a:endParaRPr lang="en-US" dirty="0">
                  <a:solidFill>
                    <a:prstClr val="black"/>
                  </a:solidFill>
                </a:endParaRPr>
              </a:p>
            </p:txBody>
          </p:sp>
          <p:sp>
            <p:nvSpPr>
              <p:cNvPr id="45117" name="Line 61"/>
              <p:cNvSpPr>
                <a:spLocks noChangeShapeType="1"/>
              </p:cNvSpPr>
              <p:nvPr/>
            </p:nvSpPr>
            <p:spPr bwMode="ltGray">
              <a:xfrm flipH="1" flipV="1">
                <a:off x="384" y="938"/>
                <a:ext cx="3811" cy="1"/>
              </a:xfrm>
              <a:prstGeom prst="line">
                <a:avLst/>
              </a:prstGeom>
              <a:noFill/>
              <a:ln w="9525">
                <a:solidFill>
                  <a:schemeClr val="hlink"/>
                </a:solidFill>
                <a:round/>
                <a:headEnd/>
                <a:tailEnd/>
              </a:ln>
              <a:effectLst/>
            </p:spPr>
            <p:txBody>
              <a:bodyPr wrap="none" anchor="ctr"/>
              <a:lstStyle/>
              <a:p>
                <a:endParaRPr lang="en-US" dirty="0">
                  <a:solidFill>
                    <a:prstClr val="black"/>
                  </a:solidFill>
                </a:endParaRPr>
              </a:p>
            </p:txBody>
          </p:sp>
          <p:sp>
            <p:nvSpPr>
              <p:cNvPr id="45118" name="Arc 62"/>
              <p:cNvSpPr>
                <a:spLocks/>
              </p:cNvSpPr>
              <p:nvPr/>
            </p:nvSpPr>
            <p:spPr bwMode="ltGray">
              <a:xfrm rot="16200000" flipH="1">
                <a:off x="426" y="860"/>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endParaRPr lang="en-US" dirty="0">
                  <a:solidFill>
                    <a:prstClr val="black"/>
                  </a:solidFill>
                </a:endParaRPr>
              </a:p>
            </p:txBody>
          </p:sp>
        </p:grpSp>
        <p:grpSp>
          <p:nvGrpSpPr>
            <p:cNvPr id="6" name="Group 63"/>
            <p:cNvGrpSpPr>
              <a:grpSpLocks/>
            </p:cNvGrpSpPr>
            <p:nvPr/>
          </p:nvGrpSpPr>
          <p:grpSpPr bwMode="auto">
            <a:xfrm>
              <a:off x="1480" y="1952"/>
              <a:ext cx="3808" cy="1812"/>
              <a:chOff x="1480" y="1952"/>
              <a:chExt cx="3808" cy="1812"/>
            </a:xfrm>
          </p:grpSpPr>
          <p:sp>
            <p:nvSpPr>
              <p:cNvPr id="45120" name="Line 64"/>
              <p:cNvSpPr>
                <a:spLocks noChangeShapeType="1"/>
              </p:cNvSpPr>
              <p:nvPr/>
            </p:nvSpPr>
            <p:spPr bwMode="ltGray">
              <a:xfrm flipV="1">
                <a:off x="1480" y="3442"/>
                <a:ext cx="3808" cy="0"/>
              </a:xfrm>
              <a:prstGeom prst="line">
                <a:avLst/>
              </a:prstGeom>
              <a:noFill/>
              <a:ln w="9525">
                <a:solidFill>
                  <a:schemeClr val="hlink"/>
                </a:solidFill>
                <a:round/>
                <a:headEnd/>
                <a:tailEnd/>
              </a:ln>
              <a:effectLst/>
            </p:spPr>
            <p:txBody>
              <a:bodyPr wrap="none" anchor="ctr"/>
              <a:lstStyle/>
              <a:p>
                <a:endParaRPr lang="en-US" dirty="0">
                  <a:solidFill>
                    <a:prstClr val="black"/>
                  </a:solidFill>
                </a:endParaRPr>
              </a:p>
            </p:txBody>
          </p:sp>
          <p:sp>
            <p:nvSpPr>
              <p:cNvPr id="45121" name="Line 65"/>
              <p:cNvSpPr>
                <a:spLocks noChangeShapeType="1"/>
              </p:cNvSpPr>
              <p:nvPr/>
            </p:nvSpPr>
            <p:spPr bwMode="ltGray">
              <a:xfrm flipH="1">
                <a:off x="5172" y="1952"/>
                <a:ext cx="0" cy="1812"/>
              </a:xfrm>
              <a:prstGeom prst="line">
                <a:avLst/>
              </a:prstGeom>
              <a:noFill/>
              <a:ln w="9525">
                <a:solidFill>
                  <a:schemeClr val="hlink"/>
                </a:solidFill>
                <a:round/>
                <a:headEnd/>
                <a:tailEnd/>
              </a:ln>
              <a:effectLst/>
            </p:spPr>
            <p:txBody>
              <a:bodyPr wrap="none" anchor="ctr"/>
              <a:lstStyle/>
              <a:p>
                <a:endParaRPr lang="en-US" dirty="0">
                  <a:solidFill>
                    <a:prstClr val="black"/>
                  </a:solidFill>
                </a:endParaRPr>
              </a:p>
            </p:txBody>
          </p:sp>
          <p:sp>
            <p:nvSpPr>
              <p:cNvPr id="45122" name="Arc 66"/>
              <p:cNvSpPr>
                <a:spLocks/>
              </p:cNvSpPr>
              <p:nvPr/>
            </p:nvSpPr>
            <p:spPr bwMode="ltGray">
              <a:xfrm rot="5400000">
                <a:off x="5097" y="3346"/>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endParaRPr lang="en-US" dirty="0">
                  <a:solidFill>
                    <a:prstClr val="black"/>
                  </a:solidFill>
                </a:endParaRPr>
              </a:p>
            </p:txBody>
          </p:sp>
        </p:grpSp>
      </p:grpSp>
      <p:sp>
        <p:nvSpPr>
          <p:cNvPr id="45123" name="Rectangle 67"/>
          <p:cNvSpPr>
            <a:spLocks noGrp="1" noChangeArrowheads="1"/>
          </p:cNvSpPr>
          <p:nvPr>
            <p:ph type="ctrTitle"/>
          </p:nvPr>
        </p:nvSpPr>
        <p:spPr>
          <a:xfrm>
            <a:off x="990600" y="1752600"/>
            <a:ext cx="7772400" cy="1143000"/>
          </a:xfrm>
        </p:spPr>
        <p:txBody>
          <a:bodyPr/>
          <a:lstStyle>
            <a:lvl1pPr>
              <a:defRPr/>
            </a:lvl1pPr>
          </a:lstStyle>
          <a:p>
            <a:r>
              <a:rPr lang="en-US"/>
              <a:t>Click to edit Master title style</a:t>
            </a:r>
          </a:p>
        </p:txBody>
      </p:sp>
      <p:sp>
        <p:nvSpPr>
          <p:cNvPr id="4512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2" charset="2"/>
              <a:buNone/>
              <a:defRPr/>
            </a:lvl1pPr>
          </a:lstStyle>
          <a:p>
            <a:r>
              <a:rPr lang="en-US"/>
              <a:t>Click to edit Master subtitle style</a:t>
            </a:r>
          </a:p>
        </p:txBody>
      </p:sp>
      <p:sp>
        <p:nvSpPr>
          <p:cNvPr id="45125" name="Rectangle 69"/>
          <p:cNvSpPr>
            <a:spLocks noGrp="1" noChangeArrowheads="1"/>
          </p:cNvSpPr>
          <p:nvPr>
            <p:ph type="dt" sz="quarter" idx="2"/>
          </p:nvPr>
        </p:nvSpPr>
        <p:spPr/>
        <p:txBody>
          <a:bodyPr/>
          <a:lstStyle>
            <a:lvl1pPr>
              <a:defRPr/>
            </a:lvl1pPr>
          </a:lstStyle>
          <a:p>
            <a:endParaRPr lang="en-US" dirty="0">
              <a:solidFill>
                <a:prstClr val="black"/>
              </a:solidFill>
            </a:endParaRPr>
          </a:p>
        </p:txBody>
      </p:sp>
      <p:sp>
        <p:nvSpPr>
          <p:cNvPr id="45126" name="Rectangle 70"/>
          <p:cNvSpPr>
            <a:spLocks noGrp="1" noChangeArrowheads="1"/>
          </p:cNvSpPr>
          <p:nvPr>
            <p:ph type="ftr" sz="quarter" idx="3"/>
          </p:nvPr>
        </p:nvSpPr>
        <p:spPr/>
        <p:txBody>
          <a:bodyPr/>
          <a:lstStyle>
            <a:lvl1pPr>
              <a:defRPr/>
            </a:lvl1pPr>
          </a:lstStyle>
          <a:p>
            <a:endParaRPr lang="en-US" dirty="0">
              <a:solidFill>
                <a:prstClr val="black"/>
              </a:solidFill>
            </a:endParaRPr>
          </a:p>
        </p:txBody>
      </p:sp>
      <p:sp>
        <p:nvSpPr>
          <p:cNvPr id="45127" name="Rectangle 71"/>
          <p:cNvSpPr>
            <a:spLocks noGrp="1" noChangeArrowheads="1"/>
          </p:cNvSpPr>
          <p:nvPr>
            <p:ph type="sldNum" sz="quarter" idx="4"/>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pic>
        <p:nvPicPr>
          <p:cNvPr id="45128" name="Picture 72" descr="Z:\holly\misc\Dotcolr.wmf"/>
          <p:cNvPicPr>
            <a:picLocks noChangeAspect="1" noChangeArrowheads="1"/>
          </p:cNvPicPr>
          <p:nvPr/>
        </p:nvPicPr>
        <p:blipFill>
          <a:blip r:embed="rId2" cstate="print"/>
          <a:srcRect/>
          <a:stretch>
            <a:fillRect/>
          </a:stretch>
        </p:blipFill>
        <p:spPr bwMode="auto">
          <a:xfrm>
            <a:off x="7318375" y="271463"/>
            <a:ext cx="1474788" cy="1481137"/>
          </a:xfrm>
          <a:prstGeom prst="rect">
            <a:avLst/>
          </a:prstGeom>
          <a:noFill/>
        </p:spPr>
      </p:pic>
    </p:spTree>
    <p:extLst>
      <p:ext uri="{BB962C8B-B14F-4D97-AF65-F5344CB8AC3E}">
        <p14:creationId xmlns:p14="http://schemas.microsoft.com/office/powerpoint/2010/main" val="14654031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0627224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37371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solidFill>
                <a:prstClr val="black"/>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3556938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solidFill>
                <a:prstClr val="black"/>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0915328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solidFill>
                <a:prstClr val="black"/>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1102813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solidFill>
                <a:prstClr val="black"/>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8775065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prstClr val="black"/>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1971633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prstClr val="black"/>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9234000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prstClr val="black"/>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400128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639749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04800"/>
            <a:ext cx="20002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0"/>
            <a:ext cx="58483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5012592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838200" y="1905000"/>
            <a:ext cx="3810000" cy="4114800"/>
          </a:xfrm>
        </p:spPr>
        <p:txBody>
          <a:bodyPr/>
          <a:lstStyle/>
          <a:p>
            <a:r>
              <a:rPr lang="en-US"/>
              <a:t>Click icon to add online image</a:t>
            </a:r>
            <a:endParaRPr lang="en-US" dirty="0"/>
          </a:p>
        </p:txBody>
      </p:sp>
      <p:sp>
        <p:nvSpPr>
          <p:cNvPr id="4" name="Text Placeholder 3"/>
          <p:cNvSpPr>
            <a:spLocks noGrp="1"/>
          </p:cNvSpPr>
          <p:nvPr>
            <p:ph type="body" sz="half" idx="2"/>
          </p:nvPr>
        </p:nvSpPr>
        <p:spPr>
          <a:xfrm>
            <a:off x="48006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dirty="0">
              <a:solidFill>
                <a:prstClr val="black"/>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dirty="0">
              <a:solidFill>
                <a:prstClr val="black"/>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191929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grpSp>
          <p:nvGrpSpPr>
            <p:cNvPr id="3" name="Group 3"/>
            <p:cNvGrpSpPr>
              <a:grpSpLocks/>
            </p:cNvGrpSpPr>
            <p:nvPr/>
          </p:nvGrpSpPr>
          <p:grpSpPr bwMode="auto">
            <a:xfrm>
              <a:off x="0" y="0"/>
              <a:ext cx="5760" cy="4320"/>
              <a:chOff x="0" y="0"/>
              <a:chExt cx="5760" cy="4320"/>
            </a:xfrm>
          </p:grpSpPr>
          <p:sp>
            <p:nvSpPr>
              <p:cNvPr id="45060" name="Rectangle 4"/>
              <p:cNvSpPr>
                <a:spLocks noChangeArrowheads="1"/>
              </p:cNvSpPr>
              <p:nvPr/>
            </p:nvSpPr>
            <p:spPr bwMode="ltGray">
              <a:xfrm>
                <a:off x="2112" y="0"/>
                <a:ext cx="3648" cy="96"/>
              </a:xfrm>
              <a:prstGeom prst="rect">
                <a:avLst/>
              </a:prstGeom>
              <a:solidFill>
                <a:schemeClr val="folHlink"/>
              </a:solidFill>
              <a:ln w="9525">
                <a:noFill/>
                <a:miter lim="800000"/>
                <a:headEnd/>
                <a:tailEnd/>
              </a:ln>
              <a:effectLst/>
            </p:spPr>
            <p:txBody>
              <a:bodyPr wrap="none" anchor="ctr"/>
              <a:lstStyle/>
              <a:p>
                <a:endParaRPr lang="en-US" sz="1350" dirty="0">
                  <a:solidFill>
                    <a:prstClr val="black"/>
                  </a:solidFill>
                </a:endParaRPr>
              </a:p>
            </p:txBody>
          </p:sp>
          <p:grpSp>
            <p:nvGrpSpPr>
              <p:cNvPr id="4" name="Group 5"/>
              <p:cNvGrpSpPr>
                <a:grpSpLocks/>
              </p:cNvGrpSpPr>
              <p:nvPr/>
            </p:nvGrpSpPr>
            <p:grpSpPr bwMode="auto">
              <a:xfrm>
                <a:off x="0" y="0"/>
                <a:ext cx="5760" cy="4320"/>
                <a:chOff x="0" y="0"/>
                <a:chExt cx="5760" cy="4320"/>
              </a:xfrm>
            </p:grpSpPr>
            <p:sp>
              <p:nvSpPr>
                <p:cNvPr id="45062"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63"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64"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65"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66"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67"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68"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69"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70"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71"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72"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73"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74"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75"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76"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77"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78"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79"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80"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81"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82"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83"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84"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85"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86"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87"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88"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89"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90"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91"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92"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93"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94"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95"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96"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97"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98"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99"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00"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01"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02"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03"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04"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05"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06"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07"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08"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09"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10"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11"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12"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grpSp>
          <p:sp>
            <p:nvSpPr>
              <p:cNvPr id="45113" name="Line 57"/>
              <p:cNvSpPr>
                <a:spLocks noChangeShapeType="1"/>
              </p:cNvSpPr>
              <p:nvPr/>
            </p:nvSpPr>
            <p:spPr bwMode="ltGray">
              <a:xfrm>
                <a:off x="5568" y="0"/>
                <a:ext cx="0" cy="1488"/>
              </a:xfrm>
              <a:prstGeom prst="line">
                <a:avLst/>
              </a:prstGeom>
              <a:noFill/>
              <a:ln w="9525">
                <a:solidFill>
                  <a:schemeClr val="hlink"/>
                </a:solidFill>
                <a:round/>
                <a:headEnd/>
                <a:tailEnd/>
              </a:ln>
              <a:effectLst/>
            </p:spPr>
            <p:txBody>
              <a:bodyPr wrap="none" anchor="ctr"/>
              <a:lstStyle/>
              <a:p>
                <a:endParaRPr lang="en-US" sz="1350" dirty="0">
                  <a:solidFill>
                    <a:prstClr val="black"/>
                  </a:solidFill>
                </a:endParaRPr>
              </a:p>
            </p:txBody>
          </p:sp>
        </p:grpSp>
        <p:grpSp>
          <p:nvGrpSpPr>
            <p:cNvPr id="5" name="Group 58"/>
            <p:cNvGrpSpPr>
              <a:grpSpLocks/>
            </p:cNvGrpSpPr>
            <p:nvPr/>
          </p:nvGrpSpPr>
          <p:grpSpPr bwMode="auto">
            <a:xfrm>
              <a:off x="3" y="559"/>
              <a:ext cx="4192" cy="1796"/>
              <a:chOff x="3" y="559"/>
              <a:chExt cx="4192" cy="1796"/>
            </a:xfrm>
          </p:grpSpPr>
          <p:sp>
            <p:nvSpPr>
              <p:cNvPr id="45115" name="Line 59"/>
              <p:cNvSpPr>
                <a:spLocks noChangeShapeType="1"/>
              </p:cNvSpPr>
              <p:nvPr/>
            </p:nvSpPr>
            <p:spPr bwMode="ltGray">
              <a:xfrm>
                <a:off x="506" y="559"/>
                <a:ext cx="0" cy="1796"/>
              </a:xfrm>
              <a:prstGeom prst="line">
                <a:avLst/>
              </a:prstGeom>
              <a:noFill/>
              <a:ln w="9525">
                <a:solidFill>
                  <a:schemeClr val="hlink"/>
                </a:solidFill>
                <a:round/>
                <a:headEnd/>
                <a:tailEnd/>
              </a:ln>
              <a:effectLst/>
            </p:spPr>
            <p:txBody>
              <a:bodyPr wrap="none" anchor="ctr"/>
              <a:lstStyle/>
              <a:p>
                <a:endParaRPr lang="en-US" sz="1350" dirty="0">
                  <a:solidFill>
                    <a:prstClr val="black"/>
                  </a:solidFill>
                </a:endParaRPr>
              </a:p>
            </p:txBody>
          </p:sp>
          <p:sp>
            <p:nvSpPr>
              <p:cNvPr id="45116" name="Line 60"/>
              <p:cNvSpPr>
                <a:spLocks noChangeShapeType="1"/>
              </p:cNvSpPr>
              <p:nvPr/>
            </p:nvSpPr>
            <p:spPr bwMode="ltGray">
              <a:xfrm flipH="1" flipV="1">
                <a:off x="3" y="1924"/>
                <a:ext cx="3211" cy="1"/>
              </a:xfrm>
              <a:prstGeom prst="line">
                <a:avLst/>
              </a:prstGeom>
              <a:noFill/>
              <a:ln w="9525">
                <a:solidFill>
                  <a:schemeClr val="hlink"/>
                </a:solidFill>
                <a:round/>
                <a:headEnd/>
                <a:tailEnd/>
              </a:ln>
              <a:effectLst/>
            </p:spPr>
            <p:txBody>
              <a:bodyPr wrap="none" anchor="ctr"/>
              <a:lstStyle/>
              <a:p>
                <a:endParaRPr lang="en-US" sz="1350" dirty="0">
                  <a:solidFill>
                    <a:prstClr val="black"/>
                  </a:solidFill>
                </a:endParaRPr>
              </a:p>
            </p:txBody>
          </p:sp>
          <p:sp>
            <p:nvSpPr>
              <p:cNvPr id="45117" name="Line 61"/>
              <p:cNvSpPr>
                <a:spLocks noChangeShapeType="1"/>
              </p:cNvSpPr>
              <p:nvPr/>
            </p:nvSpPr>
            <p:spPr bwMode="ltGray">
              <a:xfrm flipH="1" flipV="1">
                <a:off x="384" y="938"/>
                <a:ext cx="3811" cy="1"/>
              </a:xfrm>
              <a:prstGeom prst="line">
                <a:avLst/>
              </a:prstGeom>
              <a:noFill/>
              <a:ln w="9525">
                <a:solidFill>
                  <a:schemeClr val="hlink"/>
                </a:solidFill>
                <a:round/>
                <a:headEnd/>
                <a:tailEnd/>
              </a:ln>
              <a:effectLst/>
            </p:spPr>
            <p:txBody>
              <a:bodyPr wrap="none" anchor="ctr"/>
              <a:lstStyle/>
              <a:p>
                <a:endParaRPr lang="en-US" sz="1350" dirty="0">
                  <a:solidFill>
                    <a:prstClr val="black"/>
                  </a:solidFill>
                </a:endParaRPr>
              </a:p>
            </p:txBody>
          </p:sp>
          <p:sp>
            <p:nvSpPr>
              <p:cNvPr id="45118" name="Arc 62"/>
              <p:cNvSpPr>
                <a:spLocks/>
              </p:cNvSpPr>
              <p:nvPr/>
            </p:nvSpPr>
            <p:spPr bwMode="ltGray">
              <a:xfrm rot="16200000" flipH="1">
                <a:off x="426" y="860"/>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endParaRPr lang="en-US" sz="1350" dirty="0">
                  <a:solidFill>
                    <a:prstClr val="black"/>
                  </a:solidFill>
                </a:endParaRPr>
              </a:p>
            </p:txBody>
          </p:sp>
        </p:grpSp>
        <p:grpSp>
          <p:nvGrpSpPr>
            <p:cNvPr id="6" name="Group 63"/>
            <p:cNvGrpSpPr>
              <a:grpSpLocks/>
            </p:cNvGrpSpPr>
            <p:nvPr/>
          </p:nvGrpSpPr>
          <p:grpSpPr bwMode="auto">
            <a:xfrm>
              <a:off x="1480" y="1952"/>
              <a:ext cx="3808" cy="1812"/>
              <a:chOff x="1480" y="1952"/>
              <a:chExt cx="3808" cy="1812"/>
            </a:xfrm>
          </p:grpSpPr>
          <p:sp>
            <p:nvSpPr>
              <p:cNvPr id="45120" name="Line 64"/>
              <p:cNvSpPr>
                <a:spLocks noChangeShapeType="1"/>
              </p:cNvSpPr>
              <p:nvPr/>
            </p:nvSpPr>
            <p:spPr bwMode="ltGray">
              <a:xfrm flipV="1">
                <a:off x="1480" y="3442"/>
                <a:ext cx="3808" cy="0"/>
              </a:xfrm>
              <a:prstGeom prst="line">
                <a:avLst/>
              </a:prstGeom>
              <a:noFill/>
              <a:ln w="9525">
                <a:solidFill>
                  <a:schemeClr val="hlink"/>
                </a:solidFill>
                <a:round/>
                <a:headEnd/>
                <a:tailEnd/>
              </a:ln>
              <a:effectLst/>
            </p:spPr>
            <p:txBody>
              <a:bodyPr wrap="none" anchor="ctr"/>
              <a:lstStyle/>
              <a:p>
                <a:endParaRPr lang="en-US" sz="1350" dirty="0">
                  <a:solidFill>
                    <a:prstClr val="black"/>
                  </a:solidFill>
                </a:endParaRPr>
              </a:p>
            </p:txBody>
          </p:sp>
          <p:sp>
            <p:nvSpPr>
              <p:cNvPr id="45121" name="Line 65"/>
              <p:cNvSpPr>
                <a:spLocks noChangeShapeType="1"/>
              </p:cNvSpPr>
              <p:nvPr/>
            </p:nvSpPr>
            <p:spPr bwMode="ltGray">
              <a:xfrm flipH="1">
                <a:off x="5172" y="1952"/>
                <a:ext cx="0" cy="1812"/>
              </a:xfrm>
              <a:prstGeom prst="line">
                <a:avLst/>
              </a:prstGeom>
              <a:noFill/>
              <a:ln w="9525">
                <a:solidFill>
                  <a:schemeClr val="hlink"/>
                </a:solidFill>
                <a:round/>
                <a:headEnd/>
                <a:tailEnd/>
              </a:ln>
              <a:effectLst/>
            </p:spPr>
            <p:txBody>
              <a:bodyPr wrap="none" anchor="ctr"/>
              <a:lstStyle/>
              <a:p>
                <a:endParaRPr lang="en-US" sz="1350" dirty="0">
                  <a:solidFill>
                    <a:prstClr val="black"/>
                  </a:solidFill>
                </a:endParaRPr>
              </a:p>
            </p:txBody>
          </p:sp>
          <p:sp>
            <p:nvSpPr>
              <p:cNvPr id="45122" name="Arc 66"/>
              <p:cNvSpPr>
                <a:spLocks/>
              </p:cNvSpPr>
              <p:nvPr/>
            </p:nvSpPr>
            <p:spPr bwMode="ltGray">
              <a:xfrm rot="5400000">
                <a:off x="5097" y="3346"/>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endParaRPr lang="en-US" sz="1350" dirty="0">
                  <a:solidFill>
                    <a:prstClr val="black"/>
                  </a:solidFill>
                </a:endParaRPr>
              </a:p>
            </p:txBody>
          </p:sp>
        </p:grpSp>
      </p:grpSp>
      <p:sp>
        <p:nvSpPr>
          <p:cNvPr id="45123" name="Rectangle 67"/>
          <p:cNvSpPr>
            <a:spLocks noGrp="1" noChangeArrowheads="1"/>
          </p:cNvSpPr>
          <p:nvPr>
            <p:ph type="ctrTitle"/>
          </p:nvPr>
        </p:nvSpPr>
        <p:spPr>
          <a:xfrm>
            <a:off x="990600" y="1752600"/>
            <a:ext cx="7772400" cy="1143000"/>
          </a:xfrm>
        </p:spPr>
        <p:txBody>
          <a:bodyPr/>
          <a:lstStyle>
            <a:lvl1pPr>
              <a:defRPr/>
            </a:lvl1pPr>
          </a:lstStyle>
          <a:p>
            <a:r>
              <a:rPr lang="en-US"/>
              <a:t>Click to edit Master title style</a:t>
            </a:r>
          </a:p>
        </p:txBody>
      </p:sp>
      <p:sp>
        <p:nvSpPr>
          <p:cNvPr id="4512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2" charset="2"/>
              <a:buNone/>
              <a:defRPr/>
            </a:lvl1pPr>
          </a:lstStyle>
          <a:p>
            <a:r>
              <a:rPr lang="en-US"/>
              <a:t>Click to edit Master subtitle style</a:t>
            </a:r>
          </a:p>
        </p:txBody>
      </p:sp>
      <p:sp>
        <p:nvSpPr>
          <p:cNvPr id="45125" name="Rectangle 69"/>
          <p:cNvSpPr>
            <a:spLocks noGrp="1" noChangeArrowheads="1"/>
          </p:cNvSpPr>
          <p:nvPr>
            <p:ph type="dt" sz="quarter" idx="2"/>
          </p:nvPr>
        </p:nvSpPr>
        <p:spPr/>
        <p:txBody>
          <a:bodyPr/>
          <a:lstStyle>
            <a:lvl1pPr>
              <a:defRPr/>
            </a:lvl1pPr>
          </a:lstStyle>
          <a:p>
            <a:endParaRPr lang="en-US" dirty="0">
              <a:solidFill>
                <a:prstClr val="black"/>
              </a:solidFill>
            </a:endParaRPr>
          </a:p>
        </p:txBody>
      </p:sp>
      <p:sp>
        <p:nvSpPr>
          <p:cNvPr id="45126" name="Rectangle 70"/>
          <p:cNvSpPr>
            <a:spLocks noGrp="1" noChangeArrowheads="1"/>
          </p:cNvSpPr>
          <p:nvPr>
            <p:ph type="ftr" sz="quarter" idx="3"/>
          </p:nvPr>
        </p:nvSpPr>
        <p:spPr/>
        <p:txBody>
          <a:bodyPr/>
          <a:lstStyle>
            <a:lvl1pPr>
              <a:defRPr/>
            </a:lvl1pPr>
          </a:lstStyle>
          <a:p>
            <a:endParaRPr lang="en-US" dirty="0">
              <a:solidFill>
                <a:prstClr val="black"/>
              </a:solidFill>
            </a:endParaRPr>
          </a:p>
        </p:txBody>
      </p:sp>
      <p:sp>
        <p:nvSpPr>
          <p:cNvPr id="45127" name="Rectangle 71"/>
          <p:cNvSpPr>
            <a:spLocks noGrp="1" noChangeArrowheads="1"/>
          </p:cNvSpPr>
          <p:nvPr>
            <p:ph type="sldNum" sz="quarter" idx="4"/>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pic>
        <p:nvPicPr>
          <p:cNvPr id="45128" name="Picture 72" descr="Z:\holly\misc\Dotcolr.wmf"/>
          <p:cNvPicPr>
            <a:picLocks noChangeAspect="1" noChangeArrowheads="1"/>
          </p:cNvPicPr>
          <p:nvPr/>
        </p:nvPicPr>
        <p:blipFill>
          <a:blip r:embed="rId2" cstate="print"/>
          <a:srcRect/>
          <a:stretch>
            <a:fillRect/>
          </a:stretch>
        </p:blipFill>
        <p:spPr bwMode="auto">
          <a:xfrm>
            <a:off x="7318375" y="271465"/>
            <a:ext cx="1474788" cy="1481137"/>
          </a:xfrm>
          <a:prstGeom prst="rect">
            <a:avLst/>
          </a:prstGeom>
          <a:noFill/>
        </p:spPr>
      </p:pic>
    </p:spTree>
    <p:extLst>
      <p:ext uri="{BB962C8B-B14F-4D97-AF65-F5344CB8AC3E}">
        <p14:creationId xmlns:p14="http://schemas.microsoft.com/office/powerpoint/2010/main" val="1488112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solidFill>
                <a:prstClr val="black"/>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445898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113016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562373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solidFill>
                <a:prstClr val="black"/>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3437075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solidFill>
                <a:prstClr val="black"/>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3438664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solidFill>
                <a:prstClr val="black"/>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976822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prstClr val="black"/>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0080733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prstClr val="black"/>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0447702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prstClr val="black"/>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112834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4715453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04800"/>
            <a:ext cx="20002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0"/>
            <a:ext cx="58483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89129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solidFill>
                <a:prstClr val="black"/>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325521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838200" y="1905000"/>
            <a:ext cx="3810000" cy="4114800"/>
          </a:xfrm>
        </p:spPr>
        <p:txBody>
          <a:bodyPr/>
          <a:lstStyle/>
          <a:p>
            <a:r>
              <a:rPr lang="en-US"/>
              <a:t>Click icon to add online image</a:t>
            </a:r>
            <a:endParaRPr lang="en-US" dirty="0"/>
          </a:p>
        </p:txBody>
      </p:sp>
      <p:sp>
        <p:nvSpPr>
          <p:cNvPr id="4" name="Text Placeholder 3"/>
          <p:cNvSpPr>
            <a:spLocks noGrp="1"/>
          </p:cNvSpPr>
          <p:nvPr>
            <p:ph type="body" sz="half" idx="2"/>
          </p:nvPr>
        </p:nvSpPr>
        <p:spPr>
          <a:xfrm>
            <a:off x="48006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dirty="0">
              <a:solidFill>
                <a:prstClr val="black"/>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dirty="0">
              <a:solidFill>
                <a:prstClr val="black"/>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4574720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grpSp>
          <p:nvGrpSpPr>
            <p:cNvPr id="3" name="Group 3"/>
            <p:cNvGrpSpPr>
              <a:grpSpLocks/>
            </p:cNvGrpSpPr>
            <p:nvPr/>
          </p:nvGrpSpPr>
          <p:grpSpPr bwMode="auto">
            <a:xfrm>
              <a:off x="0" y="0"/>
              <a:ext cx="5760" cy="4320"/>
              <a:chOff x="0" y="0"/>
              <a:chExt cx="5760" cy="4320"/>
            </a:xfrm>
          </p:grpSpPr>
          <p:sp>
            <p:nvSpPr>
              <p:cNvPr id="45060" name="Rectangle 4"/>
              <p:cNvSpPr>
                <a:spLocks noChangeArrowheads="1"/>
              </p:cNvSpPr>
              <p:nvPr/>
            </p:nvSpPr>
            <p:spPr bwMode="ltGray">
              <a:xfrm>
                <a:off x="2112" y="0"/>
                <a:ext cx="3648" cy="96"/>
              </a:xfrm>
              <a:prstGeom prst="rect">
                <a:avLst/>
              </a:prstGeom>
              <a:solidFill>
                <a:schemeClr val="folHlink"/>
              </a:solidFill>
              <a:ln w="9525">
                <a:noFill/>
                <a:miter lim="800000"/>
                <a:headEnd/>
                <a:tailEnd/>
              </a:ln>
              <a:effectLst/>
            </p:spPr>
            <p:txBody>
              <a:bodyPr wrap="none" anchor="ctr"/>
              <a:lstStyle/>
              <a:p>
                <a:endParaRPr lang="en-US" dirty="0">
                  <a:solidFill>
                    <a:prstClr val="black"/>
                  </a:solidFill>
                </a:endParaRPr>
              </a:p>
            </p:txBody>
          </p:sp>
          <p:grpSp>
            <p:nvGrpSpPr>
              <p:cNvPr id="4" name="Group 5"/>
              <p:cNvGrpSpPr>
                <a:grpSpLocks/>
              </p:cNvGrpSpPr>
              <p:nvPr/>
            </p:nvGrpSpPr>
            <p:grpSpPr bwMode="auto">
              <a:xfrm>
                <a:off x="0" y="0"/>
                <a:ext cx="5760" cy="4320"/>
                <a:chOff x="0" y="0"/>
                <a:chExt cx="5760" cy="4320"/>
              </a:xfrm>
            </p:grpSpPr>
            <p:sp>
              <p:nvSpPr>
                <p:cNvPr id="45062"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63"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64"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65"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66"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67"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68"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69"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70"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71"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72"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73"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74"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75"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76"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77"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78"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79"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80"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81"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82"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83"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84"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85"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86"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87"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88"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89"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90"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91"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92"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93"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94"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95"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96"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97"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98"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99"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00"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01"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02"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03"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04"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05"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06"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07"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08"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09"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10"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11"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12"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grpSp>
          <p:sp>
            <p:nvSpPr>
              <p:cNvPr id="45113" name="Line 57"/>
              <p:cNvSpPr>
                <a:spLocks noChangeShapeType="1"/>
              </p:cNvSpPr>
              <p:nvPr/>
            </p:nvSpPr>
            <p:spPr bwMode="ltGray">
              <a:xfrm>
                <a:off x="5568" y="0"/>
                <a:ext cx="0" cy="1488"/>
              </a:xfrm>
              <a:prstGeom prst="line">
                <a:avLst/>
              </a:prstGeom>
              <a:noFill/>
              <a:ln w="9525">
                <a:solidFill>
                  <a:schemeClr val="hlink"/>
                </a:solidFill>
                <a:round/>
                <a:headEnd/>
                <a:tailEnd/>
              </a:ln>
              <a:effectLst/>
            </p:spPr>
            <p:txBody>
              <a:bodyPr wrap="none" anchor="ctr"/>
              <a:lstStyle/>
              <a:p>
                <a:endParaRPr lang="en-US" dirty="0">
                  <a:solidFill>
                    <a:prstClr val="black"/>
                  </a:solidFill>
                </a:endParaRPr>
              </a:p>
            </p:txBody>
          </p:sp>
        </p:grpSp>
        <p:grpSp>
          <p:nvGrpSpPr>
            <p:cNvPr id="5" name="Group 58"/>
            <p:cNvGrpSpPr>
              <a:grpSpLocks/>
            </p:cNvGrpSpPr>
            <p:nvPr/>
          </p:nvGrpSpPr>
          <p:grpSpPr bwMode="auto">
            <a:xfrm>
              <a:off x="3" y="559"/>
              <a:ext cx="4192" cy="1796"/>
              <a:chOff x="3" y="559"/>
              <a:chExt cx="4192" cy="1796"/>
            </a:xfrm>
          </p:grpSpPr>
          <p:sp>
            <p:nvSpPr>
              <p:cNvPr id="45115" name="Line 59"/>
              <p:cNvSpPr>
                <a:spLocks noChangeShapeType="1"/>
              </p:cNvSpPr>
              <p:nvPr/>
            </p:nvSpPr>
            <p:spPr bwMode="ltGray">
              <a:xfrm>
                <a:off x="506" y="559"/>
                <a:ext cx="0" cy="1796"/>
              </a:xfrm>
              <a:prstGeom prst="line">
                <a:avLst/>
              </a:prstGeom>
              <a:noFill/>
              <a:ln w="9525">
                <a:solidFill>
                  <a:schemeClr val="hlink"/>
                </a:solidFill>
                <a:round/>
                <a:headEnd/>
                <a:tailEnd/>
              </a:ln>
              <a:effectLst/>
            </p:spPr>
            <p:txBody>
              <a:bodyPr wrap="none" anchor="ctr"/>
              <a:lstStyle/>
              <a:p>
                <a:endParaRPr lang="en-US" dirty="0">
                  <a:solidFill>
                    <a:prstClr val="black"/>
                  </a:solidFill>
                </a:endParaRPr>
              </a:p>
            </p:txBody>
          </p:sp>
          <p:sp>
            <p:nvSpPr>
              <p:cNvPr id="45116" name="Line 60"/>
              <p:cNvSpPr>
                <a:spLocks noChangeShapeType="1"/>
              </p:cNvSpPr>
              <p:nvPr/>
            </p:nvSpPr>
            <p:spPr bwMode="ltGray">
              <a:xfrm flipH="1" flipV="1">
                <a:off x="3" y="1924"/>
                <a:ext cx="3211" cy="1"/>
              </a:xfrm>
              <a:prstGeom prst="line">
                <a:avLst/>
              </a:prstGeom>
              <a:noFill/>
              <a:ln w="9525">
                <a:solidFill>
                  <a:schemeClr val="hlink"/>
                </a:solidFill>
                <a:round/>
                <a:headEnd/>
                <a:tailEnd/>
              </a:ln>
              <a:effectLst/>
            </p:spPr>
            <p:txBody>
              <a:bodyPr wrap="none" anchor="ctr"/>
              <a:lstStyle/>
              <a:p>
                <a:endParaRPr lang="en-US" dirty="0">
                  <a:solidFill>
                    <a:prstClr val="black"/>
                  </a:solidFill>
                </a:endParaRPr>
              </a:p>
            </p:txBody>
          </p:sp>
          <p:sp>
            <p:nvSpPr>
              <p:cNvPr id="45117" name="Line 61"/>
              <p:cNvSpPr>
                <a:spLocks noChangeShapeType="1"/>
              </p:cNvSpPr>
              <p:nvPr/>
            </p:nvSpPr>
            <p:spPr bwMode="ltGray">
              <a:xfrm flipH="1" flipV="1">
                <a:off x="384" y="938"/>
                <a:ext cx="3811" cy="1"/>
              </a:xfrm>
              <a:prstGeom prst="line">
                <a:avLst/>
              </a:prstGeom>
              <a:noFill/>
              <a:ln w="9525">
                <a:solidFill>
                  <a:schemeClr val="hlink"/>
                </a:solidFill>
                <a:round/>
                <a:headEnd/>
                <a:tailEnd/>
              </a:ln>
              <a:effectLst/>
            </p:spPr>
            <p:txBody>
              <a:bodyPr wrap="none" anchor="ctr"/>
              <a:lstStyle/>
              <a:p>
                <a:endParaRPr lang="en-US" dirty="0">
                  <a:solidFill>
                    <a:prstClr val="black"/>
                  </a:solidFill>
                </a:endParaRPr>
              </a:p>
            </p:txBody>
          </p:sp>
          <p:sp>
            <p:nvSpPr>
              <p:cNvPr id="45118" name="Arc 62"/>
              <p:cNvSpPr>
                <a:spLocks/>
              </p:cNvSpPr>
              <p:nvPr/>
            </p:nvSpPr>
            <p:spPr bwMode="ltGray">
              <a:xfrm rot="16200000" flipH="1">
                <a:off x="426" y="860"/>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endParaRPr lang="en-US" dirty="0">
                  <a:solidFill>
                    <a:prstClr val="black"/>
                  </a:solidFill>
                </a:endParaRPr>
              </a:p>
            </p:txBody>
          </p:sp>
        </p:grpSp>
        <p:grpSp>
          <p:nvGrpSpPr>
            <p:cNvPr id="6" name="Group 63"/>
            <p:cNvGrpSpPr>
              <a:grpSpLocks/>
            </p:cNvGrpSpPr>
            <p:nvPr/>
          </p:nvGrpSpPr>
          <p:grpSpPr bwMode="auto">
            <a:xfrm>
              <a:off x="1480" y="1952"/>
              <a:ext cx="3808" cy="1812"/>
              <a:chOff x="1480" y="1952"/>
              <a:chExt cx="3808" cy="1812"/>
            </a:xfrm>
          </p:grpSpPr>
          <p:sp>
            <p:nvSpPr>
              <p:cNvPr id="45120" name="Line 64"/>
              <p:cNvSpPr>
                <a:spLocks noChangeShapeType="1"/>
              </p:cNvSpPr>
              <p:nvPr/>
            </p:nvSpPr>
            <p:spPr bwMode="ltGray">
              <a:xfrm flipV="1">
                <a:off x="1480" y="3442"/>
                <a:ext cx="3808" cy="0"/>
              </a:xfrm>
              <a:prstGeom prst="line">
                <a:avLst/>
              </a:prstGeom>
              <a:noFill/>
              <a:ln w="9525">
                <a:solidFill>
                  <a:schemeClr val="hlink"/>
                </a:solidFill>
                <a:round/>
                <a:headEnd/>
                <a:tailEnd/>
              </a:ln>
              <a:effectLst/>
            </p:spPr>
            <p:txBody>
              <a:bodyPr wrap="none" anchor="ctr"/>
              <a:lstStyle/>
              <a:p>
                <a:endParaRPr lang="en-US" dirty="0">
                  <a:solidFill>
                    <a:prstClr val="black"/>
                  </a:solidFill>
                </a:endParaRPr>
              </a:p>
            </p:txBody>
          </p:sp>
          <p:sp>
            <p:nvSpPr>
              <p:cNvPr id="45121" name="Line 65"/>
              <p:cNvSpPr>
                <a:spLocks noChangeShapeType="1"/>
              </p:cNvSpPr>
              <p:nvPr/>
            </p:nvSpPr>
            <p:spPr bwMode="ltGray">
              <a:xfrm flipH="1">
                <a:off x="5172" y="1952"/>
                <a:ext cx="0" cy="1812"/>
              </a:xfrm>
              <a:prstGeom prst="line">
                <a:avLst/>
              </a:prstGeom>
              <a:noFill/>
              <a:ln w="9525">
                <a:solidFill>
                  <a:schemeClr val="hlink"/>
                </a:solidFill>
                <a:round/>
                <a:headEnd/>
                <a:tailEnd/>
              </a:ln>
              <a:effectLst/>
            </p:spPr>
            <p:txBody>
              <a:bodyPr wrap="none" anchor="ctr"/>
              <a:lstStyle/>
              <a:p>
                <a:endParaRPr lang="en-US" dirty="0">
                  <a:solidFill>
                    <a:prstClr val="black"/>
                  </a:solidFill>
                </a:endParaRPr>
              </a:p>
            </p:txBody>
          </p:sp>
          <p:sp>
            <p:nvSpPr>
              <p:cNvPr id="45122" name="Arc 66"/>
              <p:cNvSpPr>
                <a:spLocks/>
              </p:cNvSpPr>
              <p:nvPr/>
            </p:nvSpPr>
            <p:spPr bwMode="ltGray">
              <a:xfrm rot="5400000">
                <a:off x="5097" y="3346"/>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endParaRPr lang="en-US" dirty="0">
                  <a:solidFill>
                    <a:prstClr val="black"/>
                  </a:solidFill>
                </a:endParaRPr>
              </a:p>
            </p:txBody>
          </p:sp>
        </p:grpSp>
      </p:grpSp>
      <p:sp>
        <p:nvSpPr>
          <p:cNvPr id="45123" name="Rectangle 67"/>
          <p:cNvSpPr>
            <a:spLocks noGrp="1" noChangeArrowheads="1"/>
          </p:cNvSpPr>
          <p:nvPr>
            <p:ph type="ctrTitle"/>
          </p:nvPr>
        </p:nvSpPr>
        <p:spPr>
          <a:xfrm>
            <a:off x="990600" y="1752600"/>
            <a:ext cx="7772400" cy="1143000"/>
          </a:xfrm>
        </p:spPr>
        <p:txBody>
          <a:bodyPr/>
          <a:lstStyle>
            <a:lvl1pPr>
              <a:defRPr/>
            </a:lvl1pPr>
          </a:lstStyle>
          <a:p>
            <a:r>
              <a:rPr lang="en-US"/>
              <a:t>Click to edit Master title style</a:t>
            </a:r>
          </a:p>
        </p:txBody>
      </p:sp>
      <p:sp>
        <p:nvSpPr>
          <p:cNvPr id="4512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2" charset="2"/>
              <a:buNone/>
              <a:defRPr/>
            </a:lvl1pPr>
          </a:lstStyle>
          <a:p>
            <a:r>
              <a:rPr lang="en-US"/>
              <a:t>Click to edit Master subtitle style</a:t>
            </a:r>
          </a:p>
        </p:txBody>
      </p:sp>
      <p:sp>
        <p:nvSpPr>
          <p:cNvPr id="45125" name="Rectangle 69"/>
          <p:cNvSpPr>
            <a:spLocks noGrp="1" noChangeArrowheads="1"/>
          </p:cNvSpPr>
          <p:nvPr>
            <p:ph type="dt" sz="quarter" idx="2"/>
          </p:nvPr>
        </p:nvSpPr>
        <p:spPr/>
        <p:txBody>
          <a:bodyPr/>
          <a:lstStyle>
            <a:lvl1pPr>
              <a:defRPr/>
            </a:lvl1pPr>
          </a:lstStyle>
          <a:p>
            <a:endParaRPr lang="en-US" dirty="0">
              <a:solidFill>
                <a:prstClr val="black"/>
              </a:solidFill>
            </a:endParaRPr>
          </a:p>
        </p:txBody>
      </p:sp>
      <p:sp>
        <p:nvSpPr>
          <p:cNvPr id="45126" name="Rectangle 70"/>
          <p:cNvSpPr>
            <a:spLocks noGrp="1" noChangeArrowheads="1"/>
          </p:cNvSpPr>
          <p:nvPr>
            <p:ph type="ftr" sz="quarter" idx="3"/>
          </p:nvPr>
        </p:nvSpPr>
        <p:spPr/>
        <p:txBody>
          <a:bodyPr/>
          <a:lstStyle>
            <a:lvl1pPr>
              <a:defRPr/>
            </a:lvl1pPr>
          </a:lstStyle>
          <a:p>
            <a:endParaRPr lang="en-US" dirty="0">
              <a:solidFill>
                <a:prstClr val="black"/>
              </a:solidFill>
            </a:endParaRPr>
          </a:p>
        </p:txBody>
      </p:sp>
      <p:sp>
        <p:nvSpPr>
          <p:cNvPr id="45127" name="Rectangle 71"/>
          <p:cNvSpPr>
            <a:spLocks noGrp="1" noChangeArrowheads="1"/>
          </p:cNvSpPr>
          <p:nvPr>
            <p:ph type="sldNum" sz="quarter" idx="4"/>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pic>
        <p:nvPicPr>
          <p:cNvPr id="45128" name="Picture 72" descr="Z:\holly\misc\Dotcolr.wmf"/>
          <p:cNvPicPr>
            <a:picLocks noChangeAspect="1" noChangeArrowheads="1"/>
          </p:cNvPicPr>
          <p:nvPr/>
        </p:nvPicPr>
        <p:blipFill>
          <a:blip r:embed="rId2" cstate="print"/>
          <a:srcRect/>
          <a:stretch>
            <a:fillRect/>
          </a:stretch>
        </p:blipFill>
        <p:spPr bwMode="auto">
          <a:xfrm>
            <a:off x="7318375" y="271463"/>
            <a:ext cx="1474788" cy="1481137"/>
          </a:xfrm>
          <a:prstGeom prst="rect">
            <a:avLst/>
          </a:prstGeom>
          <a:noFill/>
        </p:spPr>
      </p:pic>
    </p:spTree>
    <p:extLst>
      <p:ext uri="{BB962C8B-B14F-4D97-AF65-F5344CB8AC3E}">
        <p14:creationId xmlns:p14="http://schemas.microsoft.com/office/powerpoint/2010/main" val="31116257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5092659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835177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solidFill>
                <a:prstClr val="black"/>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184698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solidFill>
                <a:prstClr val="black"/>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6348590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solidFill>
                <a:prstClr val="black"/>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221161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prstClr val="black"/>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760569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prstClr val="black"/>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3817597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prstClr val="black"/>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412816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prstClr val="black"/>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101286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5297779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04800"/>
            <a:ext cx="20002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0"/>
            <a:ext cx="58483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1832213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838200" y="1905000"/>
            <a:ext cx="3810000" cy="4114800"/>
          </a:xfrm>
        </p:spPr>
        <p:txBody>
          <a:bodyPr/>
          <a:lstStyle/>
          <a:p>
            <a:r>
              <a:rPr lang="en-US"/>
              <a:t>Click icon to add online image</a:t>
            </a:r>
            <a:endParaRPr lang="en-US" dirty="0"/>
          </a:p>
        </p:txBody>
      </p:sp>
      <p:sp>
        <p:nvSpPr>
          <p:cNvPr id="4" name="Text Placeholder 3"/>
          <p:cNvSpPr>
            <a:spLocks noGrp="1"/>
          </p:cNvSpPr>
          <p:nvPr>
            <p:ph type="body" sz="half" idx="2"/>
          </p:nvPr>
        </p:nvSpPr>
        <p:spPr>
          <a:xfrm>
            <a:off x="48006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dirty="0">
              <a:solidFill>
                <a:prstClr val="black"/>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dirty="0">
              <a:solidFill>
                <a:prstClr val="black"/>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0303488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grpSp>
          <p:nvGrpSpPr>
            <p:cNvPr id="3" name="Group 3"/>
            <p:cNvGrpSpPr>
              <a:grpSpLocks/>
            </p:cNvGrpSpPr>
            <p:nvPr/>
          </p:nvGrpSpPr>
          <p:grpSpPr bwMode="auto">
            <a:xfrm>
              <a:off x="0" y="0"/>
              <a:ext cx="5760" cy="4320"/>
              <a:chOff x="0" y="0"/>
              <a:chExt cx="5760" cy="4320"/>
            </a:xfrm>
          </p:grpSpPr>
          <p:sp>
            <p:nvSpPr>
              <p:cNvPr id="45060" name="Rectangle 4"/>
              <p:cNvSpPr>
                <a:spLocks noChangeArrowheads="1"/>
              </p:cNvSpPr>
              <p:nvPr/>
            </p:nvSpPr>
            <p:spPr bwMode="ltGray">
              <a:xfrm>
                <a:off x="2112" y="0"/>
                <a:ext cx="3648" cy="96"/>
              </a:xfrm>
              <a:prstGeom prst="rect">
                <a:avLst/>
              </a:prstGeom>
              <a:solidFill>
                <a:schemeClr val="folHlink"/>
              </a:solidFill>
              <a:ln w="9525">
                <a:noFill/>
                <a:miter lim="800000"/>
                <a:headEnd/>
                <a:tailEnd/>
              </a:ln>
              <a:effectLst/>
            </p:spPr>
            <p:txBody>
              <a:bodyPr wrap="none" anchor="ctr"/>
              <a:lstStyle/>
              <a:p>
                <a:endParaRPr lang="en-US" sz="1350" dirty="0">
                  <a:solidFill>
                    <a:prstClr val="black"/>
                  </a:solidFill>
                </a:endParaRPr>
              </a:p>
            </p:txBody>
          </p:sp>
          <p:grpSp>
            <p:nvGrpSpPr>
              <p:cNvPr id="4" name="Group 5"/>
              <p:cNvGrpSpPr>
                <a:grpSpLocks/>
              </p:cNvGrpSpPr>
              <p:nvPr/>
            </p:nvGrpSpPr>
            <p:grpSpPr bwMode="auto">
              <a:xfrm>
                <a:off x="0" y="0"/>
                <a:ext cx="5760" cy="4320"/>
                <a:chOff x="0" y="0"/>
                <a:chExt cx="5760" cy="4320"/>
              </a:xfrm>
            </p:grpSpPr>
            <p:sp>
              <p:nvSpPr>
                <p:cNvPr id="45062"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63"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64"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65"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66"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67"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68"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69"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70"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71"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72"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73"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74"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75"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76"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77"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78"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79"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80"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81"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82"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83"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84"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85"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86"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87"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88"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89"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90"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91"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92"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93"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94"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95"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96"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97"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98"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099"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00"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01"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02"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03"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04"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05"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06"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07"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08"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09"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10"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11"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45112"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grpSp>
          <p:sp>
            <p:nvSpPr>
              <p:cNvPr id="45113" name="Line 57"/>
              <p:cNvSpPr>
                <a:spLocks noChangeShapeType="1"/>
              </p:cNvSpPr>
              <p:nvPr/>
            </p:nvSpPr>
            <p:spPr bwMode="ltGray">
              <a:xfrm>
                <a:off x="5568" y="0"/>
                <a:ext cx="0" cy="1488"/>
              </a:xfrm>
              <a:prstGeom prst="line">
                <a:avLst/>
              </a:prstGeom>
              <a:noFill/>
              <a:ln w="9525">
                <a:solidFill>
                  <a:schemeClr val="hlink"/>
                </a:solidFill>
                <a:round/>
                <a:headEnd/>
                <a:tailEnd/>
              </a:ln>
              <a:effectLst/>
            </p:spPr>
            <p:txBody>
              <a:bodyPr wrap="none" anchor="ctr"/>
              <a:lstStyle/>
              <a:p>
                <a:endParaRPr lang="en-US" sz="1350" dirty="0">
                  <a:solidFill>
                    <a:prstClr val="black"/>
                  </a:solidFill>
                </a:endParaRPr>
              </a:p>
            </p:txBody>
          </p:sp>
        </p:grpSp>
        <p:grpSp>
          <p:nvGrpSpPr>
            <p:cNvPr id="5" name="Group 58"/>
            <p:cNvGrpSpPr>
              <a:grpSpLocks/>
            </p:cNvGrpSpPr>
            <p:nvPr/>
          </p:nvGrpSpPr>
          <p:grpSpPr bwMode="auto">
            <a:xfrm>
              <a:off x="3" y="559"/>
              <a:ext cx="4192" cy="1796"/>
              <a:chOff x="3" y="559"/>
              <a:chExt cx="4192" cy="1796"/>
            </a:xfrm>
          </p:grpSpPr>
          <p:sp>
            <p:nvSpPr>
              <p:cNvPr id="45115" name="Line 59"/>
              <p:cNvSpPr>
                <a:spLocks noChangeShapeType="1"/>
              </p:cNvSpPr>
              <p:nvPr/>
            </p:nvSpPr>
            <p:spPr bwMode="ltGray">
              <a:xfrm>
                <a:off x="506" y="559"/>
                <a:ext cx="0" cy="1796"/>
              </a:xfrm>
              <a:prstGeom prst="line">
                <a:avLst/>
              </a:prstGeom>
              <a:noFill/>
              <a:ln w="9525">
                <a:solidFill>
                  <a:schemeClr val="hlink"/>
                </a:solidFill>
                <a:round/>
                <a:headEnd/>
                <a:tailEnd/>
              </a:ln>
              <a:effectLst/>
            </p:spPr>
            <p:txBody>
              <a:bodyPr wrap="none" anchor="ctr"/>
              <a:lstStyle/>
              <a:p>
                <a:endParaRPr lang="en-US" sz="1350" dirty="0">
                  <a:solidFill>
                    <a:prstClr val="black"/>
                  </a:solidFill>
                </a:endParaRPr>
              </a:p>
            </p:txBody>
          </p:sp>
          <p:sp>
            <p:nvSpPr>
              <p:cNvPr id="45116" name="Line 60"/>
              <p:cNvSpPr>
                <a:spLocks noChangeShapeType="1"/>
              </p:cNvSpPr>
              <p:nvPr/>
            </p:nvSpPr>
            <p:spPr bwMode="ltGray">
              <a:xfrm flipH="1" flipV="1">
                <a:off x="3" y="1924"/>
                <a:ext cx="3211" cy="1"/>
              </a:xfrm>
              <a:prstGeom prst="line">
                <a:avLst/>
              </a:prstGeom>
              <a:noFill/>
              <a:ln w="9525">
                <a:solidFill>
                  <a:schemeClr val="hlink"/>
                </a:solidFill>
                <a:round/>
                <a:headEnd/>
                <a:tailEnd/>
              </a:ln>
              <a:effectLst/>
            </p:spPr>
            <p:txBody>
              <a:bodyPr wrap="none" anchor="ctr"/>
              <a:lstStyle/>
              <a:p>
                <a:endParaRPr lang="en-US" sz="1350" dirty="0">
                  <a:solidFill>
                    <a:prstClr val="black"/>
                  </a:solidFill>
                </a:endParaRPr>
              </a:p>
            </p:txBody>
          </p:sp>
          <p:sp>
            <p:nvSpPr>
              <p:cNvPr id="45117" name="Line 61"/>
              <p:cNvSpPr>
                <a:spLocks noChangeShapeType="1"/>
              </p:cNvSpPr>
              <p:nvPr/>
            </p:nvSpPr>
            <p:spPr bwMode="ltGray">
              <a:xfrm flipH="1" flipV="1">
                <a:off x="384" y="938"/>
                <a:ext cx="3811" cy="1"/>
              </a:xfrm>
              <a:prstGeom prst="line">
                <a:avLst/>
              </a:prstGeom>
              <a:noFill/>
              <a:ln w="9525">
                <a:solidFill>
                  <a:schemeClr val="hlink"/>
                </a:solidFill>
                <a:round/>
                <a:headEnd/>
                <a:tailEnd/>
              </a:ln>
              <a:effectLst/>
            </p:spPr>
            <p:txBody>
              <a:bodyPr wrap="none" anchor="ctr"/>
              <a:lstStyle/>
              <a:p>
                <a:endParaRPr lang="en-US" sz="1350" dirty="0">
                  <a:solidFill>
                    <a:prstClr val="black"/>
                  </a:solidFill>
                </a:endParaRPr>
              </a:p>
            </p:txBody>
          </p:sp>
          <p:sp>
            <p:nvSpPr>
              <p:cNvPr id="45118" name="Arc 62"/>
              <p:cNvSpPr>
                <a:spLocks/>
              </p:cNvSpPr>
              <p:nvPr/>
            </p:nvSpPr>
            <p:spPr bwMode="ltGray">
              <a:xfrm rot="16200000" flipH="1">
                <a:off x="426" y="860"/>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endParaRPr lang="en-US" sz="1350" dirty="0">
                  <a:solidFill>
                    <a:prstClr val="black"/>
                  </a:solidFill>
                </a:endParaRPr>
              </a:p>
            </p:txBody>
          </p:sp>
        </p:grpSp>
        <p:grpSp>
          <p:nvGrpSpPr>
            <p:cNvPr id="6" name="Group 63"/>
            <p:cNvGrpSpPr>
              <a:grpSpLocks/>
            </p:cNvGrpSpPr>
            <p:nvPr/>
          </p:nvGrpSpPr>
          <p:grpSpPr bwMode="auto">
            <a:xfrm>
              <a:off x="1480" y="1952"/>
              <a:ext cx="3808" cy="1812"/>
              <a:chOff x="1480" y="1952"/>
              <a:chExt cx="3808" cy="1812"/>
            </a:xfrm>
          </p:grpSpPr>
          <p:sp>
            <p:nvSpPr>
              <p:cNvPr id="45120" name="Line 64"/>
              <p:cNvSpPr>
                <a:spLocks noChangeShapeType="1"/>
              </p:cNvSpPr>
              <p:nvPr/>
            </p:nvSpPr>
            <p:spPr bwMode="ltGray">
              <a:xfrm flipV="1">
                <a:off x="1480" y="3442"/>
                <a:ext cx="3808" cy="0"/>
              </a:xfrm>
              <a:prstGeom prst="line">
                <a:avLst/>
              </a:prstGeom>
              <a:noFill/>
              <a:ln w="9525">
                <a:solidFill>
                  <a:schemeClr val="hlink"/>
                </a:solidFill>
                <a:round/>
                <a:headEnd/>
                <a:tailEnd/>
              </a:ln>
              <a:effectLst/>
            </p:spPr>
            <p:txBody>
              <a:bodyPr wrap="none" anchor="ctr"/>
              <a:lstStyle/>
              <a:p>
                <a:endParaRPr lang="en-US" sz="1350" dirty="0">
                  <a:solidFill>
                    <a:prstClr val="black"/>
                  </a:solidFill>
                </a:endParaRPr>
              </a:p>
            </p:txBody>
          </p:sp>
          <p:sp>
            <p:nvSpPr>
              <p:cNvPr id="45121" name="Line 65"/>
              <p:cNvSpPr>
                <a:spLocks noChangeShapeType="1"/>
              </p:cNvSpPr>
              <p:nvPr/>
            </p:nvSpPr>
            <p:spPr bwMode="ltGray">
              <a:xfrm flipH="1">
                <a:off x="5172" y="1952"/>
                <a:ext cx="0" cy="1812"/>
              </a:xfrm>
              <a:prstGeom prst="line">
                <a:avLst/>
              </a:prstGeom>
              <a:noFill/>
              <a:ln w="9525">
                <a:solidFill>
                  <a:schemeClr val="hlink"/>
                </a:solidFill>
                <a:round/>
                <a:headEnd/>
                <a:tailEnd/>
              </a:ln>
              <a:effectLst/>
            </p:spPr>
            <p:txBody>
              <a:bodyPr wrap="none" anchor="ctr"/>
              <a:lstStyle/>
              <a:p>
                <a:endParaRPr lang="en-US" sz="1350" dirty="0">
                  <a:solidFill>
                    <a:prstClr val="black"/>
                  </a:solidFill>
                </a:endParaRPr>
              </a:p>
            </p:txBody>
          </p:sp>
          <p:sp>
            <p:nvSpPr>
              <p:cNvPr id="45122" name="Arc 66"/>
              <p:cNvSpPr>
                <a:spLocks/>
              </p:cNvSpPr>
              <p:nvPr/>
            </p:nvSpPr>
            <p:spPr bwMode="ltGray">
              <a:xfrm rot="5400000">
                <a:off x="5097" y="3346"/>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endParaRPr lang="en-US" sz="1350" dirty="0">
                  <a:solidFill>
                    <a:prstClr val="black"/>
                  </a:solidFill>
                </a:endParaRPr>
              </a:p>
            </p:txBody>
          </p:sp>
        </p:grpSp>
      </p:grpSp>
      <p:sp>
        <p:nvSpPr>
          <p:cNvPr id="45123" name="Rectangle 67"/>
          <p:cNvSpPr>
            <a:spLocks noGrp="1" noChangeArrowheads="1"/>
          </p:cNvSpPr>
          <p:nvPr>
            <p:ph type="ctrTitle"/>
          </p:nvPr>
        </p:nvSpPr>
        <p:spPr>
          <a:xfrm>
            <a:off x="990600" y="1752600"/>
            <a:ext cx="7772400" cy="1143000"/>
          </a:xfrm>
        </p:spPr>
        <p:txBody>
          <a:bodyPr/>
          <a:lstStyle>
            <a:lvl1pPr>
              <a:defRPr/>
            </a:lvl1pPr>
          </a:lstStyle>
          <a:p>
            <a:r>
              <a:rPr lang="en-US"/>
              <a:t>Click to edit Master title style</a:t>
            </a:r>
          </a:p>
        </p:txBody>
      </p:sp>
      <p:sp>
        <p:nvSpPr>
          <p:cNvPr id="4512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2" charset="2"/>
              <a:buNone/>
              <a:defRPr/>
            </a:lvl1pPr>
          </a:lstStyle>
          <a:p>
            <a:r>
              <a:rPr lang="en-US"/>
              <a:t>Click to edit Master subtitle style</a:t>
            </a:r>
          </a:p>
        </p:txBody>
      </p:sp>
      <p:sp>
        <p:nvSpPr>
          <p:cNvPr id="45125" name="Rectangle 69"/>
          <p:cNvSpPr>
            <a:spLocks noGrp="1" noChangeArrowheads="1"/>
          </p:cNvSpPr>
          <p:nvPr>
            <p:ph type="dt" sz="quarter" idx="2"/>
          </p:nvPr>
        </p:nvSpPr>
        <p:spPr/>
        <p:txBody>
          <a:bodyPr/>
          <a:lstStyle>
            <a:lvl1pPr>
              <a:defRPr/>
            </a:lvl1pPr>
          </a:lstStyle>
          <a:p>
            <a:endParaRPr lang="en-US" dirty="0">
              <a:solidFill>
                <a:prstClr val="black"/>
              </a:solidFill>
            </a:endParaRPr>
          </a:p>
        </p:txBody>
      </p:sp>
      <p:sp>
        <p:nvSpPr>
          <p:cNvPr id="45126" name="Rectangle 70"/>
          <p:cNvSpPr>
            <a:spLocks noGrp="1" noChangeArrowheads="1"/>
          </p:cNvSpPr>
          <p:nvPr>
            <p:ph type="ftr" sz="quarter" idx="3"/>
          </p:nvPr>
        </p:nvSpPr>
        <p:spPr/>
        <p:txBody>
          <a:bodyPr/>
          <a:lstStyle>
            <a:lvl1pPr>
              <a:defRPr/>
            </a:lvl1pPr>
          </a:lstStyle>
          <a:p>
            <a:endParaRPr lang="en-US" dirty="0">
              <a:solidFill>
                <a:prstClr val="black"/>
              </a:solidFill>
            </a:endParaRPr>
          </a:p>
        </p:txBody>
      </p:sp>
      <p:sp>
        <p:nvSpPr>
          <p:cNvPr id="45127" name="Rectangle 71"/>
          <p:cNvSpPr>
            <a:spLocks noGrp="1" noChangeArrowheads="1"/>
          </p:cNvSpPr>
          <p:nvPr>
            <p:ph type="sldNum" sz="quarter" idx="4"/>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pic>
        <p:nvPicPr>
          <p:cNvPr id="45128" name="Picture 72" descr="Z:\holly\misc\Dotcolr.wmf"/>
          <p:cNvPicPr>
            <a:picLocks noChangeAspect="1" noChangeArrowheads="1"/>
          </p:cNvPicPr>
          <p:nvPr/>
        </p:nvPicPr>
        <p:blipFill>
          <a:blip r:embed="rId2" cstate="print"/>
          <a:srcRect/>
          <a:stretch>
            <a:fillRect/>
          </a:stretch>
        </p:blipFill>
        <p:spPr bwMode="auto">
          <a:xfrm>
            <a:off x="7318375" y="271465"/>
            <a:ext cx="1474788" cy="1481137"/>
          </a:xfrm>
          <a:prstGeom prst="rect">
            <a:avLst/>
          </a:prstGeom>
          <a:noFill/>
        </p:spPr>
      </p:pic>
    </p:spTree>
    <p:extLst>
      <p:ext uri="{BB962C8B-B14F-4D97-AF65-F5344CB8AC3E}">
        <p14:creationId xmlns:p14="http://schemas.microsoft.com/office/powerpoint/2010/main" val="2676402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8796656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105923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9050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solidFill>
                <a:prstClr val="black"/>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09142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solidFill>
                <a:prstClr val="black"/>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2800824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solidFill>
                <a:prstClr val="black"/>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7360654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prstClr val="black"/>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863532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prstClr val="black"/>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625442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prstClr val="black"/>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2574388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prstClr val="black"/>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1703244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2705097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04800"/>
            <a:ext cx="20002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0"/>
            <a:ext cx="58483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308989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838200" y="1905000"/>
            <a:ext cx="3810000" cy="4114800"/>
          </a:xfrm>
        </p:spPr>
        <p:txBody>
          <a:bodyPr/>
          <a:lstStyle/>
          <a:p>
            <a:r>
              <a:rPr lang="en-US"/>
              <a:t>Click icon to add online image</a:t>
            </a:r>
            <a:endParaRPr lang="en-US" dirty="0"/>
          </a:p>
        </p:txBody>
      </p:sp>
      <p:sp>
        <p:nvSpPr>
          <p:cNvPr id="4" name="Text Placeholder 3"/>
          <p:cNvSpPr>
            <a:spLocks noGrp="1"/>
          </p:cNvSpPr>
          <p:nvPr>
            <p:ph type="body" sz="half" idx="2"/>
          </p:nvPr>
        </p:nvSpPr>
        <p:spPr>
          <a:xfrm>
            <a:off x="48006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dirty="0">
              <a:solidFill>
                <a:prstClr val="black"/>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dirty="0">
              <a:solidFill>
                <a:prstClr val="black"/>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51763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grpSp>
          <p:nvGrpSpPr>
            <p:cNvPr id="3" name="Group 3"/>
            <p:cNvGrpSpPr>
              <a:grpSpLocks/>
            </p:cNvGrpSpPr>
            <p:nvPr/>
          </p:nvGrpSpPr>
          <p:grpSpPr bwMode="auto">
            <a:xfrm>
              <a:off x="0" y="0"/>
              <a:ext cx="5760" cy="4320"/>
              <a:chOff x="0" y="0"/>
              <a:chExt cx="5760" cy="4320"/>
            </a:xfrm>
          </p:grpSpPr>
          <p:sp>
            <p:nvSpPr>
              <p:cNvPr id="45060" name="Rectangle 4"/>
              <p:cNvSpPr>
                <a:spLocks noChangeArrowheads="1"/>
              </p:cNvSpPr>
              <p:nvPr/>
            </p:nvSpPr>
            <p:spPr bwMode="ltGray">
              <a:xfrm>
                <a:off x="2112" y="0"/>
                <a:ext cx="3648" cy="96"/>
              </a:xfrm>
              <a:prstGeom prst="rect">
                <a:avLst/>
              </a:prstGeom>
              <a:solidFill>
                <a:schemeClr val="folHlink"/>
              </a:solidFill>
              <a:ln w="9525">
                <a:noFill/>
                <a:miter lim="800000"/>
                <a:headEnd/>
                <a:tailEnd/>
              </a:ln>
              <a:effectLst/>
            </p:spPr>
            <p:txBody>
              <a:bodyPr wrap="none" anchor="ctr"/>
              <a:lstStyle/>
              <a:p>
                <a:endParaRPr lang="en-US" dirty="0">
                  <a:solidFill>
                    <a:prstClr val="black"/>
                  </a:solidFill>
                </a:endParaRPr>
              </a:p>
            </p:txBody>
          </p:sp>
          <p:grpSp>
            <p:nvGrpSpPr>
              <p:cNvPr id="4" name="Group 5"/>
              <p:cNvGrpSpPr>
                <a:grpSpLocks/>
              </p:cNvGrpSpPr>
              <p:nvPr/>
            </p:nvGrpSpPr>
            <p:grpSpPr bwMode="auto">
              <a:xfrm>
                <a:off x="0" y="0"/>
                <a:ext cx="5760" cy="4320"/>
                <a:chOff x="0" y="0"/>
                <a:chExt cx="5760" cy="4320"/>
              </a:xfrm>
            </p:grpSpPr>
            <p:sp>
              <p:nvSpPr>
                <p:cNvPr id="45062"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63"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64"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65"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66"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67"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68"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69"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70"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71"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72"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73"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74"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75"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76"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77"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78"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79"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80"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81"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82"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83"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84"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85"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86"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87"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88"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89"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90"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91"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92"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93"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94"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95"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96"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97"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98"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099"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00"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01"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02"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03"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04"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05"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06"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07"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08"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09"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10"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11"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45112"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grpSp>
          <p:sp>
            <p:nvSpPr>
              <p:cNvPr id="45113" name="Line 57"/>
              <p:cNvSpPr>
                <a:spLocks noChangeShapeType="1"/>
              </p:cNvSpPr>
              <p:nvPr/>
            </p:nvSpPr>
            <p:spPr bwMode="ltGray">
              <a:xfrm>
                <a:off x="5568" y="0"/>
                <a:ext cx="0" cy="1488"/>
              </a:xfrm>
              <a:prstGeom prst="line">
                <a:avLst/>
              </a:prstGeom>
              <a:noFill/>
              <a:ln w="9525">
                <a:solidFill>
                  <a:schemeClr val="hlink"/>
                </a:solidFill>
                <a:round/>
                <a:headEnd/>
                <a:tailEnd/>
              </a:ln>
              <a:effectLst/>
            </p:spPr>
            <p:txBody>
              <a:bodyPr wrap="none" anchor="ctr"/>
              <a:lstStyle/>
              <a:p>
                <a:endParaRPr lang="en-US" dirty="0">
                  <a:solidFill>
                    <a:prstClr val="black"/>
                  </a:solidFill>
                </a:endParaRPr>
              </a:p>
            </p:txBody>
          </p:sp>
        </p:grpSp>
        <p:grpSp>
          <p:nvGrpSpPr>
            <p:cNvPr id="5" name="Group 58"/>
            <p:cNvGrpSpPr>
              <a:grpSpLocks/>
            </p:cNvGrpSpPr>
            <p:nvPr/>
          </p:nvGrpSpPr>
          <p:grpSpPr bwMode="auto">
            <a:xfrm>
              <a:off x="3" y="559"/>
              <a:ext cx="4192" cy="1796"/>
              <a:chOff x="3" y="559"/>
              <a:chExt cx="4192" cy="1796"/>
            </a:xfrm>
          </p:grpSpPr>
          <p:sp>
            <p:nvSpPr>
              <p:cNvPr id="45115" name="Line 59"/>
              <p:cNvSpPr>
                <a:spLocks noChangeShapeType="1"/>
              </p:cNvSpPr>
              <p:nvPr/>
            </p:nvSpPr>
            <p:spPr bwMode="ltGray">
              <a:xfrm>
                <a:off x="506" y="559"/>
                <a:ext cx="0" cy="1796"/>
              </a:xfrm>
              <a:prstGeom prst="line">
                <a:avLst/>
              </a:prstGeom>
              <a:noFill/>
              <a:ln w="9525">
                <a:solidFill>
                  <a:schemeClr val="hlink"/>
                </a:solidFill>
                <a:round/>
                <a:headEnd/>
                <a:tailEnd/>
              </a:ln>
              <a:effectLst/>
            </p:spPr>
            <p:txBody>
              <a:bodyPr wrap="none" anchor="ctr"/>
              <a:lstStyle/>
              <a:p>
                <a:endParaRPr lang="en-US" dirty="0">
                  <a:solidFill>
                    <a:prstClr val="black"/>
                  </a:solidFill>
                </a:endParaRPr>
              </a:p>
            </p:txBody>
          </p:sp>
          <p:sp>
            <p:nvSpPr>
              <p:cNvPr id="45116" name="Line 60"/>
              <p:cNvSpPr>
                <a:spLocks noChangeShapeType="1"/>
              </p:cNvSpPr>
              <p:nvPr/>
            </p:nvSpPr>
            <p:spPr bwMode="ltGray">
              <a:xfrm flipH="1" flipV="1">
                <a:off x="3" y="1924"/>
                <a:ext cx="3211" cy="1"/>
              </a:xfrm>
              <a:prstGeom prst="line">
                <a:avLst/>
              </a:prstGeom>
              <a:noFill/>
              <a:ln w="9525">
                <a:solidFill>
                  <a:schemeClr val="hlink"/>
                </a:solidFill>
                <a:round/>
                <a:headEnd/>
                <a:tailEnd/>
              </a:ln>
              <a:effectLst/>
            </p:spPr>
            <p:txBody>
              <a:bodyPr wrap="none" anchor="ctr"/>
              <a:lstStyle/>
              <a:p>
                <a:endParaRPr lang="en-US" dirty="0">
                  <a:solidFill>
                    <a:prstClr val="black"/>
                  </a:solidFill>
                </a:endParaRPr>
              </a:p>
            </p:txBody>
          </p:sp>
          <p:sp>
            <p:nvSpPr>
              <p:cNvPr id="45117" name="Line 61"/>
              <p:cNvSpPr>
                <a:spLocks noChangeShapeType="1"/>
              </p:cNvSpPr>
              <p:nvPr/>
            </p:nvSpPr>
            <p:spPr bwMode="ltGray">
              <a:xfrm flipH="1" flipV="1">
                <a:off x="384" y="938"/>
                <a:ext cx="3811" cy="1"/>
              </a:xfrm>
              <a:prstGeom prst="line">
                <a:avLst/>
              </a:prstGeom>
              <a:noFill/>
              <a:ln w="9525">
                <a:solidFill>
                  <a:schemeClr val="hlink"/>
                </a:solidFill>
                <a:round/>
                <a:headEnd/>
                <a:tailEnd/>
              </a:ln>
              <a:effectLst/>
            </p:spPr>
            <p:txBody>
              <a:bodyPr wrap="none" anchor="ctr"/>
              <a:lstStyle/>
              <a:p>
                <a:endParaRPr lang="en-US" dirty="0">
                  <a:solidFill>
                    <a:prstClr val="black"/>
                  </a:solidFill>
                </a:endParaRPr>
              </a:p>
            </p:txBody>
          </p:sp>
          <p:sp>
            <p:nvSpPr>
              <p:cNvPr id="45118" name="Arc 62"/>
              <p:cNvSpPr>
                <a:spLocks/>
              </p:cNvSpPr>
              <p:nvPr/>
            </p:nvSpPr>
            <p:spPr bwMode="ltGray">
              <a:xfrm rot="16200000" flipH="1">
                <a:off x="426" y="860"/>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endParaRPr lang="en-US" dirty="0">
                  <a:solidFill>
                    <a:prstClr val="black"/>
                  </a:solidFill>
                </a:endParaRPr>
              </a:p>
            </p:txBody>
          </p:sp>
        </p:grpSp>
        <p:grpSp>
          <p:nvGrpSpPr>
            <p:cNvPr id="6" name="Group 63"/>
            <p:cNvGrpSpPr>
              <a:grpSpLocks/>
            </p:cNvGrpSpPr>
            <p:nvPr/>
          </p:nvGrpSpPr>
          <p:grpSpPr bwMode="auto">
            <a:xfrm>
              <a:off x="1480" y="1952"/>
              <a:ext cx="3808" cy="1812"/>
              <a:chOff x="1480" y="1952"/>
              <a:chExt cx="3808" cy="1812"/>
            </a:xfrm>
          </p:grpSpPr>
          <p:sp>
            <p:nvSpPr>
              <p:cNvPr id="45120" name="Line 64"/>
              <p:cNvSpPr>
                <a:spLocks noChangeShapeType="1"/>
              </p:cNvSpPr>
              <p:nvPr/>
            </p:nvSpPr>
            <p:spPr bwMode="ltGray">
              <a:xfrm flipV="1">
                <a:off x="1480" y="3442"/>
                <a:ext cx="3808" cy="0"/>
              </a:xfrm>
              <a:prstGeom prst="line">
                <a:avLst/>
              </a:prstGeom>
              <a:noFill/>
              <a:ln w="9525">
                <a:solidFill>
                  <a:schemeClr val="hlink"/>
                </a:solidFill>
                <a:round/>
                <a:headEnd/>
                <a:tailEnd/>
              </a:ln>
              <a:effectLst/>
            </p:spPr>
            <p:txBody>
              <a:bodyPr wrap="none" anchor="ctr"/>
              <a:lstStyle/>
              <a:p>
                <a:endParaRPr lang="en-US" dirty="0">
                  <a:solidFill>
                    <a:prstClr val="black"/>
                  </a:solidFill>
                </a:endParaRPr>
              </a:p>
            </p:txBody>
          </p:sp>
          <p:sp>
            <p:nvSpPr>
              <p:cNvPr id="45121" name="Line 65"/>
              <p:cNvSpPr>
                <a:spLocks noChangeShapeType="1"/>
              </p:cNvSpPr>
              <p:nvPr/>
            </p:nvSpPr>
            <p:spPr bwMode="ltGray">
              <a:xfrm flipH="1">
                <a:off x="5172" y="1952"/>
                <a:ext cx="0" cy="1812"/>
              </a:xfrm>
              <a:prstGeom prst="line">
                <a:avLst/>
              </a:prstGeom>
              <a:noFill/>
              <a:ln w="9525">
                <a:solidFill>
                  <a:schemeClr val="hlink"/>
                </a:solidFill>
                <a:round/>
                <a:headEnd/>
                <a:tailEnd/>
              </a:ln>
              <a:effectLst/>
            </p:spPr>
            <p:txBody>
              <a:bodyPr wrap="none" anchor="ctr"/>
              <a:lstStyle/>
              <a:p>
                <a:endParaRPr lang="en-US" dirty="0">
                  <a:solidFill>
                    <a:prstClr val="black"/>
                  </a:solidFill>
                </a:endParaRPr>
              </a:p>
            </p:txBody>
          </p:sp>
          <p:sp>
            <p:nvSpPr>
              <p:cNvPr id="45122" name="Arc 66"/>
              <p:cNvSpPr>
                <a:spLocks/>
              </p:cNvSpPr>
              <p:nvPr/>
            </p:nvSpPr>
            <p:spPr bwMode="ltGray">
              <a:xfrm rot="5400000">
                <a:off x="5097" y="3346"/>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endParaRPr lang="en-US" dirty="0">
                  <a:solidFill>
                    <a:prstClr val="black"/>
                  </a:solidFill>
                </a:endParaRPr>
              </a:p>
            </p:txBody>
          </p:sp>
        </p:grpSp>
      </p:grpSp>
      <p:sp>
        <p:nvSpPr>
          <p:cNvPr id="45123" name="Rectangle 67"/>
          <p:cNvSpPr>
            <a:spLocks noGrp="1" noChangeArrowheads="1"/>
          </p:cNvSpPr>
          <p:nvPr>
            <p:ph type="ctrTitle"/>
          </p:nvPr>
        </p:nvSpPr>
        <p:spPr>
          <a:xfrm>
            <a:off x="990600" y="1752600"/>
            <a:ext cx="7772400" cy="1143000"/>
          </a:xfrm>
        </p:spPr>
        <p:txBody>
          <a:bodyPr/>
          <a:lstStyle>
            <a:lvl1pPr>
              <a:defRPr/>
            </a:lvl1pPr>
          </a:lstStyle>
          <a:p>
            <a:r>
              <a:rPr lang="en-US"/>
              <a:t>Click to edit Master title style</a:t>
            </a:r>
          </a:p>
        </p:txBody>
      </p:sp>
      <p:sp>
        <p:nvSpPr>
          <p:cNvPr id="4512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2" charset="2"/>
              <a:buNone/>
              <a:defRPr/>
            </a:lvl1pPr>
          </a:lstStyle>
          <a:p>
            <a:r>
              <a:rPr lang="en-US"/>
              <a:t>Click to edit Master subtitle style</a:t>
            </a:r>
          </a:p>
        </p:txBody>
      </p:sp>
      <p:sp>
        <p:nvSpPr>
          <p:cNvPr id="45125" name="Rectangle 69"/>
          <p:cNvSpPr>
            <a:spLocks noGrp="1" noChangeArrowheads="1"/>
          </p:cNvSpPr>
          <p:nvPr>
            <p:ph type="dt" sz="quarter" idx="2"/>
          </p:nvPr>
        </p:nvSpPr>
        <p:spPr/>
        <p:txBody>
          <a:bodyPr/>
          <a:lstStyle>
            <a:lvl1pPr>
              <a:defRPr/>
            </a:lvl1pPr>
          </a:lstStyle>
          <a:p>
            <a:endParaRPr lang="en-US" dirty="0">
              <a:solidFill>
                <a:prstClr val="black"/>
              </a:solidFill>
            </a:endParaRPr>
          </a:p>
        </p:txBody>
      </p:sp>
      <p:sp>
        <p:nvSpPr>
          <p:cNvPr id="45126" name="Rectangle 70"/>
          <p:cNvSpPr>
            <a:spLocks noGrp="1" noChangeArrowheads="1"/>
          </p:cNvSpPr>
          <p:nvPr>
            <p:ph type="ftr" sz="quarter" idx="3"/>
          </p:nvPr>
        </p:nvSpPr>
        <p:spPr/>
        <p:txBody>
          <a:bodyPr/>
          <a:lstStyle>
            <a:lvl1pPr>
              <a:defRPr/>
            </a:lvl1pPr>
          </a:lstStyle>
          <a:p>
            <a:endParaRPr lang="en-US" dirty="0">
              <a:solidFill>
                <a:prstClr val="black"/>
              </a:solidFill>
            </a:endParaRPr>
          </a:p>
        </p:txBody>
      </p:sp>
      <p:sp>
        <p:nvSpPr>
          <p:cNvPr id="45127" name="Rectangle 71"/>
          <p:cNvSpPr>
            <a:spLocks noGrp="1" noChangeArrowheads="1"/>
          </p:cNvSpPr>
          <p:nvPr>
            <p:ph type="sldNum" sz="quarter" idx="4"/>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pic>
        <p:nvPicPr>
          <p:cNvPr id="45128" name="Picture 72" descr="Z:\holly\misc\Dotcolr.wmf"/>
          <p:cNvPicPr>
            <a:picLocks noChangeAspect="1" noChangeArrowheads="1"/>
          </p:cNvPicPr>
          <p:nvPr/>
        </p:nvPicPr>
        <p:blipFill>
          <a:blip r:embed="rId2" cstate="print"/>
          <a:srcRect/>
          <a:stretch>
            <a:fillRect/>
          </a:stretch>
        </p:blipFill>
        <p:spPr bwMode="auto">
          <a:xfrm>
            <a:off x="7318375" y="271463"/>
            <a:ext cx="1474788" cy="1481137"/>
          </a:xfrm>
          <a:prstGeom prst="rect">
            <a:avLst/>
          </a:prstGeom>
          <a:noFill/>
        </p:spPr>
      </p:pic>
    </p:spTree>
    <p:extLst>
      <p:ext uri="{BB962C8B-B14F-4D97-AF65-F5344CB8AC3E}">
        <p14:creationId xmlns:p14="http://schemas.microsoft.com/office/powerpoint/2010/main" val="23810501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8828928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534401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solidFill>
                <a:prstClr val="black"/>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4117691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solidFill>
                <a:prstClr val="black"/>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964425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prstClr val="black"/>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2240191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solidFill>
                <a:prstClr val="black"/>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7855727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prstClr val="black"/>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1949641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prstClr val="black"/>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5864055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prstClr val="black"/>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512016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998364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04800"/>
            <a:ext cx="20002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0"/>
            <a:ext cx="58483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8931507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838200" y="1905000"/>
            <a:ext cx="3810000" cy="4114800"/>
          </a:xfrm>
        </p:spPr>
        <p:txBody>
          <a:bodyPr/>
          <a:lstStyle/>
          <a:p>
            <a:r>
              <a:rPr lang="en-US"/>
              <a:t>Click icon to add online image</a:t>
            </a:r>
            <a:endParaRPr lang="en-US" dirty="0"/>
          </a:p>
        </p:txBody>
      </p:sp>
      <p:sp>
        <p:nvSpPr>
          <p:cNvPr id="4" name="Text Placeholder 3"/>
          <p:cNvSpPr>
            <a:spLocks noGrp="1"/>
          </p:cNvSpPr>
          <p:nvPr>
            <p:ph type="body" sz="half" idx="2"/>
          </p:nvPr>
        </p:nvSpPr>
        <p:spPr>
          <a:xfrm>
            <a:off x="48006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dirty="0">
              <a:solidFill>
                <a:prstClr val="black"/>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dirty="0">
              <a:solidFill>
                <a:prstClr val="black"/>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8D54F873-97B0-48EF-BBC3-8C05D51956D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26639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w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w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w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2.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w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2.pn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1.w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image" Target="../media/image2.png"/><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1.w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image" Target="../media/image2.png"/><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1.w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99FFCC">
            <a:alpha val="29000"/>
          </a:srgbClr>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grpSp>
          <p:nvGrpSpPr>
            <p:cNvPr id="3" name="Group 3"/>
            <p:cNvGrpSpPr>
              <a:grpSpLocks/>
            </p:cNvGrpSpPr>
            <p:nvPr/>
          </p:nvGrpSpPr>
          <p:grpSpPr bwMode="auto">
            <a:xfrm>
              <a:off x="0" y="0"/>
              <a:ext cx="5760" cy="4320"/>
              <a:chOff x="0" y="0"/>
              <a:chExt cx="5760" cy="4320"/>
            </a:xfrm>
          </p:grpSpPr>
          <p:grpSp>
            <p:nvGrpSpPr>
              <p:cNvPr id="4" name="Group 4"/>
              <p:cNvGrpSpPr>
                <a:grpSpLocks/>
              </p:cNvGrpSpPr>
              <p:nvPr/>
            </p:nvGrpSpPr>
            <p:grpSpPr bwMode="auto">
              <a:xfrm>
                <a:off x="0" y="192"/>
                <a:ext cx="5760" cy="4032"/>
                <a:chOff x="0" y="192"/>
                <a:chExt cx="5760" cy="4032"/>
              </a:xfrm>
            </p:grpSpPr>
            <p:sp>
              <p:nvSpPr>
                <p:cNvPr id="1029" name="Line 5"/>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30" name="Line 6"/>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31" name="Line 7"/>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32" name="Line 8"/>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33" name="Line 9"/>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34" name="Line 10"/>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35" name="Line 11"/>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36" name="Line 12"/>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37" name="Line 13"/>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38" name="Line 14"/>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39" name="Line 15"/>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40" name="Line 16"/>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41" name="Line 17"/>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42" name="Line 18"/>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43" name="Line 19"/>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44" name="Line 20"/>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45" name="Line 21"/>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46" name="Line 22"/>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47" name="Line 23"/>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48" name="Line 24"/>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49" name="Line 25"/>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50" name="Line 26"/>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grpSp>
          <p:grpSp>
            <p:nvGrpSpPr>
              <p:cNvPr id="5" name="Group 27"/>
              <p:cNvGrpSpPr>
                <a:grpSpLocks/>
              </p:cNvGrpSpPr>
              <p:nvPr/>
            </p:nvGrpSpPr>
            <p:grpSpPr bwMode="auto">
              <a:xfrm>
                <a:off x="192" y="0"/>
                <a:ext cx="5376" cy="4320"/>
                <a:chOff x="192" y="0"/>
                <a:chExt cx="5376" cy="4320"/>
              </a:xfrm>
            </p:grpSpPr>
            <p:sp>
              <p:nvSpPr>
                <p:cNvPr id="1052"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53"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54"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55"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56"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57"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58"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59"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60"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61"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62"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63"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64"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65"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66"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67"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68"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69"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70"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71"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72"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73"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74"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75"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76"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77"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78"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79"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80"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grpSp>
        </p:grpSp>
        <p:sp>
          <p:nvSpPr>
            <p:cNvPr id="1081"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headEnd/>
              <a:tailEnd/>
            </a:ln>
            <a:effectLst/>
          </p:spPr>
          <p:txBody>
            <a:bodyPr wrap="none" anchor="ctr"/>
            <a:lstStyle/>
            <a:p>
              <a:endParaRPr lang="en-US" sz="1350" dirty="0">
                <a:solidFill>
                  <a:prstClr val="black"/>
                </a:solidFill>
              </a:endParaRPr>
            </a:p>
          </p:txBody>
        </p:sp>
        <p:sp>
          <p:nvSpPr>
            <p:cNvPr id="1082" name="Line 58"/>
            <p:cNvSpPr>
              <a:spLocks noChangeShapeType="1"/>
            </p:cNvSpPr>
            <p:nvPr/>
          </p:nvSpPr>
          <p:spPr bwMode="ltGray">
            <a:xfrm>
              <a:off x="5568" y="0"/>
              <a:ext cx="0" cy="1488"/>
            </a:xfrm>
            <a:prstGeom prst="line">
              <a:avLst/>
            </a:prstGeom>
            <a:noFill/>
            <a:ln w="9525">
              <a:solidFill>
                <a:schemeClr val="hlink"/>
              </a:solidFill>
              <a:round/>
              <a:headEnd/>
              <a:tailEnd/>
            </a:ln>
            <a:effectLst/>
          </p:spPr>
          <p:txBody>
            <a:bodyPr wrap="none" anchor="ctr"/>
            <a:lstStyle/>
            <a:p>
              <a:endParaRPr lang="en-US" sz="1350" dirty="0">
                <a:solidFill>
                  <a:prstClr val="black"/>
                </a:solidFill>
              </a:endParaRPr>
            </a:p>
          </p:txBody>
        </p:sp>
        <p:grpSp>
          <p:nvGrpSpPr>
            <p:cNvPr id="6" name="Group 59"/>
            <p:cNvGrpSpPr>
              <a:grpSpLocks/>
            </p:cNvGrpSpPr>
            <p:nvPr/>
          </p:nvGrpSpPr>
          <p:grpSpPr bwMode="auto">
            <a:xfrm>
              <a:off x="261" y="892"/>
              <a:ext cx="1124" cy="1464"/>
              <a:chOff x="96" y="916"/>
              <a:chExt cx="2208" cy="2876"/>
            </a:xfrm>
          </p:grpSpPr>
          <p:sp>
            <p:nvSpPr>
              <p:cNvPr id="1084" name="Line 60"/>
              <p:cNvSpPr>
                <a:spLocks noChangeShapeType="1"/>
              </p:cNvSpPr>
              <p:nvPr/>
            </p:nvSpPr>
            <p:spPr bwMode="ltGray">
              <a:xfrm flipH="1">
                <a:off x="96" y="1037"/>
                <a:ext cx="2208" cy="0"/>
              </a:xfrm>
              <a:prstGeom prst="line">
                <a:avLst/>
              </a:prstGeom>
              <a:noFill/>
              <a:ln w="9525">
                <a:solidFill>
                  <a:schemeClr val="hlink"/>
                </a:solidFill>
                <a:round/>
                <a:headEnd/>
                <a:tailEnd/>
              </a:ln>
              <a:effectLst/>
            </p:spPr>
            <p:txBody>
              <a:bodyPr wrap="none" anchor="ctr"/>
              <a:lstStyle/>
              <a:p>
                <a:endParaRPr lang="en-US" sz="1350" dirty="0">
                  <a:solidFill>
                    <a:prstClr val="black"/>
                  </a:solidFill>
                </a:endParaRPr>
              </a:p>
            </p:txBody>
          </p:sp>
          <p:sp>
            <p:nvSpPr>
              <p:cNvPr id="1085" name="Line 61"/>
              <p:cNvSpPr>
                <a:spLocks noChangeShapeType="1"/>
              </p:cNvSpPr>
              <p:nvPr/>
            </p:nvSpPr>
            <p:spPr bwMode="ltGray">
              <a:xfrm>
                <a:off x="336" y="920"/>
                <a:ext cx="0" cy="2872"/>
              </a:xfrm>
              <a:prstGeom prst="line">
                <a:avLst/>
              </a:prstGeom>
              <a:noFill/>
              <a:ln w="9525">
                <a:solidFill>
                  <a:schemeClr val="hlink"/>
                </a:solidFill>
                <a:round/>
                <a:headEnd/>
                <a:tailEnd/>
              </a:ln>
              <a:effectLst/>
            </p:spPr>
            <p:txBody>
              <a:bodyPr wrap="none" anchor="ctr"/>
              <a:lstStyle/>
              <a:p>
                <a:endParaRPr lang="en-US" sz="1350" dirty="0">
                  <a:solidFill>
                    <a:prstClr val="black"/>
                  </a:solidFill>
                </a:endParaRPr>
              </a:p>
            </p:txBody>
          </p:sp>
          <p:sp>
            <p:nvSpPr>
              <p:cNvPr id="1086" name="Arc 62"/>
              <p:cNvSpPr>
                <a:spLocks/>
              </p:cNvSpPr>
              <p:nvPr/>
            </p:nvSpPr>
            <p:spPr bwMode="ltGray">
              <a:xfrm flipH="1">
                <a:off x="217" y="916"/>
                <a:ext cx="239" cy="239"/>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endParaRPr lang="en-US" sz="1350" dirty="0">
                  <a:solidFill>
                    <a:prstClr val="black"/>
                  </a:solidFill>
                </a:endParaRPr>
              </a:p>
            </p:txBody>
          </p:sp>
        </p:grpSp>
      </p:grpSp>
      <p:sp>
        <p:nvSpPr>
          <p:cNvPr id="1087" name="Rectangle 63"/>
          <p:cNvSpPr>
            <a:spLocks noGrp="1" noChangeArrowheads="1"/>
          </p:cNvSpPr>
          <p:nvPr>
            <p:ph type="title"/>
          </p:nvPr>
        </p:nvSpPr>
        <p:spPr bwMode="auto">
          <a:xfrm>
            <a:off x="609600" y="3048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88" name="Rectangle 64"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9" name="Rectangle 6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050"/>
            </a:lvl1pPr>
          </a:lstStyle>
          <a:p>
            <a:endParaRPr lang="en-US" dirty="0">
              <a:solidFill>
                <a:prstClr val="black"/>
              </a:solidFill>
            </a:endParaRPr>
          </a:p>
        </p:txBody>
      </p:sp>
      <p:sp>
        <p:nvSpPr>
          <p:cNvPr id="1090" name="Rectangle 6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050"/>
            </a:lvl1pPr>
          </a:lstStyle>
          <a:p>
            <a:endParaRPr lang="en-US" dirty="0">
              <a:solidFill>
                <a:prstClr val="black"/>
              </a:solidFill>
            </a:endParaRPr>
          </a:p>
        </p:txBody>
      </p:sp>
      <p:sp>
        <p:nvSpPr>
          <p:cNvPr id="1091" name="Rectangle 6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50"/>
            </a:lvl1pPr>
          </a:lstStyle>
          <a:p>
            <a:fld id="{8D54F873-97B0-48EF-BBC3-8C05D51956D7}" type="slidenum">
              <a:rPr lang="en-US" smtClean="0">
                <a:solidFill>
                  <a:prstClr val="black"/>
                </a:solidFill>
              </a:rPr>
              <a:pPr/>
              <a:t>‹#›</a:t>
            </a:fld>
            <a:endParaRPr lang="en-US" dirty="0">
              <a:solidFill>
                <a:prstClr val="black"/>
              </a:solidFill>
            </a:endParaRPr>
          </a:p>
        </p:txBody>
      </p:sp>
      <p:pic>
        <p:nvPicPr>
          <p:cNvPr id="1092" name="Picture 68" descr="Z:\holly\misc\Dotcolr.wmf"/>
          <p:cNvPicPr>
            <a:picLocks noChangeAspect="1" noChangeArrowheads="1"/>
          </p:cNvPicPr>
          <p:nvPr/>
        </p:nvPicPr>
        <p:blipFill>
          <a:blip r:embed="rId14" cstate="print"/>
          <a:srcRect/>
          <a:stretch>
            <a:fillRect/>
          </a:stretch>
        </p:blipFill>
        <p:spPr bwMode="auto">
          <a:xfrm>
            <a:off x="7972425" y="271463"/>
            <a:ext cx="820738" cy="823912"/>
          </a:xfrm>
          <a:prstGeom prst="rect">
            <a:avLst/>
          </a:prstGeom>
          <a:noFill/>
        </p:spPr>
      </p:pic>
    </p:spTree>
    <p:extLst>
      <p:ext uri="{BB962C8B-B14F-4D97-AF65-F5344CB8AC3E}">
        <p14:creationId xmlns:p14="http://schemas.microsoft.com/office/powerpoint/2010/main" val="276290441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sldNum="0" hdr="0" ftr="0" dt="0"/>
  <p:txStyles>
    <p:titleStyle>
      <a:lvl1pPr algn="l" rtl="0" eaLnBrk="1" fontAlgn="base" hangingPunct="1">
        <a:spcBef>
          <a:spcPct val="0"/>
        </a:spcBef>
        <a:spcAft>
          <a:spcPct val="0"/>
        </a:spcAft>
        <a:defRPr sz="3300">
          <a:solidFill>
            <a:schemeClr val="tx2"/>
          </a:solidFill>
          <a:latin typeface="+mj-lt"/>
          <a:ea typeface="+mj-ea"/>
          <a:cs typeface="+mj-cs"/>
        </a:defRPr>
      </a:lvl1pPr>
      <a:lvl2pPr algn="l" rtl="0" eaLnBrk="1" fontAlgn="base" hangingPunct="1">
        <a:spcBef>
          <a:spcPct val="0"/>
        </a:spcBef>
        <a:spcAft>
          <a:spcPct val="0"/>
        </a:spcAft>
        <a:defRPr sz="3300">
          <a:solidFill>
            <a:schemeClr val="tx2"/>
          </a:solidFill>
          <a:latin typeface="Tahoma" pitchFamily="34" charset="0"/>
        </a:defRPr>
      </a:lvl2pPr>
      <a:lvl3pPr algn="l" rtl="0" eaLnBrk="1" fontAlgn="base" hangingPunct="1">
        <a:spcBef>
          <a:spcPct val="0"/>
        </a:spcBef>
        <a:spcAft>
          <a:spcPct val="0"/>
        </a:spcAft>
        <a:defRPr sz="3300">
          <a:solidFill>
            <a:schemeClr val="tx2"/>
          </a:solidFill>
          <a:latin typeface="Tahoma" pitchFamily="34" charset="0"/>
        </a:defRPr>
      </a:lvl3pPr>
      <a:lvl4pPr algn="l" rtl="0" eaLnBrk="1" fontAlgn="base" hangingPunct="1">
        <a:spcBef>
          <a:spcPct val="0"/>
        </a:spcBef>
        <a:spcAft>
          <a:spcPct val="0"/>
        </a:spcAft>
        <a:defRPr sz="3300">
          <a:solidFill>
            <a:schemeClr val="tx2"/>
          </a:solidFill>
          <a:latin typeface="Tahoma" pitchFamily="34" charset="0"/>
        </a:defRPr>
      </a:lvl4pPr>
      <a:lvl5pPr algn="l" rtl="0" eaLnBrk="1" fontAlgn="base" hangingPunct="1">
        <a:spcBef>
          <a:spcPct val="0"/>
        </a:spcBef>
        <a:spcAft>
          <a:spcPct val="0"/>
        </a:spcAft>
        <a:defRPr sz="3300">
          <a:solidFill>
            <a:schemeClr val="tx2"/>
          </a:solidFill>
          <a:latin typeface="Tahoma" pitchFamily="34" charset="0"/>
        </a:defRPr>
      </a:lvl5pPr>
      <a:lvl6pPr marL="342900" algn="l" rtl="0" eaLnBrk="1" fontAlgn="base" hangingPunct="1">
        <a:spcBef>
          <a:spcPct val="0"/>
        </a:spcBef>
        <a:spcAft>
          <a:spcPct val="0"/>
        </a:spcAft>
        <a:defRPr sz="3300">
          <a:solidFill>
            <a:schemeClr val="tx2"/>
          </a:solidFill>
          <a:latin typeface="Tahoma" pitchFamily="34" charset="0"/>
        </a:defRPr>
      </a:lvl6pPr>
      <a:lvl7pPr marL="685800" algn="l" rtl="0" eaLnBrk="1" fontAlgn="base" hangingPunct="1">
        <a:spcBef>
          <a:spcPct val="0"/>
        </a:spcBef>
        <a:spcAft>
          <a:spcPct val="0"/>
        </a:spcAft>
        <a:defRPr sz="3300">
          <a:solidFill>
            <a:schemeClr val="tx2"/>
          </a:solidFill>
          <a:latin typeface="Tahoma" pitchFamily="34" charset="0"/>
        </a:defRPr>
      </a:lvl7pPr>
      <a:lvl8pPr marL="1028700" algn="l" rtl="0" eaLnBrk="1" fontAlgn="base" hangingPunct="1">
        <a:spcBef>
          <a:spcPct val="0"/>
        </a:spcBef>
        <a:spcAft>
          <a:spcPct val="0"/>
        </a:spcAft>
        <a:defRPr sz="3300">
          <a:solidFill>
            <a:schemeClr val="tx2"/>
          </a:solidFill>
          <a:latin typeface="Tahoma" pitchFamily="34" charset="0"/>
        </a:defRPr>
      </a:lvl8pPr>
      <a:lvl9pPr marL="1371600" algn="l" rtl="0" eaLnBrk="1" fontAlgn="base" hangingPunct="1">
        <a:spcBef>
          <a:spcPct val="0"/>
        </a:spcBef>
        <a:spcAft>
          <a:spcPct val="0"/>
        </a:spcAft>
        <a:defRPr sz="3300">
          <a:solidFill>
            <a:schemeClr val="tx2"/>
          </a:solidFill>
          <a:latin typeface="Tahoma" pitchFamily="34" charset="0"/>
        </a:defRPr>
      </a:lvl9pPr>
    </p:titleStyle>
    <p:bodyStyle>
      <a:lvl1pPr marL="257175" indent="-257175" algn="l" rtl="0" eaLnBrk="1" fontAlgn="base" hangingPunct="1">
        <a:spcBef>
          <a:spcPct val="20000"/>
        </a:spcBef>
        <a:spcAft>
          <a:spcPct val="0"/>
        </a:spcAft>
        <a:buClr>
          <a:schemeClr val="hlink"/>
        </a:buClr>
        <a:buSzPct val="110000"/>
        <a:buFont typeface="Wingdings" pitchFamily="2" charset="2"/>
        <a:buBlip>
          <a:blip r:embed="rId15"/>
        </a:buBlip>
        <a:defRPr sz="2400">
          <a:solidFill>
            <a:schemeClr val="tx1"/>
          </a:solidFill>
          <a:latin typeface="+mn-lt"/>
          <a:ea typeface="+mn-ea"/>
          <a:cs typeface="+mn-cs"/>
        </a:defRPr>
      </a:lvl1pPr>
      <a:lvl2pPr marL="557213" indent="-214313" algn="l" rtl="0" eaLnBrk="1" fontAlgn="base" hangingPunct="1">
        <a:spcBef>
          <a:spcPct val="20000"/>
        </a:spcBef>
        <a:spcAft>
          <a:spcPct val="0"/>
        </a:spcAft>
        <a:buClr>
          <a:schemeClr val="tx1"/>
        </a:buClr>
        <a:buSzPct val="60000"/>
        <a:buFont typeface="Wingdings" pitchFamily="2" charset="2"/>
        <a:buChar char="n"/>
        <a:defRPr sz="2100">
          <a:solidFill>
            <a:schemeClr val="tx1"/>
          </a:solidFill>
          <a:latin typeface="+mn-lt"/>
        </a:defRPr>
      </a:lvl2pPr>
      <a:lvl3pPr marL="857250" indent="-171450" algn="l" rtl="0" eaLnBrk="1" fontAlgn="base" hangingPunct="1">
        <a:spcBef>
          <a:spcPct val="20000"/>
        </a:spcBef>
        <a:spcAft>
          <a:spcPct val="0"/>
        </a:spcAft>
        <a:buClr>
          <a:schemeClr val="hlink"/>
        </a:buClr>
        <a:buSzPct val="95000"/>
        <a:buFont typeface="Wingdings" pitchFamily="2" charset="2"/>
        <a:buChar char="w"/>
        <a:defRPr sz="1800">
          <a:solidFill>
            <a:schemeClr val="tx1"/>
          </a:solidFill>
          <a:latin typeface="+mn-lt"/>
        </a:defRPr>
      </a:lvl3pPr>
      <a:lvl4pPr marL="1200150" indent="-171450" algn="l" rtl="0" eaLnBrk="1" fontAlgn="base" hangingPunct="1">
        <a:spcBef>
          <a:spcPct val="20000"/>
        </a:spcBef>
        <a:spcAft>
          <a:spcPct val="0"/>
        </a:spcAft>
        <a:buClr>
          <a:schemeClr val="tx1"/>
        </a:buClr>
        <a:buSzPct val="65000"/>
        <a:buFont typeface="Wingdings" pitchFamily="2" charset="2"/>
        <a:buChar char="n"/>
        <a:defRPr sz="1500">
          <a:solidFill>
            <a:schemeClr val="tx1"/>
          </a:solidFill>
          <a:latin typeface="+mn-lt"/>
        </a:defRPr>
      </a:lvl4pPr>
      <a:lvl5pPr marL="1543050" indent="-171450" algn="l" rtl="0" eaLnBrk="1" fontAlgn="base" hangingPunct="1">
        <a:spcBef>
          <a:spcPct val="20000"/>
        </a:spcBef>
        <a:spcAft>
          <a:spcPct val="0"/>
        </a:spcAft>
        <a:buClr>
          <a:schemeClr val="hlink"/>
        </a:buClr>
        <a:buSzPct val="60000"/>
        <a:buFont typeface="Wingdings" pitchFamily="2" charset="2"/>
        <a:buChar char="n"/>
        <a:defRPr sz="1500">
          <a:solidFill>
            <a:schemeClr val="tx1"/>
          </a:solidFill>
          <a:latin typeface="+mn-lt"/>
        </a:defRPr>
      </a:lvl5pPr>
      <a:lvl6pPr marL="1885950" indent="-171450" algn="l" rtl="0" eaLnBrk="1" fontAlgn="base" hangingPunct="1">
        <a:spcBef>
          <a:spcPct val="20000"/>
        </a:spcBef>
        <a:spcAft>
          <a:spcPct val="0"/>
        </a:spcAft>
        <a:buClr>
          <a:schemeClr val="hlink"/>
        </a:buClr>
        <a:buSzPct val="60000"/>
        <a:buFont typeface="Wingdings" pitchFamily="2" charset="2"/>
        <a:buChar char="n"/>
        <a:defRPr sz="1500">
          <a:solidFill>
            <a:schemeClr val="tx1"/>
          </a:solidFill>
          <a:latin typeface="+mn-lt"/>
        </a:defRPr>
      </a:lvl6pPr>
      <a:lvl7pPr marL="2228850" indent="-171450" algn="l" rtl="0" eaLnBrk="1" fontAlgn="base" hangingPunct="1">
        <a:spcBef>
          <a:spcPct val="20000"/>
        </a:spcBef>
        <a:spcAft>
          <a:spcPct val="0"/>
        </a:spcAft>
        <a:buClr>
          <a:schemeClr val="hlink"/>
        </a:buClr>
        <a:buSzPct val="60000"/>
        <a:buFont typeface="Wingdings" pitchFamily="2" charset="2"/>
        <a:buChar char="n"/>
        <a:defRPr sz="1500">
          <a:solidFill>
            <a:schemeClr val="tx1"/>
          </a:solidFill>
          <a:latin typeface="+mn-lt"/>
        </a:defRPr>
      </a:lvl7pPr>
      <a:lvl8pPr marL="2571750" indent="-171450" algn="l" rtl="0" eaLnBrk="1" fontAlgn="base" hangingPunct="1">
        <a:spcBef>
          <a:spcPct val="20000"/>
        </a:spcBef>
        <a:spcAft>
          <a:spcPct val="0"/>
        </a:spcAft>
        <a:buClr>
          <a:schemeClr val="hlink"/>
        </a:buClr>
        <a:buSzPct val="60000"/>
        <a:buFont typeface="Wingdings" pitchFamily="2" charset="2"/>
        <a:buChar char="n"/>
        <a:defRPr sz="1500">
          <a:solidFill>
            <a:schemeClr val="tx1"/>
          </a:solidFill>
          <a:latin typeface="+mn-lt"/>
        </a:defRPr>
      </a:lvl8pPr>
      <a:lvl9pPr marL="2914650" indent="-171450" algn="l" rtl="0" eaLnBrk="1" fontAlgn="base" hangingPunct="1">
        <a:spcBef>
          <a:spcPct val="20000"/>
        </a:spcBef>
        <a:spcAft>
          <a:spcPct val="0"/>
        </a:spcAft>
        <a:buClr>
          <a:schemeClr val="hlink"/>
        </a:buClr>
        <a:buSzPct val="60000"/>
        <a:buFont typeface="Wingdings" pitchFamily="2" charset="2"/>
        <a:buChar char="n"/>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99FFCC">
            <a:alpha val="29000"/>
          </a:srgbClr>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grpSp>
          <p:nvGrpSpPr>
            <p:cNvPr id="3" name="Group 3"/>
            <p:cNvGrpSpPr>
              <a:grpSpLocks/>
            </p:cNvGrpSpPr>
            <p:nvPr/>
          </p:nvGrpSpPr>
          <p:grpSpPr bwMode="auto">
            <a:xfrm>
              <a:off x="0" y="0"/>
              <a:ext cx="5760" cy="4320"/>
              <a:chOff x="0" y="0"/>
              <a:chExt cx="5760" cy="4320"/>
            </a:xfrm>
          </p:grpSpPr>
          <p:grpSp>
            <p:nvGrpSpPr>
              <p:cNvPr id="4" name="Group 4"/>
              <p:cNvGrpSpPr>
                <a:grpSpLocks/>
              </p:cNvGrpSpPr>
              <p:nvPr/>
            </p:nvGrpSpPr>
            <p:grpSpPr bwMode="auto">
              <a:xfrm>
                <a:off x="0" y="192"/>
                <a:ext cx="5760" cy="4032"/>
                <a:chOff x="0" y="192"/>
                <a:chExt cx="5760" cy="4032"/>
              </a:xfrm>
            </p:grpSpPr>
            <p:sp>
              <p:nvSpPr>
                <p:cNvPr id="1029" name="Line 5"/>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30" name="Line 6"/>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31" name="Line 7"/>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32" name="Line 8"/>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33" name="Line 9"/>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34" name="Line 10"/>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35" name="Line 11"/>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36" name="Line 12"/>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37" name="Line 13"/>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38" name="Line 14"/>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39" name="Line 15"/>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40" name="Line 16"/>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41" name="Line 17"/>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42" name="Line 18"/>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43" name="Line 19"/>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44" name="Line 20"/>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45" name="Line 21"/>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46" name="Line 22"/>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47" name="Line 23"/>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48" name="Line 24"/>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49" name="Line 25"/>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50" name="Line 26"/>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grpSp>
          <p:grpSp>
            <p:nvGrpSpPr>
              <p:cNvPr id="5" name="Group 27"/>
              <p:cNvGrpSpPr>
                <a:grpSpLocks/>
              </p:cNvGrpSpPr>
              <p:nvPr/>
            </p:nvGrpSpPr>
            <p:grpSpPr bwMode="auto">
              <a:xfrm>
                <a:off x="192" y="0"/>
                <a:ext cx="5376" cy="4320"/>
                <a:chOff x="192" y="0"/>
                <a:chExt cx="5376" cy="4320"/>
              </a:xfrm>
            </p:grpSpPr>
            <p:sp>
              <p:nvSpPr>
                <p:cNvPr id="1052"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53"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54"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55"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56"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57"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58"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59"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60"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61"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62"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63"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64"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65"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66"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67"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68"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69"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70"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71"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72"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73"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74"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75"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76"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77"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78"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79"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80"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grpSp>
        </p:grpSp>
        <p:sp>
          <p:nvSpPr>
            <p:cNvPr id="1081"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headEnd/>
              <a:tailEnd/>
            </a:ln>
            <a:effectLst/>
          </p:spPr>
          <p:txBody>
            <a:bodyPr wrap="none" anchor="ctr"/>
            <a:lstStyle/>
            <a:p>
              <a:endParaRPr lang="en-US" dirty="0">
                <a:solidFill>
                  <a:prstClr val="black"/>
                </a:solidFill>
              </a:endParaRPr>
            </a:p>
          </p:txBody>
        </p:sp>
        <p:sp>
          <p:nvSpPr>
            <p:cNvPr id="1082" name="Line 58"/>
            <p:cNvSpPr>
              <a:spLocks noChangeShapeType="1"/>
            </p:cNvSpPr>
            <p:nvPr/>
          </p:nvSpPr>
          <p:spPr bwMode="ltGray">
            <a:xfrm>
              <a:off x="5568" y="0"/>
              <a:ext cx="0" cy="1488"/>
            </a:xfrm>
            <a:prstGeom prst="line">
              <a:avLst/>
            </a:prstGeom>
            <a:noFill/>
            <a:ln w="9525">
              <a:solidFill>
                <a:schemeClr val="hlink"/>
              </a:solidFill>
              <a:round/>
              <a:headEnd/>
              <a:tailEnd/>
            </a:ln>
            <a:effectLst/>
          </p:spPr>
          <p:txBody>
            <a:bodyPr wrap="none" anchor="ctr"/>
            <a:lstStyle/>
            <a:p>
              <a:endParaRPr lang="en-US" dirty="0">
                <a:solidFill>
                  <a:prstClr val="black"/>
                </a:solidFill>
              </a:endParaRPr>
            </a:p>
          </p:txBody>
        </p:sp>
        <p:grpSp>
          <p:nvGrpSpPr>
            <p:cNvPr id="6" name="Group 59"/>
            <p:cNvGrpSpPr>
              <a:grpSpLocks/>
            </p:cNvGrpSpPr>
            <p:nvPr/>
          </p:nvGrpSpPr>
          <p:grpSpPr bwMode="auto">
            <a:xfrm>
              <a:off x="261" y="892"/>
              <a:ext cx="1124" cy="1464"/>
              <a:chOff x="96" y="916"/>
              <a:chExt cx="2208" cy="2876"/>
            </a:xfrm>
          </p:grpSpPr>
          <p:sp>
            <p:nvSpPr>
              <p:cNvPr id="1084" name="Line 60"/>
              <p:cNvSpPr>
                <a:spLocks noChangeShapeType="1"/>
              </p:cNvSpPr>
              <p:nvPr/>
            </p:nvSpPr>
            <p:spPr bwMode="ltGray">
              <a:xfrm flipH="1">
                <a:off x="96" y="1037"/>
                <a:ext cx="2208" cy="0"/>
              </a:xfrm>
              <a:prstGeom prst="line">
                <a:avLst/>
              </a:prstGeom>
              <a:noFill/>
              <a:ln w="9525">
                <a:solidFill>
                  <a:schemeClr val="hlink"/>
                </a:solidFill>
                <a:round/>
                <a:headEnd/>
                <a:tailEnd/>
              </a:ln>
              <a:effectLst/>
            </p:spPr>
            <p:txBody>
              <a:bodyPr wrap="none" anchor="ctr"/>
              <a:lstStyle/>
              <a:p>
                <a:endParaRPr lang="en-US" dirty="0">
                  <a:solidFill>
                    <a:prstClr val="black"/>
                  </a:solidFill>
                </a:endParaRPr>
              </a:p>
            </p:txBody>
          </p:sp>
          <p:sp>
            <p:nvSpPr>
              <p:cNvPr id="1085" name="Line 61"/>
              <p:cNvSpPr>
                <a:spLocks noChangeShapeType="1"/>
              </p:cNvSpPr>
              <p:nvPr/>
            </p:nvSpPr>
            <p:spPr bwMode="ltGray">
              <a:xfrm>
                <a:off x="336" y="920"/>
                <a:ext cx="0" cy="2872"/>
              </a:xfrm>
              <a:prstGeom prst="line">
                <a:avLst/>
              </a:prstGeom>
              <a:noFill/>
              <a:ln w="9525">
                <a:solidFill>
                  <a:schemeClr val="hlink"/>
                </a:solidFill>
                <a:round/>
                <a:headEnd/>
                <a:tailEnd/>
              </a:ln>
              <a:effectLst/>
            </p:spPr>
            <p:txBody>
              <a:bodyPr wrap="none" anchor="ctr"/>
              <a:lstStyle/>
              <a:p>
                <a:endParaRPr lang="en-US" dirty="0">
                  <a:solidFill>
                    <a:prstClr val="black"/>
                  </a:solidFill>
                </a:endParaRPr>
              </a:p>
            </p:txBody>
          </p:sp>
          <p:sp>
            <p:nvSpPr>
              <p:cNvPr id="1086" name="Arc 62"/>
              <p:cNvSpPr>
                <a:spLocks/>
              </p:cNvSpPr>
              <p:nvPr/>
            </p:nvSpPr>
            <p:spPr bwMode="ltGray">
              <a:xfrm flipH="1">
                <a:off x="217" y="916"/>
                <a:ext cx="239" cy="239"/>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endParaRPr lang="en-US" dirty="0">
                  <a:solidFill>
                    <a:prstClr val="black"/>
                  </a:solidFill>
                </a:endParaRPr>
              </a:p>
            </p:txBody>
          </p:sp>
        </p:grpSp>
      </p:grpSp>
      <p:sp>
        <p:nvSpPr>
          <p:cNvPr id="1087" name="Rectangle 63"/>
          <p:cNvSpPr>
            <a:spLocks noGrp="1" noChangeArrowheads="1"/>
          </p:cNvSpPr>
          <p:nvPr>
            <p:ph type="title"/>
          </p:nvPr>
        </p:nvSpPr>
        <p:spPr bwMode="auto">
          <a:xfrm>
            <a:off x="609600" y="3048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88" name="Rectangle 64"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9" name="Rectangle 6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endParaRPr lang="en-US" dirty="0">
              <a:solidFill>
                <a:prstClr val="black"/>
              </a:solidFill>
            </a:endParaRPr>
          </a:p>
        </p:txBody>
      </p:sp>
      <p:sp>
        <p:nvSpPr>
          <p:cNvPr id="1090" name="Rectangle 6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endParaRPr lang="en-US" dirty="0">
              <a:solidFill>
                <a:prstClr val="black"/>
              </a:solidFill>
            </a:endParaRPr>
          </a:p>
        </p:txBody>
      </p:sp>
      <p:sp>
        <p:nvSpPr>
          <p:cNvPr id="1091" name="Rectangle 6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fld id="{8D54F873-97B0-48EF-BBC3-8C05D51956D7}" type="slidenum">
              <a:rPr lang="en-US" smtClean="0">
                <a:solidFill>
                  <a:prstClr val="black"/>
                </a:solidFill>
              </a:rPr>
              <a:pPr/>
              <a:t>‹#›</a:t>
            </a:fld>
            <a:endParaRPr lang="en-US" dirty="0">
              <a:solidFill>
                <a:prstClr val="black"/>
              </a:solidFill>
            </a:endParaRPr>
          </a:p>
        </p:txBody>
      </p:sp>
      <p:pic>
        <p:nvPicPr>
          <p:cNvPr id="1092" name="Picture 68" descr="Z:\holly\misc\Dotcolr.wmf"/>
          <p:cNvPicPr>
            <a:picLocks noChangeAspect="1" noChangeArrowheads="1"/>
          </p:cNvPicPr>
          <p:nvPr/>
        </p:nvPicPr>
        <p:blipFill>
          <a:blip r:embed="rId14" cstate="print"/>
          <a:srcRect/>
          <a:stretch>
            <a:fillRect/>
          </a:stretch>
        </p:blipFill>
        <p:spPr bwMode="auto">
          <a:xfrm>
            <a:off x="7972425" y="271463"/>
            <a:ext cx="820738" cy="823912"/>
          </a:xfrm>
          <a:prstGeom prst="rect">
            <a:avLst/>
          </a:prstGeom>
          <a:noFill/>
        </p:spPr>
      </p:pic>
    </p:spTree>
    <p:extLst>
      <p:ext uri="{BB962C8B-B14F-4D97-AF65-F5344CB8AC3E}">
        <p14:creationId xmlns:p14="http://schemas.microsoft.com/office/powerpoint/2010/main" val="93419574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sldNum="0" hdr="0" ftr="0" dt="0"/>
  <p:txStyles>
    <p:title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p:titleStyle>
    <p:bodyStyle>
      <a:lvl1pPr marL="342900" indent="-342900" algn="l" rtl="0" eaLnBrk="1" fontAlgn="base" hangingPunct="1">
        <a:spcBef>
          <a:spcPct val="20000"/>
        </a:spcBef>
        <a:spcAft>
          <a:spcPct val="0"/>
        </a:spcAft>
        <a:buClr>
          <a:schemeClr val="hlink"/>
        </a:buClr>
        <a:buSzPct val="110000"/>
        <a:buFont typeface="Wingdings" pitchFamily="2" charset="2"/>
        <a:buBlip>
          <a:blip r:embed="rId15"/>
        </a:buBlip>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SzPct val="60000"/>
        <a:buFont typeface="Wingdings" pitchFamily="2" charset="2"/>
        <a:buChar char="n"/>
        <a:defRPr sz="2800">
          <a:solidFill>
            <a:schemeClr val="tx1"/>
          </a:solidFill>
          <a:latin typeface="+mn-lt"/>
        </a:defRPr>
      </a:lvl2pPr>
      <a:lvl3pPr marL="1143000" indent="-228600" algn="l" rtl="0" eaLnBrk="1" fontAlgn="base" hangingPunct="1">
        <a:spcBef>
          <a:spcPct val="20000"/>
        </a:spcBef>
        <a:spcAft>
          <a:spcPct val="0"/>
        </a:spcAft>
        <a:buClr>
          <a:schemeClr val="hlink"/>
        </a:buClr>
        <a:buSzPct val="95000"/>
        <a:buFont typeface="Wingdings" pitchFamily="2" charset="2"/>
        <a:buChar char="w"/>
        <a:defRPr sz="2400">
          <a:solidFill>
            <a:schemeClr val="tx1"/>
          </a:solidFill>
          <a:latin typeface="+mn-lt"/>
        </a:defRPr>
      </a:lvl3pPr>
      <a:lvl4pPr marL="1600200" indent="-228600" algn="l" rtl="0" eaLnBrk="1" fontAlgn="base" hangingPunct="1">
        <a:spcBef>
          <a:spcPct val="20000"/>
        </a:spcBef>
        <a:spcAft>
          <a:spcPct val="0"/>
        </a:spcAft>
        <a:buClr>
          <a:schemeClr val="tx1"/>
        </a:buClr>
        <a:buSzPct val="65000"/>
        <a:buFont typeface="Wingdings" pitchFamily="2" charset="2"/>
        <a:buChar char="n"/>
        <a:defRPr sz="2000">
          <a:solidFill>
            <a:schemeClr val="tx1"/>
          </a:solidFill>
          <a:latin typeface="+mn-lt"/>
        </a:defRPr>
      </a:lvl4pPr>
      <a:lvl5pPr marL="20574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5pPr>
      <a:lvl6pPr marL="25146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99FFCC">
            <a:alpha val="29000"/>
          </a:srgbClr>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grpSp>
          <p:nvGrpSpPr>
            <p:cNvPr id="3" name="Group 3"/>
            <p:cNvGrpSpPr>
              <a:grpSpLocks/>
            </p:cNvGrpSpPr>
            <p:nvPr/>
          </p:nvGrpSpPr>
          <p:grpSpPr bwMode="auto">
            <a:xfrm>
              <a:off x="0" y="0"/>
              <a:ext cx="5760" cy="4320"/>
              <a:chOff x="0" y="0"/>
              <a:chExt cx="5760" cy="4320"/>
            </a:xfrm>
          </p:grpSpPr>
          <p:grpSp>
            <p:nvGrpSpPr>
              <p:cNvPr id="4" name="Group 4"/>
              <p:cNvGrpSpPr>
                <a:grpSpLocks/>
              </p:cNvGrpSpPr>
              <p:nvPr/>
            </p:nvGrpSpPr>
            <p:grpSpPr bwMode="auto">
              <a:xfrm>
                <a:off x="0" y="192"/>
                <a:ext cx="5760" cy="4032"/>
                <a:chOff x="0" y="192"/>
                <a:chExt cx="5760" cy="4032"/>
              </a:xfrm>
            </p:grpSpPr>
            <p:sp>
              <p:nvSpPr>
                <p:cNvPr id="1029" name="Line 5"/>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30" name="Line 6"/>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31" name="Line 7"/>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32" name="Line 8"/>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33" name="Line 9"/>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34" name="Line 10"/>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35" name="Line 11"/>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36" name="Line 12"/>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37" name="Line 13"/>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38" name="Line 14"/>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39" name="Line 15"/>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40" name="Line 16"/>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41" name="Line 17"/>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42" name="Line 18"/>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43" name="Line 19"/>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44" name="Line 20"/>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45" name="Line 21"/>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46" name="Line 22"/>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47" name="Line 23"/>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48" name="Line 24"/>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49" name="Line 25"/>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50" name="Line 26"/>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grpSp>
          <p:grpSp>
            <p:nvGrpSpPr>
              <p:cNvPr id="5" name="Group 27"/>
              <p:cNvGrpSpPr>
                <a:grpSpLocks/>
              </p:cNvGrpSpPr>
              <p:nvPr/>
            </p:nvGrpSpPr>
            <p:grpSpPr bwMode="auto">
              <a:xfrm>
                <a:off x="192" y="0"/>
                <a:ext cx="5376" cy="4320"/>
                <a:chOff x="192" y="0"/>
                <a:chExt cx="5376" cy="4320"/>
              </a:xfrm>
            </p:grpSpPr>
            <p:sp>
              <p:nvSpPr>
                <p:cNvPr id="1052"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53"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54"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55"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56"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57"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58"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59"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60"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61"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62"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63"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64"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65"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66"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67"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68"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69"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70"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71"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72"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73"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74"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75"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76"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77"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78"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79"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80"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grpSp>
        </p:grpSp>
        <p:sp>
          <p:nvSpPr>
            <p:cNvPr id="1081"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headEnd/>
              <a:tailEnd/>
            </a:ln>
            <a:effectLst/>
          </p:spPr>
          <p:txBody>
            <a:bodyPr wrap="none" anchor="ctr"/>
            <a:lstStyle/>
            <a:p>
              <a:endParaRPr lang="en-US" sz="1350" dirty="0">
                <a:solidFill>
                  <a:prstClr val="black"/>
                </a:solidFill>
              </a:endParaRPr>
            </a:p>
          </p:txBody>
        </p:sp>
        <p:sp>
          <p:nvSpPr>
            <p:cNvPr id="1082" name="Line 58"/>
            <p:cNvSpPr>
              <a:spLocks noChangeShapeType="1"/>
            </p:cNvSpPr>
            <p:nvPr/>
          </p:nvSpPr>
          <p:spPr bwMode="ltGray">
            <a:xfrm>
              <a:off x="5568" y="0"/>
              <a:ext cx="0" cy="1488"/>
            </a:xfrm>
            <a:prstGeom prst="line">
              <a:avLst/>
            </a:prstGeom>
            <a:noFill/>
            <a:ln w="9525">
              <a:solidFill>
                <a:schemeClr val="hlink"/>
              </a:solidFill>
              <a:round/>
              <a:headEnd/>
              <a:tailEnd/>
            </a:ln>
            <a:effectLst/>
          </p:spPr>
          <p:txBody>
            <a:bodyPr wrap="none" anchor="ctr"/>
            <a:lstStyle/>
            <a:p>
              <a:endParaRPr lang="en-US" sz="1350" dirty="0">
                <a:solidFill>
                  <a:prstClr val="black"/>
                </a:solidFill>
              </a:endParaRPr>
            </a:p>
          </p:txBody>
        </p:sp>
        <p:grpSp>
          <p:nvGrpSpPr>
            <p:cNvPr id="6" name="Group 59"/>
            <p:cNvGrpSpPr>
              <a:grpSpLocks/>
            </p:cNvGrpSpPr>
            <p:nvPr/>
          </p:nvGrpSpPr>
          <p:grpSpPr bwMode="auto">
            <a:xfrm>
              <a:off x="261" y="892"/>
              <a:ext cx="1124" cy="1464"/>
              <a:chOff x="96" y="916"/>
              <a:chExt cx="2208" cy="2876"/>
            </a:xfrm>
          </p:grpSpPr>
          <p:sp>
            <p:nvSpPr>
              <p:cNvPr id="1084" name="Line 60"/>
              <p:cNvSpPr>
                <a:spLocks noChangeShapeType="1"/>
              </p:cNvSpPr>
              <p:nvPr/>
            </p:nvSpPr>
            <p:spPr bwMode="ltGray">
              <a:xfrm flipH="1">
                <a:off x="96" y="1037"/>
                <a:ext cx="2208" cy="0"/>
              </a:xfrm>
              <a:prstGeom prst="line">
                <a:avLst/>
              </a:prstGeom>
              <a:noFill/>
              <a:ln w="9525">
                <a:solidFill>
                  <a:schemeClr val="hlink"/>
                </a:solidFill>
                <a:round/>
                <a:headEnd/>
                <a:tailEnd/>
              </a:ln>
              <a:effectLst/>
            </p:spPr>
            <p:txBody>
              <a:bodyPr wrap="none" anchor="ctr"/>
              <a:lstStyle/>
              <a:p>
                <a:endParaRPr lang="en-US" sz="1350" dirty="0">
                  <a:solidFill>
                    <a:prstClr val="black"/>
                  </a:solidFill>
                </a:endParaRPr>
              </a:p>
            </p:txBody>
          </p:sp>
          <p:sp>
            <p:nvSpPr>
              <p:cNvPr id="1085" name="Line 61"/>
              <p:cNvSpPr>
                <a:spLocks noChangeShapeType="1"/>
              </p:cNvSpPr>
              <p:nvPr/>
            </p:nvSpPr>
            <p:spPr bwMode="ltGray">
              <a:xfrm>
                <a:off x="336" y="920"/>
                <a:ext cx="0" cy="2872"/>
              </a:xfrm>
              <a:prstGeom prst="line">
                <a:avLst/>
              </a:prstGeom>
              <a:noFill/>
              <a:ln w="9525">
                <a:solidFill>
                  <a:schemeClr val="hlink"/>
                </a:solidFill>
                <a:round/>
                <a:headEnd/>
                <a:tailEnd/>
              </a:ln>
              <a:effectLst/>
            </p:spPr>
            <p:txBody>
              <a:bodyPr wrap="none" anchor="ctr"/>
              <a:lstStyle/>
              <a:p>
                <a:endParaRPr lang="en-US" sz="1350" dirty="0">
                  <a:solidFill>
                    <a:prstClr val="black"/>
                  </a:solidFill>
                </a:endParaRPr>
              </a:p>
            </p:txBody>
          </p:sp>
          <p:sp>
            <p:nvSpPr>
              <p:cNvPr id="1086" name="Arc 62"/>
              <p:cNvSpPr>
                <a:spLocks/>
              </p:cNvSpPr>
              <p:nvPr/>
            </p:nvSpPr>
            <p:spPr bwMode="ltGray">
              <a:xfrm flipH="1">
                <a:off x="217" y="916"/>
                <a:ext cx="239" cy="239"/>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endParaRPr lang="en-US" sz="1350" dirty="0">
                  <a:solidFill>
                    <a:prstClr val="black"/>
                  </a:solidFill>
                </a:endParaRPr>
              </a:p>
            </p:txBody>
          </p:sp>
        </p:grpSp>
      </p:grpSp>
      <p:sp>
        <p:nvSpPr>
          <p:cNvPr id="1087" name="Rectangle 63"/>
          <p:cNvSpPr>
            <a:spLocks noGrp="1" noChangeArrowheads="1"/>
          </p:cNvSpPr>
          <p:nvPr>
            <p:ph type="title"/>
          </p:nvPr>
        </p:nvSpPr>
        <p:spPr bwMode="auto">
          <a:xfrm>
            <a:off x="609600" y="3048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88" name="Rectangle 64"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9" name="Rectangle 6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050"/>
            </a:lvl1pPr>
          </a:lstStyle>
          <a:p>
            <a:endParaRPr lang="en-US" dirty="0">
              <a:solidFill>
                <a:prstClr val="black"/>
              </a:solidFill>
            </a:endParaRPr>
          </a:p>
        </p:txBody>
      </p:sp>
      <p:sp>
        <p:nvSpPr>
          <p:cNvPr id="1090" name="Rectangle 6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050"/>
            </a:lvl1pPr>
          </a:lstStyle>
          <a:p>
            <a:endParaRPr lang="en-US" dirty="0">
              <a:solidFill>
                <a:prstClr val="black"/>
              </a:solidFill>
            </a:endParaRPr>
          </a:p>
        </p:txBody>
      </p:sp>
      <p:sp>
        <p:nvSpPr>
          <p:cNvPr id="1091" name="Rectangle 6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50"/>
            </a:lvl1pPr>
          </a:lstStyle>
          <a:p>
            <a:fld id="{8D54F873-97B0-48EF-BBC3-8C05D51956D7}" type="slidenum">
              <a:rPr lang="en-US" smtClean="0">
                <a:solidFill>
                  <a:prstClr val="black"/>
                </a:solidFill>
              </a:rPr>
              <a:pPr/>
              <a:t>‹#›</a:t>
            </a:fld>
            <a:endParaRPr lang="en-US" dirty="0">
              <a:solidFill>
                <a:prstClr val="black"/>
              </a:solidFill>
            </a:endParaRPr>
          </a:p>
        </p:txBody>
      </p:sp>
      <p:pic>
        <p:nvPicPr>
          <p:cNvPr id="1092" name="Picture 68" descr="Z:\holly\misc\Dotcolr.wmf"/>
          <p:cNvPicPr>
            <a:picLocks noChangeAspect="1" noChangeArrowheads="1"/>
          </p:cNvPicPr>
          <p:nvPr/>
        </p:nvPicPr>
        <p:blipFill>
          <a:blip r:embed="rId14" cstate="print"/>
          <a:srcRect/>
          <a:stretch>
            <a:fillRect/>
          </a:stretch>
        </p:blipFill>
        <p:spPr bwMode="auto">
          <a:xfrm>
            <a:off x="7972425" y="271463"/>
            <a:ext cx="820738" cy="823912"/>
          </a:xfrm>
          <a:prstGeom prst="rect">
            <a:avLst/>
          </a:prstGeom>
          <a:noFill/>
        </p:spPr>
      </p:pic>
    </p:spTree>
    <p:extLst>
      <p:ext uri="{BB962C8B-B14F-4D97-AF65-F5344CB8AC3E}">
        <p14:creationId xmlns:p14="http://schemas.microsoft.com/office/powerpoint/2010/main" val="424961541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hf sldNum="0" hdr="0" ftr="0" dt="0"/>
  <p:txStyles>
    <p:titleStyle>
      <a:lvl1pPr algn="l" rtl="0" eaLnBrk="1" fontAlgn="base" hangingPunct="1">
        <a:spcBef>
          <a:spcPct val="0"/>
        </a:spcBef>
        <a:spcAft>
          <a:spcPct val="0"/>
        </a:spcAft>
        <a:defRPr sz="3300">
          <a:solidFill>
            <a:schemeClr val="tx2"/>
          </a:solidFill>
          <a:latin typeface="+mj-lt"/>
          <a:ea typeface="+mj-ea"/>
          <a:cs typeface="+mj-cs"/>
        </a:defRPr>
      </a:lvl1pPr>
      <a:lvl2pPr algn="l" rtl="0" eaLnBrk="1" fontAlgn="base" hangingPunct="1">
        <a:spcBef>
          <a:spcPct val="0"/>
        </a:spcBef>
        <a:spcAft>
          <a:spcPct val="0"/>
        </a:spcAft>
        <a:defRPr sz="3300">
          <a:solidFill>
            <a:schemeClr val="tx2"/>
          </a:solidFill>
          <a:latin typeface="Tahoma" pitchFamily="34" charset="0"/>
        </a:defRPr>
      </a:lvl2pPr>
      <a:lvl3pPr algn="l" rtl="0" eaLnBrk="1" fontAlgn="base" hangingPunct="1">
        <a:spcBef>
          <a:spcPct val="0"/>
        </a:spcBef>
        <a:spcAft>
          <a:spcPct val="0"/>
        </a:spcAft>
        <a:defRPr sz="3300">
          <a:solidFill>
            <a:schemeClr val="tx2"/>
          </a:solidFill>
          <a:latin typeface="Tahoma" pitchFamily="34" charset="0"/>
        </a:defRPr>
      </a:lvl3pPr>
      <a:lvl4pPr algn="l" rtl="0" eaLnBrk="1" fontAlgn="base" hangingPunct="1">
        <a:spcBef>
          <a:spcPct val="0"/>
        </a:spcBef>
        <a:spcAft>
          <a:spcPct val="0"/>
        </a:spcAft>
        <a:defRPr sz="3300">
          <a:solidFill>
            <a:schemeClr val="tx2"/>
          </a:solidFill>
          <a:latin typeface="Tahoma" pitchFamily="34" charset="0"/>
        </a:defRPr>
      </a:lvl4pPr>
      <a:lvl5pPr algn="l" rtl="0" eaLnBrk="1" fontAlgn="base" hangingPunct="1">
        <a:spcBef>
          <a:spcPct val="0"/>
        </a:spcBef>
        <a:spcAft>
          <a:spcPct val="0"/>
        </a:spcAft>
        <a:defRPr sz="3300">
          <a:solidFill>
            <a:schemeClr val="tx2"/>
          </a:solidFill>
          <a:latin typeface="Tahoma" pitchFamily="34" charset="0"/>
        </a:defRPr>
      </a:lvl5pPr>
      <a:lvl6pPr marL="342900" algn="l" rtl="0" eaLnBrk="1" fontAlgn="base" hangingPunct="1">
        <a:spcBef>
          <a:spcPct val="0"/>
        </a:spcBef>
        <a:spcAft>
          <a:spcPct val="0"/>
        </a:spcAft>
        <a:defRPr sz="3300">
          <a:solidFill>
            <a:schemeClr val="tx2"/>
          </a:solidFill>
          <a:latin typeface="Tahoma" pitchFamily="34" charset="0"/>
        </a:defRPr>
      </a:lvl6pPr>
      <a:lvl7pPr marL="685800" algn="l" rtl="0" eaLnBrk="1" fontAlgn="base" hangingPunct="1">
        <a:spcBef>
          <a:spcPct val="0"/>
        </a:spcBef>
        <a:spcAft>
          <a:spcPct val="0"/>
        </a:spcAft>
        <a:defRPr sz="3300">
          <a:solidFill>
            <a:schemeClr val="tx2"/>
          </a:solidFill>
          <a:latin typeface="Tahoma" pitchFamily="34" charset="0"/>
        </a:defRPr>
      </a:lvl7pPr>
      <a:lvl8pPr marL="1028700" algn="l" rtl="0" eaLnBrk="1" fontAlgn="base" hangingPunct="1">
        <a:spcBef>
          <a:spcPct val="0"/>
        </a:spcBef>
        <a:spcAft>
          <a:spcPct val="0"/>
        </a:spcAft>
        <a:defRPr sz="3300">
          <a:solidFill>
            <a:schemeClr val="tx2"/>
          </a:solidFill>
          <a:latin typeface="Tahoma" pitchFamily="34" charset="0"/>
        </a:defRPr>
      </a:lvl8pPr>
      <a:lvl9pPr marL="1371600" algn="l" rtl="0" eaLnBrk="1" fontAlgn="base" hangingPunct="1">
        <a:spcBef>
          <a:spcPct val="0"/>
        </a:spcBef>
        <a:spcAft>
          <a:spcPct val="0"/>
        </a:spcAft>
        <a:defRPr sz="3300">
          <a:solidFill>
            <a:schemeClr val="tx2"/>
          </a:solidFill>
          <a:latin typeface="Tahoma" pitchFamily="34" charset="0"/>
        </a:defRPr>
      </a:lvl9pPr>
    </p:titleStyle>
    <p:bodyStyle>
      <a:lvl1pPr marL="257175" indent="-257175" algn="l" rtl="0" eaLnBrk="1" fontAlgn="base" hangingPunct="1">
        <a:spcBef>
          <a:spcPct val="20000"/>
        </a:spcBef>
        <a:spcAft>
          <a:spcPct val="0"/>
        </a:spcAft>
        <a:buClr>
          <a:schemeClr val="hlink"/>
        </a:buClr>
        <a:buSzPct val="110000"/>
        <a:buFont typeface="Wingdings" pitchFamily="2" charset="2"/>
        <a:buBlip>
          <a:blip r:embed="rId15"/>
        </a:buBlip>
        <a:defRPr sz="2400">
          <a:solidFill>
            <a:schemeClr val="tx1"/>
          </a:solidFill>
          <a:latin typeface="+mn-lt"/>
          <a:ea typeface="+mn-ea"/>
          <a:cs typeface="+mn-cs"/>
        </a:defRPr>
      </a:lvl1pPr>
      <a:lvl2pPr marL="557213" indent="-214313" algn="l" rtl="0" eaLnBrk="1" fontAlgn="base" hangingPunct="1">
        <a:spcBef>
          <a:spcPct val="20000"/>
        </a:spcBef>
        <a:spcAft>
          <a:spcPct val="0"/>
        </a:spcAft>
        <a:buClr>
          <a:schemeClr val="tx1"/>
        </a:buClr>
        <a:buSzPct val="60000"/>
        <a:buFont typeface="Wingdings" pitchFamily="2" charset="2"/>
        <a:buChar char="n"/>
        <a:defRPr sz="2100">
          <a:solidFill>
            <a:schemeClr val="tx1"/>
          </a:solidFill>
          <a:latin typeface="+mn-lt"/>
        </a:defRPr>
      </a:lvl2pPr>
      <a:lvl3pPr marL="857250" indent="-171450" algn="l" rtl="0" eaLnBrk="1" fontAlgn="base" hangingPunct="1">
        <a:spcBef>
          <a:spcPct val="20000"/>
        </a:spcBef>
        <a:spcAft>
          <a:spcPct val="0"/>
        </a:spcAft>
        <a:buClr>
          <a:schemeClr val="hlink"/>
        </a:buClr>
        <a:buSzPct val="95000"/>
        <a:buFont typeface="Wingdings" pitchFamily="2" charset="2"/>
        <a:buChar char="w"/>
        <a:defRPr sz="1800">
          <a:solidFill>
            <a:schemeClr val="tx1"/>
          </a:solidFill>
          <a:latin typeface="+mn-lt"/>
        </a:defRPr>
      </a:lvl3pPr>
      <a:lvl4pPr marL="1200150" indent="-171450" algn="l" rtl="0" eaLnBrk="1" fontAlgn="base" hangingPunct="1">
        <a:spcBef>
          <a:spcPct val="20000"/>
        </a:spcBef>
        <a:spcAft>
          <a:spcPct val="0"/>
        </a:spcAft>
        <a:buClr>
          <a:schemeClr val="tx1"/>
        </a:buClr>
        <a:buSzPct val="65000"/>
        <a:buFont typeface="Wingdings" pitchFamily="2" charset="2"/>
        <a:buChar char="n"/>
        <a:defRPr sz="1500">
          <a:solidFill>
            <a:schemeClr val="tx1"/>
          </a:solidFill>
          <a:latin typeface="+mn-lt"/>
        </a:defRPr>
      </a:lvl4pPr>
      <a:lvl5pPr marL="1543050" indent="-171450" algn="l" rtl="0" eaLnBrk="1" fontAlgn="base" hangingPunct="1">
        <a:spcBef>
          <a:spcPct val="20000"/>
        </a:spcBef>
        <a:spcAft>
          <a:spcPct val="0"/>
        </a:spcAft>
        <a:buClr>
          <a:schemeClr val="hlink"/>
        </a:buClr>
        <a:buSzPct val="60000"/>
        <a:buFont typeface="Wingdings" pitchFamily="2" charset="2"/>
        <a:buChar char="n"/>
        <a:defRPr sz="1500">
          <a:solidFill>
            <a:schemeClr val="tx1"/>
          </a:solidFill>
          <a:latin typeface="+mn-lt"/>
        </a:defRPr>
      </a:lvl5pPr>
      <a:lvl6pPr marL="1885950" indent="-171450" algn="l" rtl="0" eaLnBrk="1" fontAlgn="base" hangingPunct="1">
        <a:spcBef>
          <a:spcPct val="20000"/>
        </a:spcBef>
        <a:spcAft>
          <a:spcPct val="0"/>
        </a:spcAft>
        <a:buClr>
          <a:schemeClr val="hlink"/>
        </a:buClr>
        <a:buSzPct val="60000"/>
        <a:buFont typeface="Wingdings" pitchFamily="2" charset="2"/>
        <a:buChar char="n"/>
        <a:defRPr sz="1500">
          <a:solidFill>
            <a:schemeClr val="tx1"/>
          </a:solidFill>
          <a:latin typeface="+mn-lt"/>
        </a:defRPr>
      </a:lvl6pPr>
      <a:lvl7pPr marL="2228850" indent="-171450" algn="l" rtl="0" eaLnBrk="1" fontAlgn="base" hangingPunct="1">
        <a:spcBef>
          <a:spcPct val="20000"/>
        </a:spcBef>
        <a:spcAft>
          <a:spcPct val="0"/>
        </a:spcAft>
        <a:buClr>
          <a:schemeClr val="hlink"/>
        </a:buClr>
        <a:buSzPct val="60000"/>
        <a:buFont typeface="Wingdings" pitchFamily="2" charset="2"/>
        <a:buChar char="n"/>
        <a:defRPr sz="1500">
          <a:solidFill>
            <a:schemeClr val="tx1"/>
          </a:solidFill>
          <a:latin typeface="+mn-lt"/>
        </a:defRPr>
      </a:lvl7pPr>
      <a:lvl8pPr marL="2571750" indent="-171450" algn="l" rtl="0" eaLnBrk="1" fontAlgn="base" hangingPunct="1">
        <a:spcBef>
          <a:spcPct val="20000"/>
        </a:spcBef>
        <a:spcAft>
          <a:spcPct val="0"/>
        </a:spcAft>
        <a:buClr>
          <a:schemeClr val="hlink"/>
        </a:buClr>
        <a:buSzPct val="60000"/>
        <a:buFont typeface="Wingdings" pitchFamily="2" charset="2"/>
        <a:buChar char="n"/>
        <a:defRPr sz="1500">
          <a:solidFill>
            <a:schemeClr val="tx1"/>
          </a:solidFill>
          <a:latin typeface="+mn-lt"/>
        </a:defRPr>
      </a:lvl8pPr>
      <a:lvl9pPr marL="2914650" indent="-171450" algn="l" rtl="0" eaLnBrk="1" fontAlgn="base" hangingPunct="1">
        <a:spcBef>
          <a:spcPct val="20000"/>
        </a:spcBef>
        <a:spcAft>
          <a:spcPct val="0"/>
        </a:spcAft>
        <a:buClr>
          <a:schemeClr val="hlink"/>
        </a:buClr>
        <a:buSzPct val="60000"/>
        <a:buFont typeface="Wingdings" pitchFamily="2" charset="2"/>
        <a:buChar char="n"/>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99FFCC">
            <a:alpha val="29000"/>
          </a:srgbClr>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grpSp>
          <p:nvGrpSpPr>
            <p:cNvPr id="3" name="Group 3"/>
            <p:cNvGrpSpPr>
              <a:grpSpLocks/>
            </p:cNvGrpSpPr>
            <p:nvPr/>
          </p:nvGrpSpPr>
          <p:grpSpPr bwMode="auto">
            <a:xfrm>
              <a:off x="0" y="0"/>
              <a:ext cx="5760" cy="4320"/>
              <a:chOff x="0" y="0"/>
              <a:chExt cx="5760" cy="4320"/>
            </a:xfrm>
          </p:grpSpPr>
          <p:grpSp>
            <p:nvGrpSpPr>
              <p:cNvPr id="4" name="Group 4"/>
              <p:cNvGrpSpPr>
                <a:grpSpLocks/>
              </p:cNvGrpSpPr>
              <p:nvPr/>
            </p:nvGrpSpPr>
            <p:grpSpPr bwMode="auto">
              <a:xfrm>
                <a:off x="0" y="192"/>
                <a:ext cx="5760" cy="4032"/>
                <a:chOff x="0" y="192"/>
                <a:chExt cx="5760" cy="4032"/>
              </a:xfrm>
            </p:grpSpPr>
            <p:sp>
              <p:nvSpPr>
                <p:cNvPr id="1029" name="Line 5"/>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30" name="Line 6"/>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31" name="Line 7"/>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32" name="Line 8"/>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33" name="Line 9"/>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34" name="Line 10"/>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35" name="Line 11"/>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36" name="Line 12"/>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37" name="Line 13"/>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38" name="Line 14"/>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39" name="Line 15"/>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40" name="Line 16"/>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41" name="Line 17"/>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42" name="Line 18"/>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43" name="Line 19"/>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44" name="Line 20"/>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45" name="Line 21"/>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46" name="Line 22"/>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47" name="Line 23"/>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48" name="Line 24"/>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49" name="Line 25"/>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50" name="Line 26"/>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grpSp>
          <p:grpSp>
            <p:nvGrpSpPr>
              <p:cNvPr id="5" name="Group 27"/>
              <p:cNvGrpSpPr>
                <a:grpSpLocks/>
              </p:cNvGrpSpPr>
              <p:nvPr/>
            </p:nvGrpSpPr>
            <p:grpSpPr bwMode="auto">
              <a:xfrm>
                <a:off x="192" y="0"/>
                <a:ext cx="5376" cy="4320"/>
                <a:chOff x="192" y="0"/>
                <a:chExt cx="5376" cy="4320"/>
              </a:xfrm>
            </p:grpSpPr>
            <p:sp>
              <p:nvSpPr>
                <p:cNvPr id="1052"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53"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54"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55"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56"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57"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58"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59"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60"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61"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62"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63"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64"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65"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66"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67"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68"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69"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70"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71"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72"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73"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74"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75"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76"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77"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78"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79"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80"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grpSp>
        </p:grpSp>
        <p:sp>
          <p:nvSpPr>
            <p:cNvPr id="1081"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headEnd/>
              <a:tailEnd/>
            </a:ln>
            <a:effectLst/>
          </p:spPr>
          <p:txBody>
            <a:bodyPr wrap="none" anchor="ctr"/>
            <a:lstStyle/>
            <a:p>
              <a:endParaRPr lang="en-US" dirty="0">
                <a:solidFill>
                  <a:prstClr val="black"/>
                </a:solidFill>
              </a:endParaRPr>
            </a:p>
          </p:txBody>
        </p:sp>
        <p:sp>
          <p:nvSpPr>
            <p:cNvPr id="1082" name="Line 58"/>
            <p:cNvSpPr>
              <a:spLocks noChangeShapeType="1"/>
            </p:cNvSpPr>
            <p:nvPr/>
          </p:nvSpPr>
          <p:spPr bwMode="ltGray">
            <a:xfrm>
              <a:off x="5568" y="0"/>
              <a:ext cx="0" cy="1488"/>
            </a:xfrm>
            <a:prstGeom prst="line">
              <a:avLst/>
            </a:prstGeom>
            <a:noFill/>
            <a:ln w="9525">
              <a:solidFill>
                <a:schemeClr val="hlink"/>
              </a:solidFill>
              <a:round/>
              <a:headEnd/>
              <a:tailEnd/>
            </a:ln>
            <a:effectLst/>
          </p:spPr>
          <p:txBody>
            <a:bodyPr wrap="none" anchor="ctr"/>
            <a:lstStyle/>
            <a:p>
              <a:endParaRPr lang="en-US" dirty="0">
                <a:solidFill>
                  <a:prstClr val="black"/>
                </a:solidFill>
              </a:endParaRPr>
            </a:p>
          </p:txBody>
        </p:sp>
        <p:grpSp>
          <p:nvGrpSpPr>
            <p:cNvPr id="6" name="Group 59"/>
            <p:cNvGrpSpPr>
              <a:grpSpLocks/>
            </p:cNvGrpSpPr>
            <p:nvPr/>
          </p:nvGrpSpPr>
          <p:grpSpPr bwMode="auto">
            <a:xfrm>
              <a:off x="261" y="892"/>
              <a:ext cx="1124" cy="1464"/>
              <a:chOff x="96" y="916"/>
              <a:chExt cx="2208" cy="2876"/>
            </a:xfrm>
          </p:grpSpPr>
          <p:sp>
            <p:nvSpPr>
              <p:cNvPr id="1084" name="Line 60"/>
              <p:cNvSpPr>
                <a:spLocks noChangeShapeType="1"/>
              </p:cNvSpPr>
              <p:nvPr/>
            </p:nvSpPr>
            <p:spPr bwMode="ltGray">
              <a:xfrm flipH="1">
                <a:off x="96" y="1037"/>
                <a:ext cx="2208" cy="0"/>
              </a:xfrm>
              <a:prstGeom prst="line">
                <a:avLst/>
              </a:prstGeom>
              <a:noFill/>
              <a:ln w="9525">
                <a:solidFill>
                  <a:schemeClr val="hlink"/>
                </a:solidFill>
                <a:round/>
                <a:headEnd/>
                <a:tailEnd/>
              </a:ln>
              <a:effectLst/>
            </p:spPr>
            <p:txBody>
              <a:bodyPr wrap="none" anchor="ctr"/>
              <a:lstStyle/>
              <a:p>
                <a:endParaRPr lang="en-US" dirty="0">
                  <a:solidFill>
                    <a:prstClr val="black"/>
                  </a:solidFill>
                </a:endParaRPr>
              </a:p>
            </p:txBody>
          </p:sp>
          <p:sp>
            <p:nvSpPr>
              <p:cNvPr id="1085" name="Line 61"/>
              <p:cNvSpPr>
                <a:spLocks noChangeShapeType="1"/>
              </p:cNvSpPr>
              <p:nvPr/>
            </p:nvSpPr>
            <p:spPr bwMode="ltGray">
              <a:xfrm>
                <a:off x="336" y="920"/>
                <a:ext cx="0" cy="2872"/>
              </a:xfrm>
              <a:prstGeom prst="line">
                <a:avLst/>
              </a:prstGeom>
              <a:noFill/>
              <a:ln w="9525">
                <a:solidFill>
                  <a:schemeClr val="hlink"/>
                </a:solidFill>
                <a:round/>
                <a:headEnd/>
                <a:tailEnd/>
              </a:ln>
              <a:effectLst/>
            </p:spPr>
            <p:txBody>
              <a:bodyPr wrap="none" anchor="ctr"/>
              <a:lstStyle/>
              <a:p>
                <a:endParaRPr lang="en-US" dirty="0">
                  <a:solidFill>
                    <a:prstClr val="black"/>
                  </a:solidFill>
                </a:endParaRPr>
              </a:p>
            </p:txBody>
          </p:sp>
          <p:sp>
            <p:nvSpPr>
              <p:cNvPr id="1086" name="Arc 62"/>
              <p:cNvSpPr>
                <a:spLocks/>
              </p:cNvSpPr>
              <p:nvPr/>
            </p:nvSpPr>
            <p:spPr bwMode="ltGray">
              <a:xfrm flipH="1">
                <a:off x="217" y="916"/>
                <a:ext cx="239" cy="239"/>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endParaRPr lang="en-US" dirty="0">
                  <a:solidFill>
                    <a:prstClr val="black"/>
                  </a:solidFill>
                </a:endParaRPr>
              </a:p>
            </p:txBody>
          </p:sp>
        </p:grpSp>
      </p:grpSp>
      <p:sp>
        <p:nvSpPr>
          <p:cNvPr id="1087" name="Rectangle 63"/>
          <p:cNvSpPr>
            <a:spLocks noGrp="1" noChangeArrowheads="1"/>
          </p:cNvSpPr>
          <p:nvPr>
            <p:ph type="title"/>
          </p:nvPr>
        </p:nvSpPr>
        <p:spPr bwMode="auto">
          <a:xfrm>
            <a:off x="609600" y="3048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88" name="Rectangle 64"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9" name="Rectangle 6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endParaRPr lang="en-US" dirty="0">
              <a:solidFill>
                <a:prstClr val="black"/>
              </a:solidFill>
            </a:endParaRPr>
          </a:p>
        </p:txBody>
      </p:sp>
      <p:sp>
        <p:nvSpPr>
          <p:cNvPr id="1090" name="Rectangle 6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endParaRPr lang="en-US" dirty="0">
              <a:solidFill>
                <a:prstClr val="black"/>
              </a:solidFill>
            </a:endParaRPr>
          </a:p>
        </p:txBody>
      </p:sp>
      <p:sp>
        <p:nvSpPr>
          <p:cNvPr id="1091" name="Rectangle 6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fld id="{8D54F873-97B0-48EF-BBC3-8C05D51956D7}" type="slidenum">
              <a:rPr lang="en-US" smtClean="0">
                <a:solidFill>
                  <a:prstClr val="black"/>
                </a:solidFill>
              </a:rPr>
              <a:pPr/>
              <a:t>‹#›</a:t>
            </a:fld>
            <a:endParaRPr lang="en-US" dirty="0">
              <a:solidFill>
                <a:prstClr val="black"/>
              </a:solidFill>
            </a:endParaRPr>
          </a:p>
        </p:txBody>
      </p:sp>
      <p:pic>
        <p:nvPicPr>
          <p:cNvPr id="1092" name="Picture 68" descr="Z:\holly\misc\Dotcolr.wmf"/>
          <p:cNvPicPr>
            <a:picLocks noChangeAspect="1" noChangeArrowheads="1"/>
          </p:cNvPicPr>
          <p:nvPr/>
        </p:nvPicPr>
        <p:blipFill>
          <a:blip r:embed="rId14" cstate="print"/>
          <a:srcRect/>
          <a:stretch>
            <a:fillRect/>
          </a:stretch>
        </p:blipFill>
        <p:spPr bwMode="auto">
          <a:xfrm>
            <a:off x="7972425" y="271463"/>
            <a:ext cx="820738" cy="823912"/>
          </a:xfrm>
          <a:prstGeom prst="rect">
            <a:avLst/>
          </a:prstGeom>
          <a:noFill/>
        </p:spPr>
      </p:pic>
    </p:spTree>
    <p:extLst>
      <p:ext uri="{BB962C8B-B14F-4D97-AF65-F5344CB8AC3E}">
        <p14:creationId xmlns:p14="http://schemas.microsoft.com/office/powerpoint/2010/main" val="34286667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hf sldNum="0" hdr="0" ftr="0" dt="0"/>
  <p:txStyles>
    <p:title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p:titleStyle>
    <p:bodyStyle>
      <a:lvl1pPr marL="342900" indent="-342900" algn="l" rtl="0" eaLnBrk="1" fontAlgn="base" hangingPunct="1">
        <a:spcBef>
          <a:spcPct val="20000"/>
        </a:spcBef>
        <a:spcAft>
          <a:spcPct val="0"/>
        </a:spcAft>
        <a:buClr>
          <a:schemeClr val="hlink"/>
        </a:buClr>
        <a:buSzPct val="110000"/>
        <a:buFont typeface="Wingdings" pitchFamily="2" charset="2"/>
        <a:buBlip>
          <a:blip r:embed="rId15"/>
        </a:buBlip>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SzPct val="60000"/>
        <a:buFont typeface="Wingdings" pitchFamily="2" charset="2"/>
        <a:buChar char="n"/>
        <a:defRPr sz="2800">
          <a:solidFill>
            <a:schemeClr val="tx1"/>
          </a:solidFill>
          <a:latin typeface="+mn-lt"/>
        </a:defRPr>
      </a:lvl2pPr>
      <a:lvl3pPr marL="1143000" indent="-228600" algn="l" rtl="0" eaLnBrk="1" fontAlgn="base" hangingPunct="1">
        <a:spcBef>
          <a:spcPct val="20000"/>
        </a:spcBef>
        <a:spcAft>
          <a:spcPct val="0"/>
        </a:spcAft>
        <a:buClr>
          <a:schemeClr val="hlink"/>
        </a:buClr>
        <a:buSzPct val="95000"/>
        <a:buFont typeface="Wingdings" pitchFamily="2" charset="2"/>
        <a:buChar char="w"/>
        <a:defRPr sz="2400">
          <a:solidFill>
            <a:schemeClr val="tx1"/>
          </a:solidFill>
          <a:latin typeface="+mn-lt"/>
        </a:defRPr>
      </a:lvl3pPr>
      <a:lvl4pPr marL="1600200" indent="-228600" algn="l" rtl="0" eaLnBrk="1" fontAlgn="base" hangingPunct="1">
        <a:spcBef>
          <a:spcPct val="20000"/>
        </a:spcBef>
        <a:spcAft>
          <a:spcPct val="0"/>
        </a:spcAft>
        <a:buClr>
          <a:schemeClr val="tx1"/>
        </a:buClr>
        <a:buSzPct val="65000"/>
        <a:buFont typeface="Wingdings" pitchFamily="2" charset="2"/>
        <a:buChar char="n"/>
        <a:defRPr sz="2000">
          <a:solidFill>
            <a:schemeClr val="tx1"/>
          </a:solidFill>
          <a:latin typeface="+mn-lt"/>
        </a:defRPr>
      </a:lvl4pPr>
      <a:lvl5pPr marL="20574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5pPr>
      <a:lvl6pPr marL="25146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99FFCC">
            <a:alpha val="29000"/>
          </a:srgbClr>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grpSp>
          <p:nvGrpSpPr>
            <p:cNvPr id="3" name="Group 3"/>
            <p:cNvGrpSpPr>
              <a:grpSpLocks/>
            </p:cNvGrpSpPr>
            <p:nvPr/>
          </p:nvGrpSpPr>
          <p:grpSpPr bwMode="auto">
            <a:xfrm>
              <a:off x="0" y="0"/>
              <a:ext cx="5760" cy="4320"/>
              <a:chOff x="0" y="0"/>
              <a:chExt cx="5760" cy="4320"/>
            </a:xfrm>
          </p:grpSpPr>
          <p:grpSp>
            <p:nvGrpSpPr>
              <p:cNvPr id="4" name="Group 4"/>
              <p:cNvGrpSpPr>
                <a:grpSpLocks/>
              </p:cNvGrpSpPr>
              <p:nvPr/>
            </p:nvGrpSpPr>
            <p:grpSpPr bwMode="auto">
              <a:xfrm>
                <a:off x="0" y="192"/>
                <a:ext cx="5760" cy="4032"/>
                <a:chOff x="0" y="192"/>
                <a:chExt cx="5760" cy="4032"/>
              </a:xfrm>
            </p:grpSpPr>
            <p:sp>
              <p:nvSpPr>
                <p:cNvPr id="1029" name="Line 5"/>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30" name="Line 6"/>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31" name="Line 7"/>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32" name="Line 8"/>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33" name="Line 9"/>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34" name="Line 10"/>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35" name="Line 11"/>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36" name="Line 12"/>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37" name="Line 13"/>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38" name="Line 14"/>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39" name="Line 15"/>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40" name="Line 16"/>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41" name="Line 17"/>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42" name="Line 18"/>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43" name="Line 19"/>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44" name="Line 20"/>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45" name="Line 21"/>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46" name="Line 22"/>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47" name="Line 23"/>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48" name="Line 24"/>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49" name="Line 25"/>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50" name="Line 26"/>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grpSp>
          <p:grpSp>
            <p:nvGrpSpPr>
              <p:cNvPr id="5" name="Group 27"/>
              <p:cNvGrpSpPr>
                <a:grpSpLocks/>
              </p:cNvGrpSpPr>
              <p:nvPr/>
            </p:nvGrpSpPr>
            <p:grpSpPr bwMode="auto">
              <a:xfrm>
                <a:off x="192" y="0"/>
                <a:ext cx="5376" cy="4320"/>
                <a:chOff x="192" y="0"/>
                <a:chExt cx="5376" cy="4320"/>
              </a:xfrm>
            </p:grpSpPr>
            <p:sp>
              <p:nvSpPr>
                <p:cNvPr id="1052"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53"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54"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55"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56"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57"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58"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59"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60"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61"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62"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63"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64"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65"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66"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67"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68"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69"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70"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71"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72"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73"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74"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75"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76"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77"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78"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79"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80"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grpSp>
        </p:grpSp>
        <p:sp>
          <p:nvSpPr>
            <p:cNvPr id="1081"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headEnd/>
              <a:tailEnd/>
            </a:ln>
            <a:effectLst/>
          </p:spPr>
          <p:txBody>
            <a:bodyPr wrap="none" anchor="ctr"/>
            <a:lstStyle/>
            <a:p>
              <a:endParaRPr lang="en-US" sz="1350" dirty="0">
                <a:solidFill>
                  <a:prstClr val="black"/>
                </a:solidFill>
              </a:endParaRPr>
            </a:p>
          </p:txBody>
        </p:sp>
        <p:sp>
          <p:nvSpPr>
            <p:cNvPr id="1082" name="Line 58"/>
            <p:cNvSpPr>
              <a:spLocks noChangeShapeType="1"/>
            </p:cNvSpPr>
            <p:nvPr/>
          </p:nvSpPr>
          <p:spPr bwMode="ltGray">
            <a:xfrm>
              <a:off x="5568" y="0"/>
              <a:ext cx="0" cy="1488"/>
            </a:xfrm>
            <a:prstGeom prst="line">
              <a:avLst/>
            </a:prstGeom>
            <a:noFill/>
            <a:ln w="9525">
              <a:solidFill>
                <a:schemeClr val="hlink"/>
              </a:solidFill>
              <a:round/>
              <a:headEnd/>
              <a:tailEnd/>
            </a:ln>
            <a:effectLst/>
          </p:spPr>
          <p:txBody>
            <a:bodyPr wrap="none" anchor="ctr"/>
            <a:lstStyle/>
            <a:p>
              <a:endParaRPr lang="en-US" sz="1350" dirty="0">
                <a:solidFill>
                  <a:prstClr val="black"/>
                </a:solidFill>
              </a:endParaRPr>
            </a:p>
          </p:txBody>
        </p:sp>
        <p:grpSp>
          <p:nvGrpSpPr>
            <p:cNvPr id="6" name="Group 59"/>
            <p:cNvGrpSpPr>
              <a:grpSpLocks/>
            </p:cNvGrpSpPr>
            <p:nvPr/>
          </p:nvGrpSpPr>
          <p:grpSpPr bwMode="auto">
            <a:xfrm>
              <a:off x="261" y="892"/>
              <a:ext cx="1124" cy="1464"/>
              <a:chOff x="96" y="916"/>
              <a:chExt cx="2208" cy="2876"/>
            </a:xfrm>
          </p:grpSpPr>
          <p:sp>
            <p:nvSpPr>
              <p:cNvPr id="1084" name="Line 60"/>
              <p:cNvSpPr>
                <a:spLocks noChangeShapeType="1"/>
              </p:cNvSpPr>
              <p:nvPr/>
            </p:nvSpPr>
            <p:spPr bwMode="ltGray">
              <a:xfrm flipH="1">
                <a:off x="96" y="1037"/>
                <a:ext cx="2208" cy="0"/>
              </a:xfrm>
              <a:prstGeom prst="line">
                <a:avLst/>
              </a:prstGeom>
              <a:noFill/>
              <a:ln w="9525">
                <a:solidFill>
                  <a:schemeClr val="hlink"/>
                </a:solidFill>
                <a:round/>
                <a:headEnd/>
                <a:tailEnd/>
              </a:ln>
              <a:effectLst/>
            </p:spPr>
            <p:txBody>
              <a:bodyPr wrap="none" anchor="ctr"/>
              <a:lstStyle/>
              <a:p>
                <a:endParaRPr lang="en-US" sz="1350" dirty="0">
                  <a:solidFill>
                    <a:prstClr val="black"/>
                  </a:solidFill>
                </a:endParaRPr>
              </a:p>
            </p:txBody>
          </p:sp>
          <p:sp>
            <p:nvSpPr>
              <p:cNvPr id="1085" name="Line 61"/>
              <p:cNvSpPr>
                <a:spLocks noChangeShapeType="1"/>
              </p:cNvSpPr>
              <p:nvPr/>
            </p:nvSpPr>
            <p:spPr bwMode="ltGray">
              <a:xfrm>
                <a:off x="336" y="920"/>
                <a:ext cx="0" cy="2872"/>
              </a:xfrm>
              <a:prstGeom prst="line">
                <a:avLst/>
              </a:prstGeom>
              <a:noFill/>
              <a:ln w="9525">
                <a:solidFill>
                  <a:schemeClr val="hlink"/>
                </a:solidFill>
                <a:round/>
                <a:headEnd/>
                <a:tailEnd/>
              </a:ln>
              <a:effectLst/>
            </p:spPr>
            <p:txBody>
              <a:bodyPr wrap="none" anchor="ctr"/>
              <a:lstStyle/>
              <a:p>
                <a:endParaRPr lang="en-US" sz="1350" dirty="0">
                  <a:solidFill>
                    <a:prstClr val="black"/>
                  </a:solidFill>
                </a:endParaRPr>
              </a:p>
            </p:txBody>
          </p:sp>
          <p:sp>
            <p:nvSpPr>
              <p:cNvPr id="1086" name="Arc 62"/>
              <p:cNvSpPr>
                <a:spLocks/>
              </p:cNvSpPr>
              <p:nvPr/>
            </p:nvSpPr>
            <p:spPr bwMode="ltGray">
              <a:xfrm flipH="1">
                <a:off x="217" y="916"/>
                <a:ext cx="239" cy="239"/>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endParaRPr lang="en-US" sz="1350" dirty="0">
                  <a:solidFill>
                    <a:prstClr val="black"/>
                  </a:solidFill>
                </a:endParaRPr>
              </a:p>
            </p:txBody>
          </p:sp>
        </p:grpSp>
      </p:grpSp>
      <p:sp>
        <p:nvSpPr>
          <p:cNvPr id="1087" name="Rectangle 63"/>
          <p:cNvSpPr>
            <a:spLocks noGrp="1" noChangeArrowheads="1"/>
          </p:cNvSpPr>
          <p:nvPr>
            <p:ph type="title"/>
          </p:nvPr>
        </p:nvSpPr>
        <p:spPr bwMode="auto">
          <a:xfrm>
            <a:off x="609600" y="3048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88" name="Rectangle 64"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9" name="Rectangle 6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050"/>
            </a:lvl1pPr>
          </a:lstStyle>
          <a:p>
            <a:endParaRPr lang="en-US" dirty="0">
              <a:solidFill>
                <a:prstClr val="black"/>
              </a:solidFill>
            </a:endParaRPr>
          </a:p>
        </p:txBody>
      </p:sp>
      <p:sp>
        <p:nvSpPr>
          <p:cNvPr id="1090" name="Rectangle 6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050"/>
            </a:lvl1pPr>
          </a:lstStyle>
          <a:p>
            <a:endParaRPr lang="en-US" dirty="0">
              <a:solidFill>
                <a:prstClr val="black"/>
              </a:solidFill>
            </a:endParaRPr>
          </a:p>
        </p:txBody>
      </p:sp>
      <p:sp>
        <p:nvSpPr>
          <p:cNvPr id="1091" name="Rectangle 6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50"/>
            </a:lvl1pPr>
          </a:lstStyle>
          <a:p>
            <a:fld id="{8D54F873-97B0-48EF-BBC3-8C05D51956D7}" type="slidenum">
              <a:rPr lang="en-US" smtClean="0">
                <a:solidFill>
                  <a:prstClr val="black"/>
                </a:solidFill>
              </a:rPr>
              <a:pPr/>
              <a:t>‹#›</a:t>
            </a:fld>
            <a:endParaRPr lang="en-US" dirty="0">
              <a:solidFill>
                <a:prstClr val="black"/>
              </a:solidFill>
            </a:endParaRPr>
          </a:p>
        </p:txBody>
      </p:sp>
      <p:pic>
        <p:nvPicPr>
          <p:cNvPr id="1092" name="Picture 68" descr="Z:\holly\misc\Dotcolr.wmf"/>
          <p:cNvPicPr>
            <a:picLocks noChangeAspect="1" noChangeArrowheads="1"/>
          </p:cNvPicPr>
          <p:nvPr/>
        </p:nvPicPr>
        <p:blipFill>
          <a:blip r:embed="rId14" cstate="print"/>
          <a:srcRect/>
          <a:stretch>
            <a:fillRect/>
          </a:stretch>
        </p:blipFill>
        <p:spPr bwMode="auto">
          <a:xfrm>
            <a:off x="7972425" y="271463"/>
            <a:ext cx="820738" cy="823912"/>
          </a:xfrm>
          <a:prstGeom prst="rect">
            <a:avLst/>
          </a:prstGeom>
          <a:noFill/>
        </p:spPr>
      </p:pic>
    </p:spTree>
    <p:extLst>
      <p:ext uri="{BB962C8B-B14F-4D97-AF65-F5344CB8AC3E}">
        <p14:creationId xmlns:p14="http://schemas.microsoft.com/office/powerpoint/2010/main" val="291063255"/>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hf sldNum="0" hdr="0" ftr="0" dt="0"/>
  <p:txStyles>
    <p:titleStyle>
      <a:lvl1pPr algn="l" rtl="0" eaLnBrk="1" fontAlgn="base" hangingPunct="1">
        <a:spcBef>
          <a:spcPct val="0"/>
        </a:spcBef>
        <a:spcAft>
          <a:spcPct val="0"/>
        </a:spcAft>
        <a:defRPr sz="3300">
          <a:solidFill>
            <a:schemeClr val="tx2"/>
          </a:solidFill>
          <a:latin typeface="+mj-lt"/>
          <a:ea typeface="+mj-ea"/>
          <a:cs typeface="+mj-cs"/>
        </a:defRPr>
      </a:lvl1pPr>
      <a:lvl2pPr algn="l" rtl="0" eaLnBrk="1" fontAlgn="base" hangingPunct="1">
        <a:spcBef>
          <a:spcPct val="0"/>
        </a:spcBef>
        <a:spcAft>
          <a:spcPct val="0"/>
        </a:spcAft>
        <a:defRPr sz="3300">
          <a:solidFill>
            <a:schemeClr val="tx2"/>
          </a:solidFill>
          <a:latin typeface="Tahoma" pitchFamily="34" charset="0"/>
        </a:defRPr>
      </a:lvl2pPr>
      <a:lvl3pPr algn="l" rtl="0" eaLnBrk="1" fontAlgn="base" hangingPunct="1">
        <a:spcBef>
          <a:spcPct val="0"/>
        </a:spcBef>
        <a:spcAft>
          <a:spcPct val="0"/>
        </a:spcAft>
        <a:defRPr sz="3300">
          <a:solidFill>
            <a:schemeClr val="tx2"/>
          </a:solidFill>
          <a:latin typeface="Tahoma" pitchFamily="34" charset="0"/>
        </a:defRPr>
      </a:lvl3pPr>
      <a:lvl4pPr algn="l" rtl="0" eaLnBrk="1" fontAlgn="base" hangingPunct="1">
        <a:spcBef>
          <a:spcPct val="0"/>
        </a:spcBef>
        <a:spcAft>
          <a:spcPct val="0"/>
        </a:spcAft>
        <a:defRPr sz="3300">
          <a:solidFill>
            <a:schemeClr val="tx2"/>
          </a:solidFill>
          <a:latin typeface="Tahoma" pitchFamily="34" charset="0"/>
        </a:defRPr>
      </a:lvl4pPr>
      <a:lvl5pPr algn="l" rtl="0" eaLnBrk="1" fontAlgn="base" hangingPunct="1">
        <a:spcBef>
          <a:spcPct val="0"/>
        </a:spcBef>
        <a:spcAft>
          <a:spcPct val="0"/>
        </a:spcAft>
        <a:defRPr sz="3300">
          <a:solidFill>
            <a:schemeClr val="tx2"/>
          </a:solidFill>
          <a:latin typeface="Tahoma" pitchFamily="34" charset="0"/>
        </a:defRPr>
      </a:lvl5pPr>
      <a:lvl6pPr marL="342900" algn="l" rtl="0" eaLnBrk="1" fontAlgn="base" hangingPunct="1">
        <a:spcBef>
          <a:spcPct val="0"/>
        </a:spcBef>
        <a:spcAft>
          <a:spcPct val="0"/>
        </a:spcAft>
        <a:defRPr sz="3300">
          <a:solidFill>
            <a:schemeClr val="tx2"/>
          </a:solidFill>
          <a:latin typeface="Tahoma" pitchFamily="34" charset="0"/>
        </a:defRPr>
      </a:lvl6pPr>
      <a:lvl7pPr marL="685800" algn="l" rtl="0" eaLnBrk="1" fontAlgn="base" hangingPunct="1">
        <a:spcBef>
          <a:spcPct val="0"/>
        </a:spcBef>
        <a:spcAft>
          <a:spcPct val="0"/>
        </a:spcAft>
        <a:defRPr sz="3300">
          <a:solidFill>
            <a:schemeClr val="tx2"/>
          </a:solidFill>
          <a:latin typeface="Tahoma" pitchFamily="34" charset="0"/>
        </a:defRPr>
      </a:lvl7pPr>
      <a:lvl8pPr marL="1028700" algn="l" rtl="0" eaLnBrk="1" fontAlgn="base" hangingPunct="1">
        <a:spcBef>
          <a:spcPct val="0"/>
        </a:spcBef>
        <a:spcAft>
          <a:spcPct val="0"/>
        </a:spcAft>
        <a:defRPr sz="3300">
          <a:solidFill>
            <a:schemeClr val="tx2"/>
          </a:solidFill>
          <a:latin typeface="Tahoma" pitchFamily="34" charset="0"/>
        </a:defRPr>
      </a:lvl8pPr>
      <a:lvl9pPr marL="1371600" algn="l" rtl="0" eaLnBrk="1" fontAlgn="base" hangingPunct="1">
        <a:spcBef>
          <a:spcPct val="0"/>
        </a:spcBef>
        <a:spcAft>
          <a:spcPct val="0"/>
        </a:spcAft>
        <a:defRPr sz="3300">
          <a:solidFill>
            <a:schemeClr val="tx2"/>
          </a:solidFill>
          <a:latin typeface="Tahoma" pitchFamily="34" charset="0"/>
        </a:defRPr>
      </a:lvl9pPr>
    </p:titleStyle>
    <p:bodyStyle>
      <a:lvl1pPr marL="257175" indent="-257175" algn="l" rtl="0" eaLnBrk="1" fontAlgn="base" hangingPunct="1">
        <a:spcBef>
          <a:spcPct val="20000"/>
        </a:spcBef>
        <a:spcAft>
          <a:spcPct val="0"/>
        </a:spcAft>
        <a:buClr>
          <a:schemeClr val="hlink"/>
        </a:buClr>
        <a:buSzPct val="110000"/>
        <a:buFont typeface="Wingdings" pitchFamily="2" charset="2"/>
        <a:buBlip>
          <a:blip r:embed="rId15"/>
        </a:buBlip>
        <a:defRPr sz="2400">
          <a:solidFill>
            <a:schemeClr val="tx1"/>
          </a:solidFill>
          <a:latin typeface="+mn-lt"/>
          <a:ea typeface="+mn-ea"/>
          <a:cs typeface="+mn-cs"/>
        </a:defRPr>
      </a:lvl1pPr>
      <a:lvl2pPr marL="557213" indent="-214313" algn="l" rtl="0" eaLnBrk="1" fontAlgn="base" hangingPunct="1">
        <a:spcBef>
          <a:spcPct val="20000"/>
        </a:spcBef>
        <a:spcAft>
          <a:spcPct val="0"/>
        </a:spcAft>
        <a:buClr>
          <a:schemeClr val="tx1"/>
        </a:buClr>
        <a:buSzPct val="60000"/>
        <a:buFont typeface="Wingdings" pitchFamily="2" charset="2"/>
        <a:buChar char="n"/>
        <a:defRPr sz="2100">
          <a:solidFill>
            <a:schemeClr val="tx1"/>
          </a:solidFill>
          <a:latin typeface="+mn-lt"/>
        </a:defRPr>
      </a:lvl2pPr>
      <a:lvl3pPr marL="857250" indent="-171450" algn="l" rtl="0" eaLnBrk="1" fontAlgn="base" hangingPunct="1">
        <a:spcBef>
          <a:spcPct val="20000"/>
        </a:spcBef>
        <a:spcAft>
          <a:spcPct val="0"/>
        </a:spcAft>
        <a:buClr>
          <a:schemeClr val="hlink"/>
        </a:buClr>
        <a:buSzPct val="95000"/>
        <a:buFont typeface="Wingdings" pitchFamily="2" charset="2"/>
        <a:buChar char="w"/>
        <a:defRPr sz="1800">
          <a:solidFill>
            <a:schemeClr val="tx1"/>
          </a:solidFill>
          <a:latin typeface="+mn-lt"/>
        </a:defRPr>
      </a:lvl3pPr>
      <a:lvl4pPr marL="1200150" indent="-171450" algn="l" rtl="0" eaLnBrk="1" fontAlgn="base" hangingPunct="1">
        <a:spcBef>
          <a:spcPct val="20000"/>
        </a:spcBef>
        <a:spcAft>
          <a:spcPct val="0"/>
        </a:spcAft>
        <a:buClr>
          <a:schemeClr val="tx1"/>
        </a:buClr>
        <a:buSzPct val="65000"/>
        <a:buFont typeface="Wingdings" pitchFamily="2" charset="2"/>
        <a:buChar char="n"/>
        <a:defRPr sz="1500">
          <a:solidFill>
            <a:schemeClr val="tx1"/>
          </a:solidFill>
          <a:latin typeface="+mn-lt"/>
        </a:defRPr>
      </a:lvl4pPr>
      <a:lvl5pPr marL="1543050" indent="-171450" algn="l" rtl="0" eaLnBrk="1" fontAlgn="base" hangingPunct="1">
        <a:spcBef>
          <a:spcPct val="20000"/>
        </a:spcBef>
        <a:spcAft>
          <a:spcPct val="0"/>
        </a:spcAft>
        <a:buClr>
          <a:schemeClr val="hlink"/>
        </a:buClr>
        <a:buSzPct val="60000"/>
        <a:buFont typeface="Wingdings" pitchFamily="2" charset="2"/>
        <a:buChar char="n"/>
        <a:defRPr sz="1500">
          <a:solidFill>
            <a:schemeClr val="tx1"/>
          </a:solidFill>
          <a:latin typeface="+mn-lt"/>
        </a:defRPr>
      </a:lvl5pPr>
      <a:lvl6pPr marL="1885950" indent="-171450" algn="l" rtl="0" eaLnBrk="1" fontAlgn="base" hangingPunct="1">
        <a:spcBef>
          <a:spcPct val="20000"/>
        </a:spcBef>
        <a:spcAft>
          <a:spcPct val="0"/>
        </a:spcAft>
        <a:buClr>
          <a:schemeClr val="hlink"/>
        </a:buClr>
        <a:buSzPct val="60000"/>
        <a:buFont typeface="Wingdings" pitchFamily="2" charset="2"/>
        <a:buChar char="n"/>
        <a:defRPr sz="1500">
          <a:solidFill>
            <a:schemeClr val="tx1"/>
          </a:solidFill>
          <a:latin typeface="+mn-lt"/>
        </a:defRPr>
      </a:lvl6pPr>
      <a:lvl7pPr marL="2228850" indent="-171450" algn="l" rtl="0" eaLnBrk="1" fontAlgn="base" hangingPunct="1">
        <a:spcBef>
          <a:spcPct val="20000"/>
        </a:spcBef>
        <a:spcAft>
          <a:spcPct val="0"/>
        </a:spcAft>
        <a:buClr>
          <a:schemeClr val="hlink"/>
        </a:buClr>
        <a:buSzPct val="60000"/>
        <a:buFont typeface="Wingdings" pitchFamily="2" charset="2"/>
        <a:buChar char="n"/>
        <a:defRPr sz="1500">
          <a:solidFill>
            <a:schemeClr val="tx1"/>
          </a:solidFill>
          <a:latin typeface="+mn-lt"/>
        </a:defRPr>
      </a:lvl7pPr>
      <a:lvl8pPr marL="2571750" indent="-171450" algn="l" rtl="0" eaLnBrk="1" fontAlgn="base" hangingPunct="1">
        <a:spcBef>
          <a:spcPct val="20000"/>
        </a:spcBef>
        <a:spcAft>
          <a:spcPct val="0"/>
        </a:spcAft>
        <a:buClr>
          <a:schemeClr val="hlink"/>
        </a:buClr>
        <a:buSzPct val="60000"/>
        <a:buFont typeface="Wingdings" pitchFamily="2" charset="2"/>
        <a:buChar char="n"/>
        <a:defRPr sz="1500">
          <a:solidFill>
            <a:schemeClr val="tx1"/>
          </a:solidFill>
          <a:latin typeface="+mn-lt"/>
        </a:defRPr>
      </a:lvl8pPr>
      <a:lvl9pPr marL="2914650" indent="-171450" algn="l" rtl="0" eaLnBrk="1" fontAlgn="base" hangingPunct="1">
        <a:spcBef>
          <a:spcPct val="20000"/>
        </a:spcBef>
        <a:spcAft>
          <a:spcPct val="0"/>
        </a:spcAft>
        <a:buClr>
          <a:schemeClr val="hlink"/>
        </a:buClr>
        <a:buSzPct val="60000"/>
        <a:buFont typeface="Wingdings" pitchFamily="2" charset="2"/>
        <a:buChar char="n"/>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99FFCC">
            <a:alpha val="29000"/>
          </a:srgbClr>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grpSp>
          <p:nvGrpSpPr>
            <p:cNvPr id="3" name="Group 3"/>
            <p:cNvGrpSpPr>
              <a:grpSpLocks/>
            </p:cNvGrpSpPr>
            <p:nvPr/>
          </p:nvGrpSpPr>
          <p:grpSpPr bwMode="auto">
            <a:xfrm>
              <a:off x="0" y="0"/>
              <a:ext cx="5760" cy="4320"/>
              <a:chOff x="0" y="0"/>
              <a:chExt cx="5760" cy="4320"/>
            </a:xfrm>
          </p:grpSpPr>
          <p:grpSp>
            <p:nvGrpSpPr>
              <p:cNvPr id="4" name="Group 4"/>
              <p:cNvGrpSpPr>
                <a:grpSpLocks/>
              </p:cNvGrpSpPr>
              <p:nvPr/>
            </p:nvGrpSpPr>
            <p:grpSpPr bwMode="auto">
              <a:xfrm>
                <a:off x="0" y="192"/>
                <a:ext cx="5760" cy="4032"/>
                <a:chOff x="0" y="192"/>
                <a:chExt cx="5760" cy="4032"/>
              </a:xfrm>
            </p:grpSpPr>
            <p:sp>
              <p:nvSpPr>
                <p:cNvPr id="1029" name="Line 5"/>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30" name="Line 6"/>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31" name="Line 7"/>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32" name="Line 8"/>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33" name="Line 9"/>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34" name="Line 10"/>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35" name="Line 11"/>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36" name="Line 12"/>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37" name="Line 13"/>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38" name="Line 14"/>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39" name="Line 15"/>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40" name="Line 16"/>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41" name="Line 17"/>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42" name="Line 18"/>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43" name="Line 19"/>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44" name="Line 20"/>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45" name="Line 21"/>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46" name="Line 22"/>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47" name="Line 23"/>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48" name="Line 24"/>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49" name="Line 25"/>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50" name="Line 26"/>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grpSp>
          <p:grpSp>
            <p:nvGrpSpPr>
              <p:cNvPr id="5" name="Group 27"/>
              <p:cNvGrpSpPr>
                <a:grpSpLocks/>
              </p:cNvGrpSpPr>
              <p:nvPr/>
            </p:nvGrpSpPr>
            <p:grpSpPr bwMode="auto">
              <a:xfrm>
                <a:off x="192" y="0"/>
                <a:ext cx="5376" cy="4320"/>
                <a:chOff x="192" y="0"/>
                <a:chExt cx="5376" cy="4320"/>
              </a:xfrm>
            </p:grpSpPr>
            <p:sp>
              <p:nvSpPr>
                <p:cNvPr id="1052"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53"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54"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55"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56"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57"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58"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59"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60"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61"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62"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63"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64"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65"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66"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67"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68"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69"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70"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71"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72"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73"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74"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75"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76"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77"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78"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79"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80"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grpSp>
        </p:grpSp>
        <p:sp>
          <p:nvSpPr>
            <p:cNvPr id="1081"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headEnd/>
              <a:tailEnd/>
            </a:ln>
            <a:effectLst/>
          </p:spPr>
          <p:txBody>
            <a:bodyPr wrap="none" anchor="ctr"/>
            <a:lstStyle/>
            <a:p>
              <a:endParaRPr lang="en-US" dirty="0">
                <a:solidFill>
                  <a:prstClr val="black"/>
                </a:solidFill>
              </a:endParaRPr>
            </a:p>
          </p:txBody>
        </p:sp>
        <p:sp>
          <p:nvSpPr>
            <p:cNvPr id="1082" name="Line 58"/>
            <p:cNvSpPr>
              <a:spLocks noChangeShapeType="1"/>
            </p:cNvSpPr>
            <p:nvPr/>
          </p:nvSpPr>
          <p:spPr bwMode="ltGray">
            <a:xfrm>
              <a:off x="5568" y="0"/>
              <a:ext cx="0" cy="1488"/>
            </a:xfrm>
            <a:prstGeom prst="line">
              <a:avLst/>
            </a:prstGeom>
            <a:noFill/>
            <a:ln w="9525">
              <a:solidFill>
                <a:schemeClr val="hlink"/>
              </a:solidFill>
              <a:round/>
              <a:headEnd/>
              <a:tailEnd/>
            </a:ln>
            <a:effectLst/>
          </p:spPr>
          <p:txBody>
            <a:bodyPr wrap="none" anchor="ctr"/>
            <a:lstStyle/>
            <a:p>
              <a:endParaRPr lang="en-US" dirty="0">
                <a:solidFill>
                  <a:prstClr val="black"/>
                </a:solidFill>
              </a:endParaRPr>
            </a:p>
          </p:txBody>
        </p:sp>
        <p:grpSp>
          <p:nvGrpSpPr>
            <p:cNvPr id="6" name="Group 59"/>
            <p:cNvGrpSpPr>
              <a:grpSpLocks/>
            </p:cNvGrpSpPr>
            <p:nvPr/>
          </p:nvGrpSpPr>
          <p:grpSpPr bwMode="auto">
            <a:xfrm>
              <a:off x="261" y="892"/>
              <a:ext cx="1124" cy="1464"/>
              <a:chOff x="96" y="916"/>
              <a:chExt cx="2208" cy="2876"/>
            </a:xfrm>
          </p:grpSpPr>
          <p:sp>
            <p:nvSpPr>
              <p:cNvPr id="1084" name="Line 60"/>
              <p:cNvSpPr>
                <a:spLocks noChangeShapeType="1"/>
              </p:cNvSpPr>
              <p:nvPr/>
            </p:nvSpPr>
            <p:spPr bwMode="ltGray">
              <a:xfrm flipH="1">
                <a:off x="96" y="1037"/>
                <a:ext cx="2208" cy="0"/>
              </a:xfrm>
              <a:prstGeom prst="line">
                <a:avLst/>
              </a:prstGeom>
              <a:noFill/>
              <a:ln w="9525">
                <a:solidFill>
                  <a:schemeClr val="hlink"/>
                </a:solidFill>
                <a:round/>
                <a:headEnd/>
                <a:tailEnd/>
              </a:ln>
              <a:effectLst/>
            </p:spPr>
            <p:txBody>
              <a:bodyPr wrap="none" anchor="ctr"/>
              <a:lstStyle/>
              <a:p>
                <a:endParaRPr lang="en-US" dirty="0">
                  <a:solidFill>
                    <a:prstClr val="black"/>
                  </a:solidFill>
                </a:endParaRPr>
              </a:p>
            </p:txBody>
          </p:sp>
          <p:sp>
            <p:nvSpPr>
              <p:cNvPr id="1085" name="Line 61"/>
              <p:cNvSpPr>
                <a:spLocks noChangeShapeType="1"/>
              </p:cNvSpPr>
              <p:nvPr/>
            </p:nvSpPr>
            <p:spPr bwMode="ltGray">
              <a:xfrm>
                <a:off x="336" y="920"/>
                <a:ext cx="0" cy="2872"/>
              </a:xfrm>
              <a:prstGeom prst="line">
                <a:avLst/>
              </a:prstGeom>
              <a:noFill/>
              <a:ln w="9525">
                <a:solidFill>
                  <a:schemeClr val="hlink"/>
                </a:solidFill>
                <a:round/>
                <a:headEnd/>
                <a:tailEnd/>
              </a:ln>
              <a:effectLst/>
            </p:spPr>
            <p:txBody>
              <a:bodyPr wrap="none" anchor="ctr"/>
              <a:lstStyle/>
              <a:p>
                <a:endParaRPr lang="en-US" dirty="0">
                  <a:solidFill>
                    <a:prstClr val="black"/>
                  </a:solidFill>
                </a:endParaRPr>
              </a:p>
            </p:txBody>
          </p:sp>
          <p:sp>
            <p:nvSpPr>
              <p:cNvPr id="1086" name="Arc 62"/>
              <p:cNvSpPr>
                <a:spLocks/>
              </p:cNvSpPr>
              <p:nvPr/>
            </p:nvSpPr>
            <p:spPr bwMode="ltGray">
              <a:xfrm flipH="1">
                <a:off x="217" y="916"/>
                <a:ext cx="239" cy="239"/>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endParaRPr lang="en-US" dirty="0">
                  <a:solidFill>
                    <a:prstClr val="black"/>
                  </a:solidFill>
                </a:endParaRPr>
              </a:p>
            </p:txBody>
          </p:sp>
        </p:grpSp>
      </p:grpSp>
      <p:sp>
        <p:nvSpPr>
          <p:cNvPr id="1087" name="Rectangle 63"/>
          <p:cNvSpPr>
            <a:spLocks noGrp="1" noChangeArrowheads="1"/>
          </p:cNvSpPr>
          <p:nvPr>
            <p:ph type="title"/>
          </p:nvPr>
        </p:nvSpPr>
        <p:spPr bwMode="auto">
          <a:xfrm>
            <a:off x="609600" y="3048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88" name="Rectangle 64"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9" name="Rectangle 6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endParaRPr lang="en-US" dirty="0">
              <a:solidFill>
                <a:prstClr val="black"/>
              </a:solidFill>
            </a:endParaRPr>
          </a:p>
        </p:txBody>
      </p:sp>
      <p:sp>
        <p:nvSpPr>
          <p:cNvPr id="1090" name="Rectangle 6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endParaRPr lang="en-US" dirty="0">
              <a:solidFill>
                <a:prstClr val="black"/>
              </a:solidFill>
            </a:endParaRPr>
          </a:p>
        </p:txBody>
      </p:sp>
      <p:sp>
        <p:nvSpPr>
          <p:cNvPr id="1091" name="Rectangle 6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fld id="{8D54F873-97B0-48EF-BBC3-8C05D51956D7}" type="slidenum">
              <a:rPr lang="en-US" smtClean="0">
                <a:solidFill>
                  <a:prstClr val="black"/>
                </a:solidFill>
              </a:rPr>
              <a:pPr/>
              <a:t>‹#›</a:t>
            </a:fld>
            <a:endParaRPr lang="en-US" dirty="0">
              <a:solidFill>
                <a:prstClr val="black"/>
              </a:solidFill>
            </a:endParaRPr>
          </a:p>
        </p:txBody>
      </p:sp>
      <p:pic>
        <p:nvPicPr>
          <p:cNvPr id="1092" name="Picture 68" descr="Z:\holly\misc\Dotcolr.wmf"/>
          <p:cNvPicPr>
            <a:picLocks noChangeAspect="1" noChangeArrowheads="1"/>
          </p:cNvPicPr>
          <p:nvPr/>
        </p:nvPicPr>
        <p:blipFill>
          <a:blip r:embed="rId14" cstate="print"/>
          <a:srcRect/>
          <a:stretch>
            <a:fillRect/>
          </a:stretch>
        </p:blipFill>
        <p:spPr bwMode="auto">
          <a:xfrm>
            <a:off x="7972425" y="271463"/>
            <a:ext cx="820738" cy="823912"/>
          </a:xfrm>
          <a:prstGeom prst="rect">
            <a:avLst/>
          </a:prstGeom>
          <a:noFill/>
        </p:spPr>
      </p:pic>
    </p:spTree>
    <p:extLst>
      <p:ext uri="{BB962C8B-B14F-4D97-AF65-F5344CB8AC3E}">
        <p14:creationId xmlns:p14="http://schemas.microsoft.com/office/powerpoint/2010/main" val="363823625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Lst>
  <p:hf sldNum="0" hdr="0" ftr="0" dt="0"/>
  <p:txStyles>
    <p:title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p:titleStyle>
    <p:bodyStyle>
      <a:lvl1pPr marL="342900" indent="-342900" algn="l" rtl="0" eaLnBrk="1" fontAlgn="base" hangingPunct="1">
        <a:spcBef>
          <a:spcPct val="20000"/>
        </a:spcBef>
        <a:spcAft>
          <a:spcPct val="0"/>
        </a:spcAft>
        <a:buClr>
          <a:schemeClr val="hlink"/>
        </a:buClr>
        <a:buSzPct val="110000"/>
        <a:buFont typeface="Wingdings" pitchFamily="2" charset="2"/>
        <a:buBlip>
          <a:blip r:embed="rId15"/>
        </a:buBlip>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SzPct val="60000"/>
        <a:buFont typeface="Wingdings" pitchFamily="2" charset="2"/>
        <a:buChar char="n"/>
        <a:defRPr sz="2800">
          <a:solidFill>
            <a:schemeClr val="tx1"/>
          </a:solidFill>
          <a:latin typeface="+mn-lt"/>
        </a:defRPr>
      </a:lvl2pPr>
      <a:lvl3pPr marL="1143000" indent="-228600" algn="l" rtl="0" eaLnBrk="1" fontAlgn="base" hangingPunct="1">
        <a:spcBef>
          <a:spcPct val="20000"/>
        </a:spcBef>
        <a:spcAft>
          <a:spcPct val="0"/>
        </a:spcAft>
        <a:buClr>
          <a:schemeClr val="hlink"/>
        </a:buClr>
        <a:buSzPct val="95000"/>
        <a:buFont typeface="Wingdings" pitchFamily="2" charset="2"/>
        <a:buChar char="w"/>
        <a:defRPr sz="2400">
          <a:solidFill>
            <a:schemeClr val="tx1"/>
          </a:solidFill>
          <a:latin typeface="+mn-lt"/>
        </a:defRPr>
      </a:lvl3pPr>
      <a:lvl4pPr marL="1600200" indent="-228600" algn="l" rtl="0" eaLnBrk="1" fontAlgn="base" hangingPunct="1">
        <a:spcBef>
          <a:spcPct val="20000"/>
        </a:spcBef>
        <a:spcAft>
          <a:spcPct val="0"/>
        </a:spcAft>
        <a:buClr>
          <a:schemeClr val="tx1"/>
        </a:buClr>
        <a:buSzPct val="65000"/>
        <a:buFont typeface="Wingdings" pitchFamily="2" charset="2"/>
        <a:buChar char="n"/>
        <a:defRPr sz="2000">
          <a:solidFill>
            <a:schemeClr val="tx1"/>
          </a:solidFill>
          <a:latin typeface="+mn-lt"/>
        </a:defRPr>
      </a:lvl4pPr>
      <a:lvl5pPr marL="20574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5pPr>
      <a:lvl6pPr marL="25146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99FFCC">
            <a:alpha val="29000"/>
          </a:srgbClr>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grpSp>
          <p:nvGrpSpPr>
            <p:cNvPr id="3" name="Group 3"/>
            <p:cNvGrpSpPr>
              <a:grpSpLocks/>
            </p:cNvGrpSpPr>
            <p:nvPr/>
          </p:nvGrpSpPr>
          <p:grpSpPr bwMode="auto">
            <a:xfrm>
              <a:off x="0" y="0"/>
              <a:ext cx="5760" cy="4320"/>
              <a:chOff x="0" y="0"/>
              <a:chExt cx="5760" cy="4320"/>
            </a:xfrm>
          </p:grpSpPr>
          <p:grpSp>
            <p:nvGrpSpPr>
              <p:cNvPr id="4" name="Group 4"/>
              <p:cNvGrpSpPr>
                <a:grpSpLocks/>
              </p:cNvGrpSpPr>
              <p:nvPr/>
            </p:nvGrpSpPr>
            <p:grpSpPr bwMode="auto">
              <a:xfrm>
                <a:off x="0" y="192"/>
                <a:ext cx="5760" cy="4032"/>
                <a:chOff x="0" y="192"/>
                <a:chExt cx="5760" cy="4032"/>
              </a:xfrm>
            </p:grpSpPr>
            <p:sp>
              <p:nvSpPr>
                <p:cNvPr id="1029" name="Line 5"/>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30" name="Line 6"/>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31" name="Line 7"/>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32" name="Line 8"/>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33" name="Line 9"/>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34" name="Line 10"/>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35" name="Line 11"/>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36" name="Line 12"/>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37" name="Line 13"/>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38" name="Line 14"/>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39" name="Line 15"/>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40" name="Line 16"/>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41" name="Line 17"/>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42" name="Line 18"/>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43" name="Line 19"/>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44" name="Line 20"/>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45" name="Line 21"/>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46" name="Line 22"/>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47" name="Line 23"/>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48" name="Line 24"/>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49" name="Line 25"/>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50" name="Line 26"/>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grpSp>
          <p:grpSp>
            <p:nvGrpSpPr>
              <p:cNvPr id="5" name="Group 27"/>
              <p:cNvGrpSpPr>
                <a:grpSpLocks/>
              </p:cNvGrpSpPr>
              <p:nvPr/>
            </p:nvGrpSpPr>
            <p:grpSpPr bwMode="auto">
              <a:xfrm>
                <a:off x="192" y="0"/>
                <a:ext cx="5376" cy="4320"/>
                <a:chOff x="192" y="0"/>
                <a:chExt cx="5376" cy="4320"/>
              </a:xfrm>
            </p:grpSpPr>
            <p:sp>
              <p:nvSpPr>
                <p:cNvPr id="1052"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53"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54"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55"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56"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57"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58"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59"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60"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61"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62"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63"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64"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65"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66"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67"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68"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69"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70"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71"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72"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73"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74"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75"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76"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77"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78"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79"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sp>
              <p:nvSpPr>
                <p:cNvPr id="1080"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sz="1350" dirty="0">
                    <a:solidFill>
                      <a:prstClr val="black"/>
                    </a:solidFill>
                  </a:endParaRPr>
                </a:p>
              </p:txBody>
            </p:sp>
          </p:grpSp>
        </p:grpSp>
        <p:sp>
          <p:nvSpPr>
            <p:cNvPr id="1081"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headEnd/>
              <a:tailEnd/>
            </a:ln>
            <a:effectLst/>
          </p:spPr>
          <p:txBody>
            <a:bodyPr wrap="none" anchor="ctr"/>
            <a:lstStyle/>
            <a:p>
              <a:endParaRPr lang="en-US" sz="1350" dirty="0">
                <a:solidFill>
                  <a:prstClr val="black"/>
                </a:solidFill>
              </a:endParaRPr>
            </a:p>
          </p:txBody>
        </p:sp>
        <p:sp>
          <p:nvSpPr>
            <p:cNvPr id="1082" name="Line 58"/>
            <p:cNvSpPr>
              <a:spLocks noChangeShapeType="1"/>
            </p:cNvSpPr>
            <p:nvPr/>
          </p:nvSpPr>
          <p:spPr bwMode="ltGray">
            <a:xfrm>
              <a:off x="5568" y="0"/>
              <a:ext cx="0" cy="1488"/>
            </a:xfrm>
            <a:prstGeom prst="line">
              <a:avLst/>
            </a:prstGeom>
            <a:noFill/>
            <a:ln w="9525">
              <a:solidFill>
                <a:schemeClr val="hlink"/>
              </a:solidFill>
              <a:round/>
              <a:headEnd/>
              <a:tailEnd/>
            </a:ln>
            <a:effectLst/>
          </p:spPr>
          <p:txBody>
            <a:bodyPr wrap="none" anchor="ctr"/>
            <a:lstStyle/>
            <a:p>
              <a:endParaRPr lang="en-US" sz="1350" dirty="0">
                <a:solidFill>
                  <a:prstClr val="black"/>
                </a:solidFill>
              </a:endParaRPr>
            </a:p>
          </p:txBody>
        </p:sp>
        <p:grpSp>
          <p:nvGrpSpPr>
            <p:cNvPr id="6" name="Group 59"/>
            <p:cNvGrpSpPr>
              <a:grpSpLocks/>
            </p:cNvGrpSpPr>
            <p:nvPr/>
          </p:nvGrpSpPr>
          <p:grpSpPr bwMode="auto">
            <a:xfrm>
              <a:off x="261" y="892"/>
              <a:ext cx="1124" cy="1464"/>
              <a:chOff x="96" y="916"/>
              <a:chExt cx="2208" cy="2876"/>
            </a:xfrm>
          </p:grpSpPr>
          <p:sp>
            <p:nvSpPr>
              <p:cNvPr id="1084" name="Line 60"/>
              <p:cNvSpPr>
                <a:spLocks noChangeShapeType="1"/>
              </p:cNvSpPr>
              <p:nvPr/>
            </p:nvSpPr>
            <p:spPr bwMode="ltGray">
              <a:xfrm flipH="1">
                <a:off x="96" y="1037"/>
                <a:ext cx="2208" cy="0"/>
              </a:xfrm>
              <a:prstGeom prst="line">
                <a:avLst/>
              </a:prstGeom>
              <a:noFill/>
              <a:ln w="9525">
                <a:solidFill>
                  <a:schemeClr val="hlink"/>
                </a:solidFill>
                <a:round/>
                <a:headEnd/>
                <a:tailEnd/>
              </a:ln>
              <a:effectLst/>
            </p:spPr>
            <p:txBody>
              <a:bodyPr wrap="none" anchor="ctr"/>
              <a:lstStyle/>
              <a:p>
                <a:endParaRPr lang="en-US" sz="1350" dirty="0">
                  <a:solidFill>
                    <a:prstClr val="black"/>
                  </a:solidFill>
                </a:endParaRPr>
              </a:p>
            </p:txBody>
          </p:sp>
          <p:sp>
            <p:nvSpPr>
              <p:cNvPr id="1085" name="Line 61"/>
              <p:cNvSpPr>
                <a:spLocks noChangeShapeType="1"/>
              </p:cNvSpPr>
              <p:nvPr/>
            </p:nvSpPr>
            <p:spPr bwMode="ltGray">
              <a:xfrm>
                <a:off x="336" y="920"/>
                <a:ext cx="0" cy="2872"/>
              </a:xfrm>
              <a:prstGeom prst="line">
                <a:avLst/>
              </a:prstGeom>
              <a:noFill/>
              <a:ln w="9525">
                <a:solidFill>
                  <a:schemeClr val="hlink"/>
                </a:solidFill>
                <a:round/>
                <a:headEnd/>
                <a:tailEnd/>
              </a:ln>
              <a:effectLst/>
            </p:spPr>
            <p:txBody>
              <a:bodyPr wrap="none" anchor="ctr"/>
              <a:lstStyle/>
              <a:p>
                <a:endParaRPr lang="en-US" sz="1350" dirty="0">
                  <a:solidFill>
                    <a:prstClr val="black"/>
                  </a:solidFill>
                </a:endParaRPr>
              </a:p>
            </p:txBody>
          </p:sp>
          <p:sp>
            <p:nvSpPr>
              <p:cNvPr id="1086" name="Arc 62"/>
              <p:cNvSpPr>
                <a:spLocks/>
              </p:cNvSpPr>
              <p:nvPr/>
            </p:nvSpPr>
            <p:spPr bwMode="ltGray">
              <a:xfrm flipH="1">
                <a:off x="217" y="916"/>
                <a:ext cx="239" cy="239"/>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endParaRPr lang="en-US" sz="1350" dirty="0">
                  <a:solidFill>
                    <a:prstClr val="black"/>
                  </a:solidFill>
                </a:endParaRPr>
              </a:p>
            </p:txBody>
          </p:sp>
        </p:grpSp>
      </p:grpSp>
      <p:sp>
        <p:nvSpPr>
          <p:cNvPr id="1087" name="Rectangle 63"/>
          <p:cNvSpPr>
            <a:spLocks noGrp="1" noChangeArrowheads="1"/>
          </p:cNvSpPr>
          <p:nvPr>
            <p:ph type="title"/>
          </p:nvPr>
        </p:nvSpPr>
        <p:spPr bwMode="auto">
          <a:xfrm>
            <a:off x="609600" y="3048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88" name="Rectangle 64"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9" name="Rectangle 6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050"/>
            </a:lvl1pPr>
          </a:lstStyle>
          <a:p>
            <a:endParaRPr lang="en-US" dirty="0">
              <a:solidFill>
                <a:prstClr val="black"/>
              </a:solidFill>
            </a:endParaRPr>
          </a:p>
        </p:txBody>
      </p:sp>
      <p:sp>
        <p:nvSpPr>
          <p:cNvPr id="1090" name="Rectangle 6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050"/>
            </a:lvl1pPr>
          </a:lstStyle>
          <a:p>
            <a:endParaRPr lang="en-US" dirty="0">
              <a:solidFill>
                <a:prstClr val="black"/>
              </a:solidFill>
            </a:endParaRPr>
          </a:p>
        </p:txBody>
      </p:sp>
      <p:sp>
        <p:nvSpPr>
          <p:cNvPr id="1091" name="Rectangle 6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50"/>
            </a:lvl1pPr>
          </a:lstStyle>
          <a:p>
            <a:fld id="{8D54F873-97B0-48EF-BBC3-8C05D51956D7}" type="slidenum">
              <a:rPr lang="en-US" smtClean="0">
                <a:solidFill>
                  <a:prstClr val="black"/>
                </a:solidFill>
              </a:rPr>
              <a:pPr/>
              <a:t>‹#›</a:t>
            </a:fld>
            <a:endParaRPr lang="en-US" dirty="0">
              <a:solidFill>
                <a:prstClr val="black"/>
              </a:solidFill>
            </a:endParaRPr>
          </a:p>
        </p:txBody>
      </p:sp>
      <p:pic>
        <p:nvPicPr>
          <p:cNvPr id="1092" name="Picture 68" descr="Z:\holly\misc\Dotcolr.wmf"/>
          <p:cNvPicPr>
            <a:picLocks noChangeAspect="1" noChangeArrowheads="1"/>
          </p:cNvPicPr>
          <p:nvPr/>
        </p:nvPicPr>
        <p:blipFill>
          <a:blip r:embed="rId14" cstate="print"/>
          <a:srcRect/>
          <a:stretch>
            <a:fillRect/>
          </a:stretch>
        </p:blipFill>
        <p:spPr bwMode="auto">
          <a:xfrm>
            <a:off x="7972425" y="271463"/>
            <a:ext cx="820738" cy="823912"/>
          </a:xfrm>
          <a:prstGeom prst="rect">
            <a:avLst/>
          </a:prstGeom>
          <a:noFill/>
        </p:spPr>
      </p:pic>
    </p:spTree>
    <p:extLst>
      <p:ext uri="{BB962C8B-B14F-4D97-AF65-F5344CB8AC3E}">
        <p14:creationId xmlns:p14="http://schemas.microsoft.com/office/powerpoint/2010/main" val="873196035"/>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hf sldNum="0" hdr="0" ftr="0" dt="0"/>
  <p:txStyles>
    <p:titleStyle>
      <a:lvl1pPr algn="l" rtl="0" eaLnBrk="1" fontAlgn="base" hangingPunct="1">
        <a:spcBef>
          <a:spcPct val="0"/>
        </a:spcBef>
        <a:spcAft>
          <a:spcPct val="0"/>
        </a:spcAft>
        <a:defRPr sz="3300">
          <a:solidFill>
            <a:schemeClr val="tx2"/>
          </a:solidFill>
          <a:latin typeface="+mj-lt"/>
          <a:ea typeface="+mj-ea"/>
          <a:cs typeface="+mj-cs"/>
        </a:defRPr>
      </a:lvl1pPr>
      <a:lvl2pPr algn="l" rtl="0" eaLnBrk="1" fontAlgn="base" hangingPunct="1">
        <a:spcBef>
          <a:spcPct val="0"/>
        </a:spcBef>
        <a:spcAft>
          <a:spcPct val="0"/>
        </a:spcAft>
        <a:defRPr sz="3300">
          <a:solidFill>
            <a:schemeClr val="tx2"/>
          </a:solidFill>
          <a:latin typeface="Tahoma" pitchFamily="34" charset="0"/>
        </a:defRPr>
      </a:lvl2pPr>
      <a:lvl3pPr algn="l" rtl="0" eaLnBrk="1" fontAlgn="base" hangingPunct="1">
        <a:spcBef>
          <a:spcPct val="0"/>
        </a:spcBef>
        <a:spcAft>
          <a:spcPct val="0"/>
        </a:spcAft>
        <a:defRPr sz="3300">
          <a:solidFill>
            <a:schemeClr val="tx2"/>
          </a:solidFill>
          <a:latin typeface="Tahoma" pitchFamily="34" charset="0"/>
        </a:defRPr>
      </a:lvl3pPr>
      <a:lvl4pPr algn="l" rtl="0" eaLnBrk="1" fontAlgn="base" hangingPunct="1">
        <a:spcBef>
          <a:spcPct val="0"/>
        </a:spcBef>
        <a:spcAft>
          <a:spcPct val="0"/>
        </a:spcAft>
        <a:defRPr sz="3300">
          <a:solidFill>
            <a:schemeClr val="tx2"/>
          </a:solidFill>
          <a:latin typeface="Tahoma" pitchFamily="34" charset="0"/>
        </a:defRPr>
      </a:lvl4pPr>
      <a:lvl5pPr algn="l" rtl="0" eaLnBrk="1" fontAlgn="base" hangingPunct="1">
        <a:spcBef>
          <a:spcPct val="0"/>
        </a:spcBef>
        <a:spcAft>
          <a:spcPct val="0"/>
        </a:spcAft>
        <a:defRPr sz="3300">
          <a:solidFill>
            <a:schemeClr val="tx2"/>
          </a:solidFill>
          <a:latin typeface="Tahoma" pitchFamily="34" charset="0"/>
        </a:defRPr>
      </a:lvl5pPr>
      <a:lvl6pPr marL="342900" algn="l" rtl="0" eaLnBrk="1" fontAlgn="base" hangingPunct="1">
        <a:spcBef>
          <a:spcPct val="0"/>
        </a:spcBef>
        <a:spcAft>
          <a:spcPct val="0"/>
        </a:spcAft>
        <a:defRPr sz="3300">
          <a:solidFill>
            <a:schemeClr val="tx2"/>
          </a:solidFill>
          <a:latin typeface="Tahoma" pitchFamily="34" charset="0"/>
        </a:defRPr>
      </a:lvl6pPr>
      <a:lvl7pPr marL="685800" algn="l" rtl="0" eaLnBrk="1" fontAlgn="base" hangingPunct="1">
        <a:spcBef>
          <a:spcPct val="0"/>
        </a:spcBef>
        <a:spcAft>
          <a:spcPct val="0"/>
        </a:spcAft>
        <a:defRPr sz="3300">
          <a:solidFill>
            <a:schemeClr val="tx2"/>
          </a:solidFill>
          <a:latin typeface="Tahoma" pitchFamily="34" charset="0"/>
        </a:defRPr>
      </a:lvl7pPr>
      <a:lvl8pPr marL="1028700" algn="l" rtl="0" eaLnBrk="1" fontAlgn="base" hangingPunct="1">
        <a:spcBef>
          <a:spcPct val="0"/>
        </a:spcBef>
        <a:spcAft>
          <a:spcPct val="0"/>
        </a:spcAft>
        <a:defRPr sz="3300">
          <a:solidFill>
            <a:schemeClr val="tx2"/>
          </a:solidFill>
          <a:latin typeface="Tahoma" pitchFamily="34" charset="0"/>
        </a:defRPr>
      </a:lvl8pPr>
      <a:lvl9pPr marL="1371600" algn="l" rtl="0" eaLnBrk="1" fontAlgn="base" hangingPunct="1">
        <a:spcBef>
          <a:spcPct val="0"/>
        </a:spcBef>
        <a:spcAft>
          <a:spcPct val="0"/>
        </a:spcAft>
        <a:defRPr sz="3300">
          <a:solidFill>
            <a:schemeClr val="tx2"/>
          </a:solidFill>
          <a:latin typeface="Tahoma" pitchFamily="34" charset="0"/>
        </a:defRPr>
      </a:lvl9pPr>
    </p:titleStyle>
    <p:bodyStyle>
      <a:lvl1pPr marL="257175" indent="-257175" algn="l" rtl="0" eaLnBrk="1" fontAlgn="base" hangingPunct="1">
        <a:spcBef>
          <a:spcPct val="20000"/>
        </a:spcBef>
        <a:spcAft>
          <a:spcPct val="0"/>
        </a:spcAft>
        <a:buClr>
          <a:schemeClr val="hlink"/>
        </a:buClr>
        <a:buSzPct val="110000"/>
        <a:buFont typeface="Wingdings" pitchFamily="2" charset="2"/>
        <a:buBlip>
          <a:blip r:embed="rId15"/>
        </a:buBlip>
        <a:defRPr sz="2400">
          <a:solidFill>
            <a:schemeClr val="tx1"/>
          </a:solidFill>
          <a:latin typeface="+mn-lt"/>
          <a:ea typeface="+mn-ea"/>
          <a:cs typeface="+mn-cs"/>
        </a:defRPr>
      </a:lvl1pPr>
      <a:lvl2pPr marL="557213" indent="-214313" algn="l" rtl="0" eaLnBrk="1" fontAlgn="base" hangingPunct="1">
        <a:spcBef>
          <a:spcPct val="20000"/>
        </a:spcBef>
        <a:spcAft>
          <a:spcPct val="0"/>
        </a:spcAft>
        <a:buClr>
          <a:schemeClr val="tx1"/>
        </a:buClr>
        <a:buSzPct val="60000"/>
        <a:buFont typeface="Wingdings" pitchFamily="2" charset="2"/>
        <a:buChar char="n"/>
        <a:defRPr sz="2100">
          <a:solidFill>
            <a:schemeClr val="tx1"/>
          </a:solidFill>
          <a:latin typeface="+mn-lt"/>
        </a:defRPr>
      </a:lvl2pPr>
      <a:lvl3pPr marL="857250" indent="-171450" algn="l" rtl="0" eaLnBrk="1" fontAlgn="base" hangingPunct="1">
        <a:spcBef>
          <a:spcPct val="20000"/>
        </a:spcBef>
        <a:spcAft>
          <a:spcPct val="0"/>
        </a:spcAft>
        <a:buClr>
          <a:schemeClr val="hlink"/>
        </a:buClr>
        <a:buSzPct val="95000"/>
        <a:buFont typeface="Wingdings" pitchFamily="2" charset="2"/>
        <a:buChar char="w"/>
        <a:defRPr sz="1800">
          <a:solidFill>
            <a:schemeClr val="tx1"/>
          </a:solidFill>
          <a:latin typeface="+mn-lt"/>
        </a:defRPr>
      </a:lvl3pPr>
      <a:lvl4pPr marL="1200150" indent="-171450" algn="l" rtl="0" eaLnBrk="1" fontAlgn="base" hangingPunct="1">
        <a:spcBef>
          <a:spcPct val="20000"/>
        </a:spcBef>
        <a:spcAft>
          <a:spcPct val="0"/>
        </a:spcAft>
        <a:buClr>
          <a:schemeClr val="tx1"/>
        </a:buClr>
        <a:buSzPct val="65000"/>
        <a:buFont typeface="Wingdings" pitchFamily="2" charset="2"/>
        <a:buChar char="n"/>
        <a:defRPr sz="1500">
          <a:solidFill>
            <a:schemeClr val="tx1"/>
          </a:solidFill>
          <a:latin typeface="+mn-lt"/>
        </a:defRPr>
      </a:lvl4pPr>
      <a:lvl5pPr marL="1543050" indent="-171450" algn="l" rtl="0" eaLnBrk="1" fontAlgn="base" hangingPunct="1">
        <a:spcBef>
          <a:spcPct val="20000"/>
        </a:spcBef>
        <a:spcAft>
          <a:spcPct val="0"/>
        </a:spcAft>
        <a:buClr>
          <a:schemeClr val="hlink"/>
        </a:buClr>
        <a:buSzPct val="60000"/>
        <a:buFont typeface="Wingdings" pitchFamily="2" charset="2"/>
        <a:buChar char="n"/>
        <a:defRPr sz="1500">
          <a:solidFill>
            <a:schemeClr val="tx1"/>
          </a:solidFill>
          <a:latin typeface="+mn-lt"/>
        </a:defRPr>
      </a:lvl5pPr>
      <a:lvl6pPr marL="1885950" indent="-171450" algn="l" rtl="0" eaLnBrk="1" fontAlgn="base" hangingPunct="1">
        <a:spcBef>
          <a:spcPct val="20000"/>
        </a:spcBef>
        <a:spcAft>
          <a:spcPct val="0"/>
        </a:spcAft>
        <a:buClr>
          <a:schemeClr val="hlink"/>
        </a:buClr>
        <a:buSzPct val="60000"/>
        <a:buFont typeface="Wingdings" pitchFamily="2" charset="2"/>
        <a:buChar char="n"/>
        <a:defRPr sz="1500">
          <a:solidFill>
            <a:schemeClr val="tx1"/>
          </a:solidFill>
          <a:latin typeface="+mn-lt"/>
        </a:defRPr>
      </a:lvl6pPr>
      <a:lvl7pPr marL="2228850" indent="-171450" algn="l" rtl="0" eaLnBrk="1" fontAlgn="base" hangingPunct="1">
        <a:spcBef>
          <a:spcPct val="20000"/>
        </a:spcBef>
        <a:spcAft>
          <a:spcPct val="0"/>
        </a:spcAft>
        <a:buClr>
          <a:schemeClr val="hlink"/>
        </a:buClr>
        <a:buSzPct val="60000"/>
        <a:buFont typeface="Wingdings" pitchFamily="2" charset="2"/>
        <a:buChar char="n"/>
        <a:defRPr sz="1500">
          <a:solidFill>
            <a:schemeClr val="tx1"/>
          </a:solidFill>
          <a:latin typeface="+mn-lt"/>
        </a:defRPr>
      </a:lvl7pPr>
      <a:lvl8pPr marL="2571750" indent="-171450" algn="l" rtl="0" eaLnBrk="1" fontAlgn="base" hangingPunct="1">
        <a:spcBef>
          <a:spcPct val="20000"/>
        </a:spcBef>
        <a:spcAft>
          <a:spcPct val="0"/>
        </a:spcAft>
        <a:buClr>
          <a:schemeClr val="hlink"/>
        </a:buClr>
        <a:buSzPct val="60000"/>
        <a:buFont typeface="Wingdings" pitchFamily="2" charset="2"/>
        <a:buChar char="n"/>
        <a:defRPr sz="1500">
          <a:solidFill>
            <a:schemeClr val="tx1"/>
          </a:solidFill>
          <a:latin typeface="+mn-lt"/>
        </a:defRPr>
      </a:lvl8pPr>
      <a:lvl9pPr marL="2914650" indent="-171450" algn="l" rtl="0" eaLnBrk="1" fontAlgn="base" hangingPunct="1">
        <a:spcBef>
          <a:spcPct val="20000"/>
        </a:spcBef>
        <a:spcAft>
          <a:spcPct val="0"/>
        </a:spcAft>
        <a:buClr>
          <a:schemeClr val="hlink"/>
        </a:buClr>
        <a:buSzPct val="60000"/>
        <a:buFont typeface="Wingdings" pitchFamily="2" charset="2"/>
        <a:buChar char="n"/>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99FFCC">
            <a:alpha val="29000"/>
          </a:srgbClr>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grpSp>
          <p:nvGrpSpPr>
            <p:cNvPr id="3" name="Group 3"/>
            <p:cNvGrpSpPr>
              <a:grpSpLocks/>
            </p:cNvGrpSpPr>
            <p:nvPr/>
          </p:nvGrpSpPr>
          <p:grpSpPr bwMode="auto">
            <a:xfrm>
              <a:off x="0" y="0"/>
              <a:ext cx="5760" cy="4320"/>
              <a:chOff x="0" y="0"/>
              <a:chExt cx="5760" cy="4320"/>
            </a:xfrm>
          </p:grpSpPr>
          <p:grpSp>
            <p:nvGrpSpPr>
              <p:cNvPr id="4" name="Group 4"/>
              <p:cNvGrpSpPr>
                <a:grpSpLocks/>
              </p:cNvGrpSpPr>
              <p:nvPr/>
            </p:nvGrpSpPr>
            <p:grpSpPr bwMode="auto">
              <a:xfrm>
                <a:off x="0" y="192"/>
                <a:ext cx="5760" cy="4032"/>
                <a:chOff x="0" y="192"/>
                <a:chExt cx="5760" cy="4032"/>
              </a:xfrm>
            </p:grpSpPr>
            <p:sp>
              <p:nvSpPr>
                <p:cNvPr id="1029" name="Line 5"/>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30" name="Line 6"/>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31" name="Line 7"/>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32" name="Line 8"/>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33" name="Line 9"/>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34" name="Line 10"/>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35" name="Line 11"/>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36" name="Line 12"/>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37" name="Line 13"/>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38" name="Line 14"/>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39" name="Line 15"/>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40" name="Line 16"/>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41" name="Line 17"/>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42" name="Line 18"/>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43" name="Line 19"/>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44" name="Line 20"/>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45" name="Line 21"/>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46" name="Line 22"/>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47" name="Line 23"/>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48" name="Line 24"/>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49" name="Line 25"/>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50" name="Line 26"/>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grpSp>
          <p:grpSp>
            <p:nvGrpSpPr>
              <p:cNvPr id="5" name="Group 27"/>
              <p:cNvGrpSpPr>
                <a:grpSpLocks/>
              </p:cNvGrpSpPr>
              <p:nvPr/>
            </p:nvGrpSpPr>
            <p:grpSpPr bwMode="auto">
              <a:xfrm>
                <a:off x="192" y="0"/>
                <a:ext cx="5376" cy="4320"/>
                <a:chOff x="192" y="0"/>
                <a:chExt cx="5376" cy="4320"/>
              </a:xfrm>
            </p:grpSpPr>
            <p:sp>
              <p:nvSpPr>
                <p:cNvPr id="1052"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53"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54"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55"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56"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57"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58"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59"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60"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61"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62"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63"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64"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65"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66"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67"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68"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69"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70"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71"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72"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73"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74"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75"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76"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77"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78"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79"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sp>
              <p:nvSpPr>
                <p:cNvPr id="1080"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p:spPr>
              <p:txBody>
                <a:bodyPr wrap="none" anchor="ctr"/>
                <a:lstStyle/>
                <a:p>
                  <a:endParaRPr lang="en-US" dirty="0">
                    <a:solidFill>
                      <a:prstClr val="black"/>
                    </a:solidFill>
                  </a:endParaRPr>
                </a:p>
              </p:txBody>
            </p:sp>
          </p:grpSp>
        </p:grpSp>
        <p:sp>
          <p:nvSpPr>
            <p:cNvPr id="1081"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headEnd/>
              <a:tailEnd/>
            </a:ln>
            <a:effectLst/>
          </p:spPr>
          <p:txBody>
            <a:bodyPr wrap="none" anchor="ctr"/>
            <a:lstStyle/>
            <a:p>
              <a:endParaRPr lang="en-US" dirty="0">
                <a:solidFill>
                  <a:prstClr val="black"/>
                </a:solidFill>
              </a:endParaRPr>
            </a:p>
          </p:txBody>
        </p:sp>
        <p:sp>
          <p:nvSpPr>
            <p:cNvPr id="1082" name="Line 58"/>
            <p:cNvSpPr>
              <a:spLocks noChangeShapeType="1"/>
            </p:cNvSpPr>
            <p:nvPr/>
          </p:nvSpPr>
          <p:spPr bwMode="ltGray">
            <a:xfrm>
              <a:off x="5568" y="0"/>
              <a:ext cx="0" cy="1488"/>
            </a:xfrm>
            <a:prstGeom prst="line">
              <a:avLst/>
            </a:prstGeom>
            <a:noFill/>
            <a:ln w="9525">
              <a:solidFill>
                <a:schemeClr val="hlink"/>
              </a:solidFill>
              <a:round/>
              <a:headEnd/>
              <a:tailEnd/>
            </a:ln>
            <a:effectLst/>
          </p:spPr>
          <p:txBody>
            <a:bodyPr wrap="none" anchor="ctr"/>
            <a:lstStyle/>
            <a:p>
              <a:endParaRPr lang="en-US" dirty="0">
                <a:solidFill>
                  <a:prstClr val="black"/>
                </a:solidFill>
              </a:endParaRPr>
            </a:p>
          </p:txBody>
        </p:sp>
        <p:grpSp>
          <p:nvGrpSpPr>
            <p:cNvPr id="6" name="Group 59"/>
            <p:cNvGrpSpPr>
              <a:grpSpLocks/>
            </p:cNvGrpSpPr>
            <p:nvPr/>
          </p:nvGrpSpPr>
          <p:grpSpPr bwMode="auto">
            <a:xfrm>
              <a:off x="261" y="892"/>
              <a:ext cx="1124" cy="1464"/>
              <a:chOff x="96" y="916"/>
              <a:chExt cx="2208" cy="2876"/>
            </a:xfrm>
          </p:grpSpPr>
          <p:sp>
            <p:nvSpPr>
              <p:cNvPr id="1084" name="Line 60"/>
              <p:cNvSpPr>
                <a:spLocks noChangeShapeType="1"/>
              </p:cNvSpPr>
              <p:nvPr/>
            </p:nvSpPr>
            <p:spPr bwMode="ltGray">
              <a:xfrm flipH="1">
                <a:off x="96" y="1037"/>
                <a:ext cx="2208" cy="0"/>
              </a:xfrm>
              <a:prstGeom prst="line">
                <a:avLst/>
              </a:prstGeom>
              <a:noFill/>
              <a:ln w="9525">
                <a:solidFill>
                  <a:schemeClr val="hlink"/>
                </a:solidFill>
                <a:round/>
                <a:headEnd/>
                <a:tailEnd/>
              </a:ln>
              <a:effectLst/>
            </p:spPr>
            <p:txBody>
              <a:bodyPr wrap="none" anchor="ctr"/>
              <a:lstStyle/>
              <a:p>
                <a:endParaRPr lang="en-US" dirty="0">
                  <a:solidFill>
                    <a:prstClr val="black"/>
                  </a:solidFill>
                </a:endParaRPr>
              </a:p>
            </p:txBody>
          </p:sp>
          <p:sp>
            <p:nvSpPr>
              <p:cNvPr id="1085" name="Line 61"/>
              <p:cNvSpPr>
                <a:spLocks noChangeShapeType="1"/>
              </p:cNvSpPr>
              <p:nvPr/>
            </p:nvSpPr>
            <p:spPr bwMode="ltGray">
              <a:xfrm>
                <a:off x="336" y="920"/>
                <a:ext cx="0" cy="2872"/>
              </a:xfrm>
              <a:prstGeom prst="line">
                <a:avLst/>
              </a:prstGeom>
              <a:noFill/>
              <a:ln w="9525">
                <a:solidFill>
                  <a:schemeClr val="hlink"/>
                </a:solidFill>
                <a:round/>
                <a:headEnd/>
                <a:tailEnd/>
              </a:ln>
              <a:effectLst/>
            </p:spPr>
            <p:txBody>
              <a:bodyPr wrap="none" anchor="ctr"/>
              <a:lstStyle/>
              <a:p>
                <a:endParaRPr lang="en-US" dirty="0">
                  <a:solidFill>
                    <a:prstClr val="black"/>
                  </a:solidFill>
                </a:endParaRPr>
              </a:p>
            </p:txBody>
          </p:sp>
          <p:sp>
            <p:nvSpPr>
              <p:cNvPr id="1086" name="Arc 62"/>
              <p:cNvSpPr>
                <a:spLocks/>
              </p:cNvSpPr>
              <p:nvPr/>
            </p:nvSpPr>
            <p:spPr bwMode="ltGray">
              <a:xfrm flipH="1">
                <a:off x="217" y="916"/>
                <a:ext cx="239" cy="239"/>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endParaRPr lang="en-US" dirty="0">
                  <a:solidFill>
                    <a:prstClr val="black"/>
                  </a:solidFill>
                </a:endParaRPr>
              </a:p>
            </p:txBody>
          </p:sp>
        </p:grpSp>
      </p:grpSp>
      <p:sp>
        <p:nvSpPr>
          <p:cNvPr id="1087" name="Rectangle 63"/>
          <p:cNvSpPr>
            <a:spLocks noGrp="1" noChangeArrowheads="1"/>
          </p:cNvSpPr>
          <p:nvPr>
            <p:ph type="title"/>
          </p:nvPr>
        </p:nvSpPr>
        <p:spPr bwMode="auto">
          <a:xfrm>
            <a:off x="609600" y="3048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88" name="Rectangle 64"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9" name="Rectangle 6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endParaRPr lang="en-US" dirty="0">
              <a:solidFill>
                <a:prstClr val="black"/>
              </a:solidFill>
            </a:endParaRPr>
          </a:p>
        </p:txBody>
      </p:sp>
      <p:sp>
        <p:nvSpPr>
          <p:cNvPr id="1090" name="Rectangle 6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endParaRPr lang="en-US" dirty="0">
              <a:solidFill>
                <a:prstClr val="black"/>
              </a:solidFill>
            </a:endParaRPr>
          </a:p>
        </p:txBody>
      </p:sp>
      <p:sp>
        <p:nvSpPr>
          <p:cNvPr id="1091" name="Rectangle 6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fld id="{8D54F873-97B0-48EF-BBC3-8C05D51956D7}" type="slidenum">
              <a:rPr lang="en-US" smtClean="0">
                <a:solidFill>
                  <a:prstClr val="black"/>
                </a:solidFill>
              </a:rPr>
              <a:pPr/>
              <a:t>‹#›</a:t>
            </a:fld>
            <a:endParaRPr lang="en-US" dirty="0">
              <a:solidFill>
                <a:prstClr val="black"/>
              </a:solidFill>
            </a:endParaRPr>
          </a:p>
        </p:txBody>
      </p:sp>
      <p:pic>
        <p:nvPicPr>
          <p:cNvPr id="1092" name="Picture 68" descr="Z:\holly\misc\Dotcolr.wmf"/>
          <p:cNvPicPr>
            <a:picLocks noChangeAspect="1" noChangeArrowheads="1"/>
          </p:cNvPicPr>
          <p:nvPr/>
        </p:nvPicPr>
        <p:blipFill>
          <a:blip r:embed="rId14" cstate="print"/>
          <a:srcRect/>
          <a:stretch>
            <a:fillRect/>
          </a:stretch>
        </p:blipFill>
        <p:spPr bwMode="auto">
          <a:xfrm>
            <a:off x="7972425" y="271463"/>
            <a:ext cx="820738" cy="823912"/>
          </a:xfrm>
          <a:prstGeom prst="rect">
            <a:avLst/>
          </a:prstGeom>
          <a:noFill/>
        </p:spPr>
      </p:pic>
    </p:spTree>
    <p:extLst>
      <p:ext uri="{BB962C8B-B14F-4D97-AF65-F5344CB8AC3E}">
        <p14:creationId xmlns:p14="http://schemas.microsoft.com/office/powerpoint/2010/main" val="174212677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Lst>
  <p:hf sldNum="0" hdr="0" ftr="0" dt="0"/>
  <p:txStyles>
    <p:title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p:titleStyle>
    <p:bodyStyle>
      <a:lvl1pPr marL="342900" indent="-342900" algn="l" rtl="0" eaLnBrk="1" fontAlgn="base" hangingPunct="1">
        <a:spcBef>
          <a:spcPct val="20000"/>
        </a:spcBef>
        <a:spcAft>
          <a:spcPct val="0"/>
        </a:spcAft>
        <a:buClr>
          <a:schemeClr val="hlink"/>
        </a:buClr>
        <a:buSzPct val="110000"/>
        <a:buFont typeface="Wingdings" pitchFamily="2" charset="2"/>
        <a:buBlip>
          <a:blip r:embed="rId15"/>
        </a:buBlip>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SzPct val="60000"/>
        <a:buFont typeface="Wingdings" pitchFamily="2" charset="2"/>
        <a:buChar char="n"/>
        <a:defRPr sz="2800">
          <a:solidFill>
            <a:schemeClr val="tx1"/>
          </a:solidFill>
          <a:latin typeface="+mn-lt"/>
        </a:defRPr>
      </a:lvl2pPr>
      <a:lvl3pPr marL="1143000" indent="-228600" algn="l" rtl="0" eaLnBrk="1" fontAlgn="base" hangingPunct="1">
        <a:spcBef>
          <a:spcPct val="20000"/>
        </a:spcBef>
        <a:spcAft>
          <a:spcPct val="0"/>
        </a:spcAft>
        <a:buClr>
          <a:schemeClr val="hlink"/>
        </a:buClr>
        <a:buSzPct val="95000"/>
        <a:buFont typeface="Wingdings" pitchFamily="2" charset="2"/>
        <a:buChar char="w"/>
        <a:defRPr sz="2400">
          <a:solidFill>
            <a:schemeClr val="tx1"/>
          </a:solidFill>
          <a:latin typeface="+mn-lt"/>
        </a:defRPr>
      </a:lvl3pPr>
      <a:lvl4pPr marL="1600200" indent="-228600" algn="l" rtl="0" eaLnBrk="1" fontAlgn="base" hangingPunct="1">
        <a:spcBef>
          <a:spcPct val="20000"/>
        </a:spcBef>
        <a:spcAft>
          <a:spcPct val="0"/>
        </a:spcAft>
        <a:buClr>
          <a:schemeClr val="tx1"/>
        </a:buClr>
        <a:buSzPct val="65000"/>
        <a:buFont typeface="Wingdings" pitchFamily="2" charset="2"/>
        <a:buChar char="n"/>
        <a:defRPr sz="2000">
          <a:solidFill>
            <a:schemeClr val="tx1"/>
          </a:solidFill>
          <a:latin typeface="+mn-lt"/>
        </a:defRPr>
      </a:lvl4pPr>
      <a:lvl5pPr marL="20574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5pPr>
      <a:lvl6pPr marL="25146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4.jpeg"/><Relationship Id="rId5" Type="http://schemas.openxmlformats.org/officeDocument/2006/relationships/image" Target="../media/image15.png"/><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dotaerialimageryrequest@dot.wi.gov"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dotnet/dotview/launch-dotview.ht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1.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dotaerialimageryrequest@dot.wi.gov"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cynthia.mccallum@dot.wi.gov"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mailto:tiffany.novinska@dot.wi.gov" TargetMode="Externa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1332375"/>
            <a:ext cx="7772400" cy="1143000"/>
          </a:xfrm>
        </p:spPr>
        <p:txBody>
          <a:bodyPr/>
          <a:lstStyle/>
          <a:p>
            <a:r>
              <a:rPr lang="en-US" sz="4000" dirty="0"/>
              <a:t>WisDOT Aerial Imagery</a:t>
            </a:r>
          </a:p>
        </p:txBody>
      </p:sp>
      <p:sp>
        <p:nvSpPr>
          <p:cNvPr id="3" name="Subtitle 2"/>
          <p:cNvSpPr>
            <a:spLocks noGrp="1"/>
          </p:cNvSpPr>
          <p:nvPr>
            <p:ph type="subTitle" idx="1"/>
          </p:nvPr>
        </p:nvSpPr>
        <p:spPr>
          <a:xfrm>
            <a:off x="1447800" y="3048000"/>
            <a:ext cx="6553200" cy="2108616"/>
          </a:xfrm>
        </p:spPr>
        <p:txBody>
          <a:bodyPr>
            <a:noAutofit/>
          </a:bodyPr>
          <a:lstStyle/>
          <a:p>
            <a:r>
              <a:rPr lang="en-US" sz="2400" dirty="0"/>
              <a:t>2017 WisDOT Real Estate Conference</a:t>
            </a:r>
          </a:p>
          <a:p>
            <a:endParaRPr lang="en-US" sz="1800" dirty="0"/>
          </a:p>
          <a:p>
            <a:endParaRPr lang="en-US" sz="1800" dirty="0"/>
          </a:p>
          <a:p>
            <a:r>
              <a:rPr lang="en-US" sz="1800" dirty="0"/>
              <a:t>Cindy Mc Callum, Photogrammetry Unit Coordinator </a:t>
            </a:r>
            <a:endParaRPr lang="en-US" sz="800" dirty="0"/>
          </a:p>
          <a:p>
            <a:r>
              <a:rPr lang="en-US" sz="1800" dirty="0"/>
              <a:t>Tiffany Novinska, Aerial Imaging Specialist</a:t>
            </a:r>
          </a:p>
          <a:p>
            <a:endParaRPr lang="en-US" sz="1800" dirty="0"/>
          </a:p>
          <a:p>
            <a:r>
              <a:rPr lang="en-US" sz="1800" dirty="0"/>
              <a:t>Surveying &amp; Mapping Section, Photogrammetry Unit</a:t>
            </a:r>
          </a:p>
          <a:p>
            <a:pPr algn="r"/>
            <a:endParaRPr lang="en-US" sz="1800" dirty="0"/>
          </a:p>
          <a:p>
            <a:endParaRPr lang="en-US" sz="18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5785" y="183031"/>
            <a:ext cx="1728490" cy="1735404"/>
          </a:xfrm>
          <a:prstGeom prst="rect">
            <a:avLst/>
          </a:prstGeom>
        </p:spPr>
      </p:pic>
    </p:spTree>
    <p:extLst>
      <p:ext uri="{BB962C8B-B14F-4D97-AF65-F5344CB8AC3E}">
        <p14:creationId xmlns:p14="http://schemas.microsoft.com/office/powerpoint/2010/main" val="3387093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Online Image Placeholder 4"/>
          <p:cNvPicPr>
            <a:picLocks noGrp="1" noChangeAspect="1"/>
          </p:cNvPicPr>
          <p:nvPr>
            <p:ph type="clipArt" sz="half" idx="1"/>
          </p:nvPr>
        </p:nvPicPr>
        <p:blipFill rotWithShape="1">
          <a:blip r:embed="rId3" cstate="print">
            <a:extLst>
              <a:ext uri="{28A0092B-C50C-407E-A947-70E740481C1C}">
                <a14:useLocalDpi xmlns:a14="http://schemas.microsoft.com/office/drawing/2010/main" val="0"/>
              </a:ext>
            </a:extLst>
          </a:blip>
          <a:srcRect l="666" t="-26" r="3305" b="511"/>
          <a:stretch/>
        </p:blipFill>
        <p:spPr>
          <a:xfrm rot="16200000">
            <a:off x="3915189" y="1595778"/>
            <a:ext cx="4471333" cy="4508387"/>
          </a:xfrm>
        </p:spPr>
      </p:pic>
      <p:sp>
        <p:nvSpPr>
          <p:cNvPr id="4" name="Text Placeholder 3"/>
          <p:cNvSpPr>
            <a:spLocks noGrp="1"/>
          </p:cNvSpPr>
          <p:nvPr>
            <p:ph type="body" sz="half" idx="2"/>
          </p:nvPr>
        </p:nvSpPr>
        <p:spPr>
          <a:xfrm>
            <a:off x="622092" y="1614303"/>
            <a:ext cx="3185410" cy="4861447"/>
          </a:xfrm>
        </p:spPr>
        <p:txBody>
          <a:bodyPr/>
          <a:lstStyle/>
          <a:p>
            <a:pPr>
              <a:buFont typeface="Wingdings" panose="05000000000000000000" pitchFamily="2" charset="2"/>
              <a:buChar char="ü"/>
            </a:pPr>
            <a:r>
              <a:rPr lang="en-US" sz="1800" dirty="0"/>
              <a:t>Typical scale is 1:3000, (1”=250’)</a:t>
            </a:r>
          </a:p>
          <a:p>
            <a:pPr>
              <a:buFont typeface="Wingdings" panose="05000000000000000000" pitchFamily="2" charset="2"/>
              <a:buChar char="ü"/>
            </a:pPr>
            <a:r>
              <a:rPr lang="en-US" sz="1800" dirty="0"/>
              <a:t>Each image covers approximately 0.18 square miles or 116 acres</a:t>
            </a:r>
          </a:p>
          <a:p>
            <a:pPr>
              <a:buFont typeface="Wingdings" panose="05000000000000000000" pitchFamily="2" charset="2"/>
              <a:buChar char="ü"/>
            </a:pPr>
            <a:r>
              <a:rPr lang="en-US" sz="1800" dirty="0"/>
              <a:t>Successive images are captured with 60% overlap</a:t>
            </a:r>
          </a:p>
          <a:p>
            <a:pPr>
              <a:buFont typeface="Wingdings" panose="05000000000000000000" pitchFamily="2" charset="2"/>
              <a:buChar char="ü"/>
            </a:pPr>
            <a:r>
              <a:rPr lang="en-US" sz="1800" dirty="0"/>
              <a:t>Flights require sunny and clear conditions</a:t>
            </a:r>
          </a:p>
          <a:p>
            <a:pPr>
              <a:buFont typeface="Wingdings" panose="05000000000000000000" pitchFamily="2" charset="2"/>
              <a:buChar char="ü"/>
            </a:pPr>
            <a:r>
              <a:rPr lang="en-US" sz="1800" dirty="0"/>
              <a:t>Spring leaf off conditions: after snow melts, before leaf out</a:t>
            </a:r>
          </a:p>
          <a:p>
            <a:pPr>
              <a:buFont typeface="Wingdings" panose="05000000000000000000" pitchFamily="2" charset="2"/>
              <a:buChar char="ü"/>
            </a:pPr>
            <a:endParaRPr lang="en-US" sz="1800" dirty="0"/>
          </a:p>
          <a:p>
            <a:pPr marL="300038" lvl="1" indent="0">
              <a:buNone/>
            </a:pPr>
            <a:r>
              <a:rPr lang="en-US" sz="1500" dirty="0"/>
              <a:t>USH 14, Madison – Oregon</a:t>
            </a:r>
          </a:p>
          <a:p>
            <a:pPr marL="300038" lvl="1" indent="0">
              <a:buNone/>
            </a:pPr>
            <a:r>
              <a:rPr lang="en-US" sz="1500" dirty="0"/>
              <a:t>Image date: 3/29/2016</a:t>
            </a:r>
          </a:p>
          <a:p>
            <a:pPr marL="300038" lvl="1" indent="0">
              <a:buNone/>
            </a:pPr>
            <a:r>
              <a:rPr lang="en-US" sz="1500" dirty="0"/>
              <a:t>Scale: 1”=250’</a:t>
            </a:r>
          </a:p>
          <a:p>
            <a:pPr marL="300038" lvl="1" indent="0">
              <a:buNone/>
            </a:pPr>
            <a:r>
              <a:rPr lang="en-US" sz="1500" dirty="0"/>
              <a:t>Altitude: 1500’ AGL</a:t>
            </a:r>
          </a:p>
          <a:p>
            <a:pPr marL="0" indent="0">
              <a:buNone/>
            </a:pPr>
            <a:endParaRPr lang="en-US" sz="1800" dirty="0"/>
          </a:p>
          <a:p>
            <a:pPr marL="0" indent="0">
              <a:buNone/>
            </a:pPr>
            <a:endParaRPr lang="en-US" sz="1800" dirty="0"/>
          </a:p>
        </p:txBody>
      </p:sp>
      <p:sp>
        <p:nvSpPr>
          <p:cNvPr id="7" name="TextBox 6"/>
          <p:cNvSpPr txBox="1"/>
          <p:nvPr/>
        </p:nvSpPr>
        <p:spPr>
          <a:xfrm>
            <a:off x="517160" y="794479"/>
            <a:ext cx="6139053" cy="584775"/>
          </a:xfrm>
          <a:prstGeom prst="rect">
            <a:avLst/>
          </a:prstGeom>
          <a:noFill/>
        </p:spPr>
        <p:txBody>
          <a:bodyPr wrap="none" rtlCol="0">
            <a:spAutoFit/>
          </a:bodyPr>
          <a:lstStyle/>
          <a:p>
            <a:pPr lvl="0"/>
            <a:r>
              <a:rPr lang="en-US" sz="3200" dirty="0">
                <a:solidFill>
                  <a:prstClr val="black"/>
                </a:solidFill>
              </a:rPr>
              <a:t>Controlled vertical aerial imagery</a:t>
            </a:r>
          </a:p>
        </p:txBody>
      </p:sp>
    </p:spTree>
    <p:extLst>
      <p:ext uri="{BB962C8B-B14F-4D97-AF65-F5344CB8AC3E}">
        <p14:creationId xmlns:p14="http://schemas.microsoft.com/office/powerpoint/2010/main" val="3452190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20" name="Rectangle 2"/>
          <p:cNvSpPr>
            <a:spLocks noGrp="1" noChangeArrowheads="1"/>
          </p:cNvSpPr>
          <p:nvPr>
            <p:ph type="title"/>
          </p:nvPr>
        </p:nvSpPr>
        <p:spPr>
          <a:xfrm>
            <a:off x="629585" y="409731"/>
            <a:ext cx="7180289" cy="838200"/>
          </a:xfrm>
        </p:spPr>
        <p:txBody>
          <a:bodyPr/>
          <a:lstStyle/>
          <a:p>
            <a:pPr eaLnBrk="1" hangingPunct="1"/>
            <a:r>
              <a:rPr lang="en-US" altLang="en-US" sz="3200" dirty="0"/>
              <a:t>Photogrammetry product uses:</a:t>
            </a:r>
          </a:p>
        </p:txBody>
      </p:sp>
      <p:sp>
        <p:nvSpPr>
          <p:cNvPr id="60421" name="Rectangle 3"/>
          <p:cNvSpPr>
            <a:spLocks noGrp="1" noChangeArrowheads="1"/>
          </p:cNvSpPr>
          <p:nvPr>
            <p:ph idx="1"/>
          </p:nvPr>
        </p:nvSpPr>
        <p:spPr>
          <a:xfrm>
            <a:off x="408480" y="1161737"/>
            <a:ext cx="8435717" cy="5216577"/>
          </a:xfrm>
        </p:spPr>
        <p:txBody>
          <a:bodyPr/>
          <a:lstStyle/>
          <a:p>
            <a:pPr algn="ctr" eaLnBrk="1" hangingPunct="1">
              <a:spcBef>
                <a:spcPct val="0"/>
              </a:spcBef>
              <a:buFontTx/>
              <a:buNone/>
            </a:pPr>
            <a:r>
              <a:rPr lang="en-US" altLang="en-US" sz="2000" dirty="0">
                <a:cs typeface="Arial" panose="020B0604020202020204" pitchFamily="34" charset="0"/>
              </a:rPr>
              <a:t> </a:t>
            </a:r>
          </a:p>
          <a:p>
            <a:pPr lvl="1" eaLnBrk="1" hangingPunct="1">
              <a:lnSpc>
                <a:spcPct val="90000"/>
              </a:lnSpc>
              <a:buClrTx/>
              <a:buSzPct val="80000"/>
              <a:buFont typeface="Wingdings" panose="05000000000000000000" pitchFamily="2" charset="2"/>
              <a:buChar char="ü"/>
            </a:pPr>
            <a:r>
              <a:rPr lang="en-US" altLang="en-US" sz="2400" dirty="0">
                <a:cs typeface="Arial" panose="020B0604020202020204" pitchFamily="34" charset="0"/>
              </a:rPr>
              <a:t>Planning and Scoping studies</a:t>
            </a:r>
          </a:p>
          <a:p>
            <a:pPr lvl="1" eaLnBrk="1" hangingPunct="1">
              <a:lnSpc>
                <a:spcPct val="90000"/>
              </a:lnSpc>
              <a:buClrTx/>
              <a:buSzPct val="80000"/>
              <a:buFont typeface="Wingdings" panose="05000000000000000000" pitchFamily="2" charset="2"/>
              <a:buChar char="ü"/>
            </a:pPr>
            <a:endParaRPr lang="en-US" altLang="en-US" sz="800" dirty="0">
              <a:cs typeface="Arial" panose="020B0604020202020204" pitchFamily="34" charset="0"/>
            </a:endParaRPr>
          </a:p>
          <a:p>
            <a:pPr lvl="1" eaLnBrk="1" hangingPunct="1">
              <a:lnSpc>
                <a:spcPct val="90000"/>
              </a:lnSpc>
              <a:buClrTx/>
              <a:buSzPct val="80000"/>
              <a:buFont typeface="Wingdings" panose="05000000000000000000" pitchFamily="2" charset="2"/>
              <a:buChar char="ü"/>
            </a:pPr>
            <a:r>
              <a:rPr lang="en-US" altLang="en-US" sz="2400" dirty="0">
                <a:cs typeface="Arial" panose="020B0604020202020204" pitchFamily="34" charset="0"/>
              </a:rPr>
              <a:t>Base mapping for preliminary and final design</a:t>
            </a:r>
          </a:p>
          <a:p>
            <a:pPr lvl="1" eaLnBrk="1" hangingPunct="1">
              <a:lnSpc>
                <a:spcPct val="90000"/>
              </a:lnSpc>
              <a:buClrTx/>
              <a:buSzPct val="80000"/>
              <a:buFont typeface="Wingdings" panose="05000000000000000000" pitchFamily="2" charset="2"/>
              <a:buChar char="ü"/>
            </a:pPr>
            <a:endParaRPr lang="en-US" altLang="en-US" sz="800" dirty="0">
              <a:cs typeface="Arial" panose="020B0604020202020204" pitchFamily="34" charset="0"/>
            </a:endParaRPr>
          </a:p>
          <a:p>
            <a:pPr lvl="1" eaLnBrk="1" hangingPunct="1">
              <a:lnSpc>
                <a:spcPct val="90000"/>
              </a:lnSpc>
              <a:buClrTx/>
              <a:buSzPct val="80000"/>
              <a:buFont typeface="Wingdings" panose="05000000000000000000" pitchFamily="2" charset="2"/>
              <a:buChar char="ü"/>
            </a:pPr>
            <a:r>
              <a:rPr lang="en-US" altLang="en-US" sz="2400" dirty="0">
                <a:cs typeface="Arial" panose="020B0604020202020204" pitchFamily="34" charset="0"/>
              </a:rPr>
              <a:t>Base mapping/DTM for current conditions for maintenance, slope studies and wetland mitigation sites</a:t>
            </a:r>
          </a:p>
          <a:p>
            <a:pPr lvl="1" eaLnBrk="1" hangingPunct="1">
              <a:lnSpc>
                <a:spcPct val="90000"/>
              </a:lnSpc>
              <a:buClrTx/>
              <a:buSzPct val="80000"/>
              <a:buFont typeface="Wingdings" panose="05000000000000000000" pitchFamily="2" charset="2"/>
              <a:buChar char="ü"/>
            </a:pPr>
            <a:endParaRPr lang="en-US" altLang="en-US" sz="800" dirty="0">
              <a:cs typeface="Arial" panose="020B0604020202020204" pitchFamily="34" charset="0"/>
            </a:endParaRPr>
          </a:p>
          <a:p>
            <a:pPr lvl="1" eaLnBrk="1" hangingPunct="1">
              <a:lnSpc>
                <a:spcPct val="90000"/>
              </a:lnSpc>
              <a:buClrTx/>
              <a:buSzPct val="80000"/>
              <a:buFont typeface="Wingdings" panose="05000000000000000000" pitchFamily="2" charset="2"/>
              <a:buChar char="ü"/>
            </a:pPr>
            <a:r>
              <a:rPr lang="en-US" altLang="en-US" sz="2400" dirty="0">
                <a:cs typeface="Arial" panose="020B0604020202020204" pitchFamily="34" charset="0"/>
              </a:rPr>
              <a:t>Surface models</a:t>
            </a:r>
          </a:p>
          <a:p>
            <a:pPr lvl="1" eaLnBrk="1" hangingPunct="1">
              <a:lnSpc>
                <a:spcPct val="90000"/>
              </a:lnSpc>
              <a:buClrTx/>
              <a:buSzPct val="80000"/>
              <a:buFont typeface="Wingdings" panose="05000000000000000000" pitchFamily="2" charset="2"/>
              <a:buChar char="ü"/>
            </a:pPr>
            <a:endParaRPr lang="en-US" altLang="en-US" sz="800" dirty="0">
              <a:cs typeface="Arial" panose="020B0604020202020204" pitchFamily="34" charset="0"/>
            </a:endParaRPr>
          </a:p>
          <a:p>
            <a:pPr lvl="1" eaLnBrk="1" hangingPunct="1">
              <a:lnSpc>
                <a:spcPct val="90000"/>
              </a:lnSpc>
              <a:buClrTx/>
              <a:buSzPct val="80000"/>
              <a:buFont typeface="Wingdings" panose="05000000000000000000" pitchFamily="2" charset="2"/>
              <a:buChar char="ü"/>
            </a:pPr>
            <a:r>
              <a:rPr lang="en-US" altLang="en-US" sz="2400" dirty="0">
                <a:cs typeface="Arial" panose="020B0604020202020204" pitchFamily="34" charset="0"/>
              </a:rPr>
              <a:t>Right of way plats</a:t>
            </a:r>
          </a:p>
          <a:p>
            <a:pPr lvl="1" eaLnBrk="1" hangingPunct="1">
              <a:lnSpc>
                <a:spcPct val="90000"/>
              </a:lnSpc>
              <a:buClrTx/>
              <a:buSzPct val="80000"/>
              <a:buFont typeface="Wingdings" panose="05000000000000000000" pitchFamily="2" charset="2"/>
              <a:buChar char="ü"/>
            </a:pPr>
            <a:endParaRPr lang="en-US" altLang="en-US" sz="800" dirty="0">
              <a:cs typeface="Arial" panose="020B0604020202020204" pitchFamily="34" charset="0"/>
            </a:endParaRPr>
          </a:p>
          <a:p>
            <a:pPr lvl="1" eaLnBrk="1" hangingPunct="1">
              <a:lnSpc>
                <a:spcPct val="90000"/>
              </a:lnSpc>
              <a:buClrTx/>
              <a:buSzPct val="80000"/>
              <a:buFont typeface="Wingdings" panose="05000000000000000000" pitchFamily="2" charset="2"/>
              <a:buChar char="ü"/>
            </a:pPr>
            <a:r>
              <a:rPr lang="en-US" altLang="en-US" sz="2400" dirty="0">
                <a:cs typeface="Arial" panose="020B0604020202020204" pitchFamily="34" charset="0"/>
              </a:rPr>
              <a:t>Construction final quantities and payment</a:t>
            </a:r>
          </a:p>
          <a:p>
            <a:pPr lvl="1" eaLnBrk="1" hangingPunct="1">
              <a:lnSpc>
                <a:spcPct val="90000"/>
              </a:lnSpc>
              <a:buClrTx/>
              <a:buSzPct val="80000"/>
              <a:buFont typeface="Wingdings" panose="05000000000000000000" pitchFamily="2" charset="2"/>
              <a:buChar char="ü"/>
            </a:pPr>
            <a:endParaRPr lang="en-US" altLang="en-US" sz="800" dirty="0">
              <a:cs typeface="Arial" panose="020B0604020202020204" pitchFamily="34" charset="0"/>
            </a:endParaRPr>
          </a:p>
          <a:p>
            <a:pPr lvl="1" eaLnBrk="1" hangingPunct="1">
              <a:lnSpc>
                <a:spcPct val="90000"/>
              </a:lnSpc>
              <a:buClrTx/>
              <a:buSzPct val="80000"/>
              <a:buFont typeface="Wingdings" panose="05000000000000000000" pitchFamily="2" charset="2"/>
              <a:buChar char="ü"/>
            </a:pPr>
            <a:r>
              <a:rPr lang="en-US" altLang="en-US" sz="2400" dirty="0">
                <a:cs typeface="Arial" panose="020B0604020202020204" pitchFamily="34" charset="0"/>
              </a:rPr>
              <a:t>Exhibits for reports and public meetings</a:t>
            </a:r>
          </a:p>
          <a:p>
            <a:pPr lvl="1" eaLnBrk="1" hangingPunct="1">
              <a:lnSpc>
                <a:spcPct val="90000"/>
              </a:lnSpc>
              <a:buClrTx/>
              <a:buSzPct val="80000"/>
              <a:buFont typeface="Wingdings" panose="05000000000000000000" pitchFamily="2" charset="2"/>
              <a:buChar char="ü"/>
            </a:pPr>
            <a:endParaRPr lang="en-US" altLang="en-US" sz="800" dirty="0">
              <a:cs typeface="Arial" panose="020B0604020202020204" pitchFamily="34" charset="0"/>
            </a:endParaRPr>
          </a:p>
          <a:p>
            <a:pPr lvl="1">
              <a:buClr>
                <a:srgbClr val="5F5F5F"/>
              </a:buClr>
              <a:buSzPct val="80000"/>
              <a:buFont typeface="Wingdings" panose="05000000000000000000" pitchFamily="2" charset="2"/>
              <a:buChar char="ü"/>
            </a:pPr>
            <a:r>
              <a:rPr lang="en-US" altLang="en-US" sz="2400" dirty="0">
                <a:cs typeface="Arial" panose="020B0604020202020204" pitchFamily="34" charset="0"/>
              </a:rPr>
              <a:t>Public (open records) requests for aerial imagery</a:t>
            </a:r>
            <a:br>
              <a:rPr lang="en-US" altLang="en-US" sz="1100" dirty="0">
                <a:cs typeface="Arial" panose="020B0604020202020204" pitchFamily="34" charset="0"/>
              </a:rPr>
            </a:br>
            <a:endParaRPr lang="en-US" sz="1500" dirty="0">
              <a:solidFill>
                <a:prstClr val="black"/>
              </a:solidFill>
            </a:endParaRPr>
          </a:p>
          <a:p>
            <a:pPr lvl="1" eaLnBrk="1" hangingPunct="1">
              <a:lnSpc>
                <a:spcPct val="90000"/>
              </a:lnSpc>
              <a:buClrTx/>
            </a:pPr>
            <a:endParaRPr lang="en-US" altLang="en-US" sz="1400" dirty="0">
              <a:cs typeface="Arial" panose="020B0604020202020204" pitchFamily="34" charset="0"/>
            </a:endParaRPr>
          </a:p>
        </p:txBody>
      </p:sp>
    </p:spTree>
    <p:extLst>
      <p:ext uri="{BB962C8B-B14F-4D97-AF65-F5344CB8AC3E}">
        <p14:creationId xmlns:p14="http://schemas.microsoft.com/office/powerpoint/2010/main" val="1688376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527527" y="576532"/>
            <a:ext cx="7491576" cy="584775"/>
          </a:xfrm>
          <a:prstGeom prst="rect">
            <a:avLst/>
          </a:prstGeom>
          <a:noFill/>
        </p:spPr>
        <p:txBody>
          <a:bodyPr wrap="square" rtlCol="0">
            <a:spAutoFit/>
          </a:bodyPr>
          <a:lstStyle/>
          <a:p>
            <a:r>
              <a:rPr lang="en-US" sz="3200" dirty="0"/>
              <a:t>Photogrammetry product examples:</a:t>
            </a:r>
          </a:p>
        </p:txBody>
      </p:sp>
      <p:pic>
        <p:nvPicPr>
          <p:cNvPr id="8" name="Picture 7"/>
          <p:cNvPicPr>
            <a:picLocks noChangeAspect="1"/>
          </p:cNvPicPr>
          <p:nvPr/>
        </p:nvPicPr>
        <p:blipFill>
          <a:blip r:embed="rId3"/>
          <a:stretch>
            <a:fillRect/>
          </a:stretch>
        </p:blipFill>
        <p:spPr>
          <a:xfrm>
            <a:off x="150581" y="1965751"/>
            <a:ext cx="4151234" cy="3055988"/>
          </a:xfrm>
          <a:prstGeom prst="rect">
            <a:avLst/>
          </a:prstGeom>
        </p:spPr>
      </p:pic>
      <p:pic>
        <p:nvPicPr>
          <p:cNvPr id="9" name="Picture 8"/>
          <p:cNvPicPr>
            <a:picLocks noChangeAspect="1"/>
          </p:cNvPicPr>
          <p:nvPr/>
        </p:nvPicPr>
        <p:blipFill>
          <a:blip r:embed="rId4"/>
          <a:stretch>
            <a:fillRect/>
          </a:stretch>
        </p:blipFill>
        <p:spPr>
          <a:xfrm>
            <a:off x="4185341" y="1957362"/>
            <a:ext cx="4888531" cy="3059255"/>
          </a:xfrm>
          <a:prstGeom prst="rect">
            <a:avLst/>
          </a:prstGeom>
        </p:spPr>
      </p:pic>
      <p:sp>
        <p:nvSpPr>
          <p:cNvPr id="10" name="TextBox 9"/>
          <p:cNvSpPr txBox="1"/>
          <p:nvPr/>
        </p:nvSpPr>
        <p:spPr>
          <a:xfrm>
            <a:off x="785693" y="5191931"/>
            <a:ext cx="3801348" cy="307777"/>
          </a:xfrm>
          <a:prstGeom prst="rect">
            <a:avLst/>
          </a:prstGeom>
          <a:noFill/>
        </p:spPr>
        <p:txBody>
          <a:bodyPr wrap="square" rtlCol="0">
            <a:spAutoFit/>
          </a:bodyPr>
          <a:lstStyle/>
          <a:p>
            <a:r>
              <a:rPr lang="en-US" sz="1350" dirty="0"/>
              <a:t>Planimetric </a:t>
            </a:r>
            <a:r>
              <a:rPr lang="en-US" sz="1400" dirty="0"/>
              <a:t>mapping</a:t>
            </a:r>
            <a:r>
              <a:rPr lang="en-US" sz="1350" dirty="0"/>
              <a:t> and digital terrain model</a:t>
            </a:r>
          </a:p>
        </p:txBody>
      </p:sp>
      <p:sp>
        <p:nvSpPr>
          <p:cNvPr id="11" name="TextBox 10"/>
          <p:cNvSpPr txBox="1"/>
          <p:nvPr/>
        </p:nvSpPr>
        <p:spPr>
          <a:xfrm>
            <a:off x="5275848" y="5124396"/>
            <a:ext cx="3798024" cy="523220"/>
          </a:xfrm>
          <a:prstGeom prst="rect">
            <a:avLst/>
          </a:prstGeom>
          <a:noFill/>
        </p:spPr>
        <p:txBody>
          <a:bodyPr wrap="square" rtlCol="0">
            <a:spAutoFit/>
          </a:bodyPr>
          <a:lstStyle/>
          <a:p>
            <a:r>
              <a:rPr lang="en-US" sz="1400" dirty="0"/>
              <a:t>Orthoimagery – aerial image rectified to planimetric mapping and digital terrain model </a:t>
            </a:r>
          </a:p>
        </p:txBody>
      </p:sp>
    </p:spTree>
    <p:extLst>
      <p:ext uri="{BB962C8B-B14F-4D97-AF65-F5344CB8AC3E}">
        <p14:creationId xmlns:p14="http://schemas.microsoft.com/office/powerpoint/2010/main" val="1936218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8850" name="Object 3"/>
          <p:cNvGraphicFramePr>
            <a:graphicFrameLocks noChangeAspect="1"/>
          </p:cNvGraphicFramePr>
          <p:nvPr>
            <p:extLst>
              <p:ext uri="{D42A27DB-BD31-4B8C-83A1-F6EECF244321}">
                <p14:modId xmlns:p14="http://schemas.microsoft.com/office/powerpoint/2010/main" val="3383699424"/>
              </p:ext>
            </p:extLst>
          </p:nvPr>
        </p:nvGraphicFramePr>
        <p:xfrm>
          <a:off x="0" y="-149225"/>
          <a:ext cx="9136063" cy="4003675"/>
        </p:xfrm>
        <a:graphic>
          <a:graphicData uri="http://schemas.openxmlformats.org/presentationml/2006/ole">
            <mc:AlternateContent xmlns:mc="http://schemas.openxmlformats.org/markup-compatibility/2006">
              <mc:Choice xmlns:v="urn:schemas-microsoft-com:vml" Requires="v">
                <p:oleObj spid="_x0000_s1055" name="Bitmap Image" r:id="rId4" imgW="0" imgH="0" progId="Paint.Picture">
                  <p:embed/>
                </p:oleObj>
              </mc:Choice>
              <mc:Fallback>
                <p:oleObj name="Bitmap Image" r:id="rId4" imgW="0" imgH="0" progId="Paint.Picture">
                  <p:embed/>
                  <p:pic>
                    <p:nvPicPr>
                      <p:cNvPr id="0" name=""/>
                      <p:cNvPicPr>
                        <a:picLocks noChangeAspect="1" noChangeArrowheads="1"/>
                      </p:cNvPicPr>
                      <p:nvPr/>
                    </p:nvPicPr>
                    <p:blipFill>
                      <a:blip r:embed="rId5">
                        <a:lum bright="-10000"/>
                        <a:extLst>
                          <a:ext uri="{28A0092B-C50C-407E-A947-70E740481C1C}">
                            <a14:useLocalDpi xmlns:a14="http://schemas.microsoft.com/office/drawing/2010/main" val="0"/>
                          </a:ext>
                        </a:extLst>
                      </a:blip>
                      <a:srcRect/>
                      <a:stretch>
                        <a:fillRect/>
                      </a:stretch>
                    </p:blipFill>
                    <p:spPr bwMode="auto">
                      <a:xfrm>
                        <a:off x="0" y="-149225"/>
                        <a:ext cx="9136063" cy="4003675"/>
                      </a:xfrm>
                      <a:prstGeom prst="rect">
                        <a:avLst/>
                      </a:prstGeom>
                      <a:blipFill>
                        <a:blip r:embed="rId6"/>
                        <a:tile tx="0" ty="0" sx="100000" sy="100000" flip="none" algn="tl"/>
                      </a:blipFill>
                      <a:ln>
                        <a:noFill/>
                      </a:ln>
                      <a:extLst/>
                    </p:spPr>
                  </p:pic>
                </p:oleObj>
              </mc:Fallback>
            </mc:AlternateContent>
          </a:graphicData>
        </a:graphic>
      </p:graphicFrame>
      <p:sp>
        <p:nvSpPr>
          <p:cNvPr id="78853" name="Rectangle 2"/>
          <p:cNvSpPr>
            <a:spLocks noChangeArrowheads="1"/>
          </p:cNvSpPr>
          <p:nvPr/>
        </p:nvSpPr>
        <p:spPr bwMode="auto">
          <a:xfrm>
            <a:off x="2515405" y="220540"/>
            <a:ext cx="3967753" cy="601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lvl1pPr>
              <a:spcBef>
                <a:spcPct val="20000"/>
              </a:spcBef>
              <a:buClr>
                <a:srgbClr val="FFCC00"/>
              </a:buClr>
              <a:buChar char="•"/>
              <a:defRPr sz="3200">
                <a:solidFill>
                  <a:schemeClr val="tx1"/>
                </a:solidFill>
                <a:latin typeface="Arial Narrow" panose="020B0606020202030204" pitchFamily="34" charset="0"/>
              </a:defRPr>
            </a:lvl1pPr>
            <a:lvl2pPr marL="742950" indent="-285750">
              <a:spcBef>
                <a:spcPct val="20000"/>
              </a:spcBef>
              <a:buClr>
                <a:schemeClr val="accent1"/>
              </a:buClr>
              <a:buChar char="•"/>
              <a:defRPr sz="2800">
                <a:solidFill>
                  <a:schemeClr val="tx1"/>
                </a:solidFill>
                <a:latin typeface="Arial Narrow" panose="020B0606020202030204" pitchFamily="34" charset="0"/>
              </a:defRPr>
            </a:lvl2pPr>
            <a:lvl3pPr marL="1143000" indent="-228600">
              <a:spcBef>
                <a:spcPct val="20000"/>
              </a:spcBef>
              <a:buClr>
                <a:schemeClr val="hlink"/>
              </a:buClr>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lgn="ctr" eaLnBrk="1" hangingPunct="1">
              <a:lnSpc>
                <a:spcPct val="115000"/>
              </a:lnSpc>
              <a:spcBef>
                <a:spcPct val="0"/>
              </a:spcBef>
              <a:buClrTx/>
              <a:buFontTx/>
              <a:buNone/>
            </a:pPr>
            <a:r>
              <a:rPr lang="en-US" altLang="en-US" dirty="0">
                <a:solidFill>
                  <a:schemeClr val="tx2"/>
                </a:solidFill>
                <a:latin typeface="+mn-lt"/>
              </a:rPr>
              <a:t>Planimetric Mapping </a:t>
            </a:r>
          </a:p>
        </p:txBody>
      </p:sp>
      <p:sp>
        <p:nvSpPr>
          <p:cNvPr id="68615" name="TextBox 6"/>
          <p:cNvSpPr txBox="1">
            <a:spLocks noChangeArrowheads="1"/>
          </p:cNvSpPr>
          <p:nvPr/>
        </p:nvSpPr>
        <p:spPr bwMode="auto">
          <a:xfrm>
            <a:off x="0" y="3443990"/>
            <a:ext cx="9144000" cy="354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CC00"/>
              </a:buClr>
              <a:buChar char="•"/>
              <a:defRPr sz="3200">
                <a:solidFill>
                  <a:schemeClr val="tx1"/>
                </a:solidFill>
                <a:latin typeface="Arial Narrow" panose="020B0606020202030204" pitchFamily="34" charset="0"/>
              </a:defRPr>
            </a:lvl1pPr>
            <a:lvl2pPr marL="742950" indent="-285750">
              <a:spcBef>
                <a:spcPct val="20000"/>
              </a:spcBef>
              <a:buClr>
                <a:schemeClr val="accent1"/>
              </a:buClr>
              <a:buChar char="•"/>
              <a:defRPr sz="2800">
                <a:solidFill>
                  <a:schemeClr val="tx1"/>
                </a:solidFill>
                <a:latin typeface="Arial Narrow" panose="020B0606020202030204" pitchFamily="34" charset="0"/>
              </a:defRPr>
            </a:lvl2pPr>
            <a:lvl3pPr marL="1143000" indent="-228600">
              <a:spcBef>
                <a:spcPct val="20000"/>
              </a:spcBef>
              <a:buClr>
                <a:schemeClr val="hlink"/>
              </a:buClr>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lgn="ctr" eaLnBrk="1" hangingPunct="1">
              <a:lnSpc>
                <a:spcPct val="115000"/>
              </a:lnSpc>
              <a:spcBef>
                <a:spcPct val="0"/>
              </a:spcBef>
              <a:buClrTx/>
              <a:buFontTx/>
              <a:buNone/>
              <a:defRPr/>
            </a:pPr>
            <a:endParaRPr lang="en-US" altLang="en-US" sz="2400" dirty="0">
              <a:solidFill>
                <a:srgbClr val="333399"/>
              </a:solidFill>
              <a:latin typeface="Arial" panose="020B0604020202020204" pitchFamily="34" charset="0"/>
            </a:endParaRPr>
          </a:p>
          <a:p>
            <a:pPr marL="342900" indent="-342900">
              <a:buClrTx/>
              <a:buSzPct val="80000"/>
              <a:buFont typeface="Wingdings" panose="05000000000000000000" pitchFamily="2" charset="2"/>
              <a:buChar char="ü"/>
              <a:defRPr/>
            </a:pPr>
            <a:r>
              <a:rPr lang="en-US" altLang="en-US" sz="2400" dirty="0">
                <a:latin typeface="Arial" panose="020B0604020202020204" pitchFamily="34" charset="0"/>
              </a:rPr>
              <a:t>Discrete features: buildings, power poles, single trees</a:t>
            </a:r>
          </a:p>
          <a:p>
            <a:pPr marL="342900" indent="-342900">
              <a:buClrTx/>
              <a:buSzPct val="80000"/>
              <a:buFont typeface="Wingdings" panose="05000000000000000000" pitchFamily="2" charset="2"/>
              <a:buChar char="ü"/>
              <a:defRPr/>
            </a:pPr>
            <a:r>
              <a:rPr lang="en-US" altLang="en-US" sz="2400" dirty="0">
                <a:latin typeface="Arial" panose="020B0604020202020204" pitchFamily="34" charset="0"/>
              </a:rPr>
              <a:t>Relative features: culverts, tree lines</a:t>
            </a:r>
          </a:p>
          <a:p>
            <a:pPr marL="342900" indent="-342900">
              <a:buClrTx/>
              <a:buSzPct val="80000"/>
              <a:buFont typeface="Wingdings" panose="05000000000000000000" pitchFamily="2" charset="2"/>
              <a:buChar char="ü"/>
              <a:defRPr/>
            </a:pPr>
            <a:r>
              <a:rPr lang="en-US" altLang="en-US" sz="2400" dirty="0">
                <a:latin typeface="Arial" panose="020B0604020202020204" pitchFamily="34" charset="0"/>
              </a:rPr>
              <a:t>Beam guard: center of posts</a:t>
            </a:r>
          </a:p>
          <a:p>
            <a:pPr marL="342900" indent="-342900">
              <a:buClrTx/>
              <a:buSzPct val="80000"/>
              <a:buFont typeface="Wingdings" panose="05000000000000000000" pitchFamily="2" charset="2"/>
              <a:buChar char="ü"/>
              <a:defRPr/>
            </a:pPr>
            <a:r>
              <a:rPr lang="en-US" altLang="en-US" sz="2400" dirty="0">
                <a:latin typeface="Arial" panose="020B0604020202020204" pitchFamily="34" charset="0"/>
              </a:rPr>
              <a:t>Roads: level 11, e_rdwy</a:t>
            </a:r>
          </a:p>
          <a:p>
            <a:pPr marL="342900" indent="-342900">
              <a:buClrTx/>
              <a:buSzPct val="80000"/>
              <a:buFont typeface="Wingdings" panose="05000000000000000000" pitchFamily="2" charset="2"/>
              <a:buChar char="ü"/>
              <a:defRPr/>
            </a:pPr>
            <a:r>
              <a:rPr lang="en-US" altLang="en-US" sz="2400" dirty="0">
                <a:latin typeface="Arial" panose="020B0604020202020204" pitchFamily="34" charset="0"/>
              </a:rPr>
              <a:t>Shoulders: level 11, dashed, e_rdwy_gravel, e_rdwy_shldrpaved</a:t>
            </a:r>
          </a:p>
          <a:p>
            <a:pPr>
              <a:buClr>
                <a:schemeClr val="bg1">
                  <a:lumMod val="50000"/>
                </a:schemeClr>
              </a:buClr>
              <a:buNone/>
              <a:defRPr/>
            </a:pPr>
            <a:endParaRPr lang="en-US" altLang="en-US" sz="2400" dirty="0">
              <a:latin typeface="Arial" panose="020B0604020202020204" pitchFamily="34" charset="0"/>
            </a:endParaRPr>
          </a:p>
        </p:txBody>
      </p:sp>
      <p:pic>
        <p:nvPicPr>
          <p:cNvPr id="78856"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1288" y="5387755"/>
            <a:ext cx="4889182" cy="26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pic>
    </p:spTree>
    <p:extLst>
      <p:ext uri="{BB962C8B-B14F-4D97-AF65-F5344CB8AC3E}">
        <p14:creationId xmlns:p14="http://schemas.microsoft.com/office/powerpoint/2010/main" val="2628262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459571" y="474474"/>
            <a:ext cx="7491576" cy="584775"/>
          </a:xfrm>
          <a:prstGeom prst="rect">
            <a:avLst/>
          </a:prstGeom>
          <a:noFill/>
        </p:spPr>
        <p:txBody>
          <a:bodyPr wrap="square" rtlCol="0">
            <a:spAutoFit/>
          </a:bodyPr>
          <a:lstStyle/>
          <a:p>
            <a:r>
              <a:rPr lang="en-US" sz="3200" dirty="0"/>
              <a:t>Photogrammetry product example:</a:t>
            </a:r>
          </a:p>
        </p:txBody>
      </p:sp>
      <p:sp>
        <p:nvSpPr>
          <p:cNvPr id="10" name="TextBox 9"/>
          <p:cNvSpPr txBox="1"/>
          <p:nvPr/>
        </p:nvSpPr>
        <p:spPr>
          <a:xfrm>
            <a:off x="489013" y="6397389"/>
            <a:ext cx="3801348" cy="307777"/>
          </a:xfrm>
          <a:prstGeom prst="rect">
            <a:avLst/>
          </a:prstGeom>
          <a:noFill/>
        </p:spPr>
        <p:txBody>
          <a:bodyPr wrap="square" rtlCol="0">
            <a:spAutoFit/>
          </a:bodyPr>
          <a:lstStyle/>
          <a:p>
            <a:r>
              <a:rPr lang="en-US" sz="1350" dirty="0"/>
              <a:t>Planimetric </a:t>
            </a:r>
            <a:r>
              <a:rPr lang="en-US" sz="1400" dirty="0"/>
              <a:t>mapping</a:t>
            </a:r>
            <a:r>
              <a:rPr lang="en-US" sz="1350" dirty="0"/>
              <a:t> used as part of a plan set</a:t>
            </a:r>
          </a:p>
        </p:txBody>
      </p:sp>
      <p:pic>
        <p:nvPicPr>
          <p:cNvPr id="3" name="Picture 2"/>
          <p:cNvPicPr>
            <a:picLocks noChangeAspect="1"/>
          </p:cNvPicPr>
          <p:nvPr/>
        </p:nvPicPr>
        <p:blipFill>
          <a:blip r:embed="rId3"/>
          <a:stretch>
            <a:fillRect/>
          </a:stretch>
        </p:blipFill>
        <p:spPr>
          <a:xfrm>
            <a:off x="403860" y="1106464"/>
            <a:ext cx="8305800" cy="5195084"/>
          </a:xfrm>
          <a:prstGeom prst="rect">
            <a:avLst/>
          </a:prstGeom>
        </p:spPr>
      </p:pic>
    </p:spTree>
    <p:extLst>
      <p:ext uri="{BB962C8B-B14F-4D97-AF65-F5344CB8AC3E}">
        <p14:creationId xmlns:p14="http://schemas.microsoft.com/office/powerpoint/2010/main" val="69658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497671" y="474474"/>
            <a:ext cx="7491576" cy="584775"/>
          </a:xfrm>
          <a:prstGeom prst="rect">
            <a:avLst/>
          </a:prstGeom>
          <a:noFill/>
        </p:spPr>
        <p:txBody>
          <a:bodyPr wrap="square" rtlCol="0">
            <a:spAutoFit/>
          </a:bodyPr>
          <a:lstStyle/>
          <a:p>
            <a:r>
              <a:rPr lang="en-US" sz="3200" dirty="0"/>
              <a:t>Photogrammetry product example:</a:t>
            </a:r>
          </a:p>
        </p:txBody>
      </p:sp>
      <p:sp>
        <p:nvSpPr>
          <p:cNvPr id="10" name="TextBox 9"/>
          <p:cNvSpPr txBox="1"/>
          <p:nvPr/>
        </p:nvSpPr>
        <p:spPr>
          <a:xfrm>
            <a:off x="527112" y="6488829"/>
            <a:ext cx="7047167" cy="300082"/>
          </a:xfrm>
          <a:prstGeom prst="rect">
            <a:avLst/>
          </a:prstGeom>
          <a:noFill/>
        </p:spPr>
        <p:txBody>
          <a:bodyPr wrap="square" rtlCol="0">
            <a:spAutoFit/>
          </a:bodyPr>
          <a:lstStyle/>
          <a:p>
            <a:r>
              <a:rPr lang="en-US" sz="1350" dirty="0"/>
              <a:t>Planimetric mapping used for a Transportation Project Plat</a:t>
            </a:r>
          </a:p>
        </p:txBody>
      </p:sp>
      <p:pic>
        <p:nvPicPr>
          <p:cNvPr id="2" name="Picture 1"/>
          <p:cNvPicPr>
            <a:picLocks noChangeAspect="1"/>
          </p:cNvPicPr>
          <p:nvPr/>
        </p:nvPicPr>
        <p:blipFill>
          <a:blip r:embed="rId3"/>
          <a:stretch>
            <a:fillRect/>
          </a:stretch>
        </p:blipFill>
        <p:spPr>
          <a:xfrm>
            <a:off x="595532" y="1135378"/>
            <a:ext cx="7329268" cy="5324735"/>
          </a:xfrm>
          <a:prstGeom prst="rect">
            <a:avLst/>
          </a:prstGeom>
        </p:spPr>
      </p:pic>
    </p:spTree>
    <p:extLst>
      <p:ext uri="{BB962C8B-B14F-4D97-AF65-F5344CB8AC3E}">
        <p14:creationId xmlns:p14="http://schemas.microsoft.com/office/powerpoint/2010/main" val="3607336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61006" y="62209"/>
            <a:ext cx="8403111" cy="1143000"/>
          </a:xfrm>
        </p:spPr>
        <p:txBody>
          <a:bodyPr/>
          <a:lstStyle/>
          <a:p>
            <a:r>
              <a:rPr lang="en-US" altLang="en-US" sz="3200" dirty="0">
                <a:solidFill>
                  <a:schemeClr val="tx1"/>
                </a:solidFill>
                <a:cs typeface="Times New Roman" panose="02020603050405020304" pitchFamily="18" charset="0"/>
              </a:rPr>
              <a:t>Aerial imagery archive (1937 – present)</a:t>
            </a:r>
            <a:endParaRPr lang="en-US" sz="3200" dirty="0">
              <a:solidFill>
                <a:schemeClr val="tx1"/>
              </a:solidFill>
            </a:endParaRPr>
          </a:p>
        </p:txBody>
      </p:sp>
      <p:sp>
        <p:nvSpPr>
          <p:cNvPr id="3" name="Content Placeholder 2"/>
          <p:cNvSpPr>
            <a:spLocks noGrp="1"/>
          </p:cNvSpPr>
          <p:nvPr>
            <p:ph idx="1"/>
          </p:nvPr>
        </p:nvSpPr>
        <p:spPr/>
        <p:txBody>
          <a:bodyPr/>
          <a:lstStyle/>
          <a:p>
            <a:pPr>
              <a:buFont typeface="Wingdings" panose="05000000000000000000" pitchFamily="2" charset="2"/>
              <a:buChar char="ü"/>
            </a:pPr>
            <a:r>
              <a:rPr lang="en-US" dirty="0"/>
              <a:t>Variety of areas covered throughout Wisconsin</a:t>
            </a:r>
          </a:p>
          <a:p>
            <a:pPr lvl="1">
              <a:buFont typeface="Wingdings" panose="05000000000000000000" pitchFamily="2" charset="2"/>
              <a:buChar char="ü"/>
            </a:pPr>
            <a:r>
              <a:rPr lang="en-US" dirty="0"/>
              <a:t>Most coverage is highway corridor specific</a:t>
            </a:r>
          </a:p>
          <a:p>
            <a:pPr lvl="1">
              <a:buFont typeface="Wingdings" panose="05000000000000000000" pitchFamily="2" charset="2"/>
              <a:buChar char="ü"/>
            </a:pPr>
            <a:r>
              <a:rPr lang="en-US" dirty="0"/>
              <a:t>Other areas may be available</a:t>
            </a:r>
          </a:p>
          <a:p>
            <a:pPr lvl="1">
              <a:buFont typeface="Wingdings" panose="05000000000000000000" pitchFamily="2" charset="2"/>
              <a:buChar char="ü"/>
            </a:pPr>
            <a:r>
              <a:rPr lang="en-US" dirty="0"/>
              <a:t>Research is required to determine availability</a:t>
            </a:r>
          </a:p>
          <a:p>
            <a:pPr lvl="1">
              <a:buFont typeface="Wingdings" panose="05000000000000000000" pitchFamily="2" charset="2"/>
              <a:buChar char="ü"/>
            </a:pPr>
            <a:endParaRPr lang="en-US" sz="800" dirty="0"/>
          </a:p>
          <a:p>
            <a:pPr>
              <a:buFont typeface="Wingdings" panose="05000000000000000000" pitchFamily="2" charset="2"/>
              <a:buChar char="ü"/>
            </a:pPr>
            <a:r>
              <a:rPr lang="en-US" dirty="0"/>
              <a:t>Scale depends on the original intent of the capture</a:t>
            </a:r>
          </a:p>
          <a:p>
            <a:pPr marL="0" indent="0">
              <a:buNone/>
            </a:pPr>
            <a:endParaRPr lang="en-US" sz="800" dirty="0"/>
          </a:p>
          <a:p>
            <a:pPr>
              <a:buFont typeface="Wingdings" panose="05000000000000000000" pitchFamily="2" charset="2"/>
              <a:buChar char="ü"/>
            </a:pPr>
            <a:r>
              <a:rPr lang="en-US" dirty="0"/>
              <a:t>Currently not all historic aerial imagery held by WisDOT is depicted in DOTView</a:t>
            </a:r>
          </a:p>
          <a:p>
            <a:pPr marL="342900" lvl="1" indent="0">
              <a:buNone/>
            </a:pPr>
            <a:r>
              <a:rPr lang="en-US" dirty="0"/>
              <a:t>Please contact </a:t>
            </a:r>
            <a:r>
              <a:rPr lang="en-US" dirty="0">
                <a:hlinkClick r:id="rId3"/>
              </a:rPr>
              <a:t>dotaerialimageryrequest@dot.wi.gov</a:t>
            </a:r>
            <a:r>
              <a:rPr lang="en-US" dirty="0"/>
              <a:t> for assistance or call </a:t>
            </a:r>
            <a:r>
              <a:rPr lang="en-US" dirty="0">
                <a:solidFill>
                  <a:prstClr val="black"/>
                </a:solidFill>
              </a:rPr>
              <a:t>(608) 246-5397 or </a:t>
            </a:r>
            <a:r>
              <a:rPr lang="en-US" dirty="0"/>
              <a:t>(608) 246-5392</a:t>
            </a:r>
          </a:p>
        </p:txBody>
      </p:sp>
    </p:spTree>
    <p:extLst>
      <p:ext uri="{BB962C8B-B14F-4D97-AF65-F5344CB8AC3E}">
        <p14:creationId xmlns:p14="http://schemas.microsoft.com/office/powerpoint/2010/main" val="3149925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68698" y="77199"/>
            <a:ext cx="8403111" cy="1143000"/>
          </a:xfrm>
        </p:spPr>
        <p:txBody>
          <a:bodyPr/>
          <a:lstStyle/>
          <a:p>
            <a:r>
              <a:rPr lang="en-US" altLang="en-US" sz="2400" dirty="0">
                <a:solidFill>
                  <a:schemeClr val="tx1"/>
                </a:solidFill>
                <a:latin typeface="Arial Narrow"/>
                <a:cs typeface="Times New Roman" panose="02020603050405020304" pitchFamily="18" charset="0"/>
              </a:rPr>
              <a:t>Aerial imagery archive (1937 – present)</a:t>
            </a:r>
            <a:br>
              <a:rPr lang="en-US" altLang="en-US" sz="2400" dirty="0">
                <a:solidFill>
                  <a:schemeClr val="tx1"/>
                </a:solidFill>
                <a:latin typeface="Arial Narrow"/>
                <a:cs typeface="Times New Roman" panose="02020603050405020304" pitchFamily="18" charset="0"/>
              </a:rPr>
            </a:br>
            <a:r>
              <a:rPr lang="en-US" altLang="en-US" sz="2400" dirty="0">
                <a:solidFill>
                  <a:schemeClr val="tx1"/>
                </a:solidFill>
                <a:latin typeface="Arial Narrow"/>
                <a:cs typeface="Times New Roman" panose="02020603050405020304" pitchFamily="18" charset="0"/>
              </a:rPr>
              <a:t>DOTView:  </a:t>
            </a:r>
            <a:r>
              <a:rPr lang="en-US" altLang="en-US" sz="2400" dirty="0">
                <a:solidFill>
                  <a:schemeClr val="tx1"/>
                </a:solidFill>
                <a:latin typeface="Arial Narrow"/>
                <a:cs typeface="Times New Roman" panose="02020603050405020304" pitchFamily="18" charset="0"/>
                <a:hlinkClick r:id="rId3"/>
              </a:rPr>
              <a:t>http://dotnet/dotview/launch-dotview.htm</a:t>
            </a:r>
            <a:r>
              <a:rPr lang="en-US" altLang="en-US" sz="2400" dirty="0">
                <a:solidFill>
                  <a:schemeClr val="tx1"/>
                </a:solidFill>
                <a:latin typeface="Arial Narrow"/>
                <a:cs typeface="Times New Roman" panose="02020603050405020304" pitchFamily="18" charset="0"/>
              </a:rPr>
              <a:t> (1975 - present)</a:t>
            </a:r>
            <a:endParaRPr lang="en-US" dirty="0">
              <a:solidFill>
                <a:schemeClr val="tx1"/>
              </a:solidFill>
            </a:endParaRPr>
          </a:p>
        </p:txBody>
      </p:sp>
      <p:pic>
        <p:nvPicPr>
          <p:cNvPr id="6" name="Content Placeholder 5"/>
          <p:cNvPicPr>
            <a:picLocks noGrp="1" noChangeAspect="1"/>
          </p:cNvPicPr>
          <p:nvPr>
            <p:ph idx="1"/>
          </p:nvPr>
        </p:nvPicPr>
        <p:blipFill>
          <a:blip r:embed="rId4"/>
          <a:stretch>
            <a:fillRect/>
          </a:stretch>
        </p:blipFill>
        <p:spPr>
          <a:xfrm>
            <a:off x="187869" y="1461042"/>
            <a:ext cx="8797445" cy="5074920"/>
          </a:xfrm>
          <a:prstGeom prst="rect">
            <a:avLst/>
          </a:prstGeom>
        </p:spPr>
      </p:pic>
    </p:spTree>
    <p:extLst>
      <p:ext uri="{BB962C8B-B14F-4D97-AF65-F5344CB8AC3E}">
        <p14:creationId xmlns:p14="http://schemas.microsoft.com/office/powerpoint/2010/main" val="3744782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08540" y="317041"/>
            <a:ext cx="8403111" cy="1189470"/>
          </a:xfrm>
        </p:spPr>
        <p:txBody>
          <a:bodyPr/>
          <a:lstStyle/>
          <a:p>
            <a:r>
              <a:rPr lang="en-US" altLang="en-US" sz="3200" dirty="0">
                <a:solidFill>
                  <a:prstClr val="black"/>
                </a:solidFill>
                <a:cs typeface="Times New Roman" panose="02020603050405020304" pitchFamily="18" charset="0"/>
              </a:rPr>
              <a:t>Aerial imagery archive example:</a:t>
            </a:r>
            <a:br>
              <a:rPr lang="en-US" altLang="en-US" sz="2400" dirty="0">
                <a:solidFill>
                  <a:srgbClr val="223C3E"/>
                </a:solidFill>
                <a:latin typeface="Arial Narrow"/>
                <a:cs typeface="Times New Roman" panose="02020603050405020304" pitchFamily="18" charset="0"/>
              </a:rPr>
            </a:br>
            <a:r>
              <a:rPr lang="en-US" altLang="en-US" sz="2400" dirty="0">
                <a:solidFill>
                  <a:schemeClr val="tx1"/>
                </a:solidFill>
                <a:latin typeface="Arial Narrow"/>
                <a:cs typeface="Times New Roman" panose="02020603050405020304" pitchFamily="18" charset="0"/>
              </a:rPr>
              <a:t>USH 41/USH 45 Interchange, Winnebago County</a:t>
            </a:r>
            <a:endParaRPr lang="en-US" dirty="0">
              <a:solidFill>
                <a:schemeClr val="tx1"/>
              </a:solidFill>
            </a:endParaRPr>
          </a:p>
        </p:txBody>
      </p:sp>
      <p:sp>
        <p:nvSpPr>
          <p:cNvPr id="9" name="Content Placeholder 8"/>
          <p:cNvSpPr>
            <a:spLocks noGrp="1"/>
          </p:cNvSpPr>
          <p:nvPr>
            <p:ph idx="1"/>
          </p:nvPr>
        </p:nvSpPr>
        <p:spPr>
          <a:xfrm>
            <a:off x="1521501" y="6160957"/>
            <a:ext cx="1528997" cy="412230"/>
          </a:xfrm>
        </p:spPr>
        <p:txBody>
          <a:bodyPr/>
          <a:lstStyle/>
          <a:p>
            <a:pPr marL="0" indent="0">
              <a:buNone/>
            </a:pPr>
            <a:r>
              <a:rPr lang="en-US" sz="1800" dirty="0"/>
              <a:t>4/24/1963</a:t>
            </a:r>
          </a:p>
        </p:txBody>
      </p:sp>
      <p:sp>
        <p:nvSpPr>
          <p:cNvPr id="10" name="TextBox 9"/>
          <p:cNvSpPr txBox="1"/>
          <p:nvPr/>
        </p:nvSpPr>
        <p:spPr>
          <a:xfrm>
            <a:off x="6100998" y="6138470"/>
            <a:ext cx="1289153" cy="369332"/>
          </a:xfrm>
          <a:prstGeom prst="rect">
            <a:avLst/>
          </a:prstGeom>
          <a:noFill/>
        </p:spPr>
        <p:txBody>
          <a:bodyPr wrap="square" rtlCol="0">
            <a:spAutoFit/>
          </a:bodyPr>
          <a:lstStyle/>
          <a:p>
            <a:r>
              <a:rPr lang="en-US" dirty="0"/>
              <a:t>6/13/2014</a:t>
            </a:r>
          </a:p>
        </p:txBody>
      </p:sp>
      <p:pic>
        <p:nvPicPr>
          <p:cNvPr id="12" name="Picture 11"/>
          <p:cNvPicPr>
            <a:picLocks noChangeAspect="1"/>
          </p:cNvPicPr>
          <p:nvPr/>
        </p:nvPicPr>
        <p:blipFill>
          <a:blip r:embed="rId3" cstate="print">
            <a:lum/>
            <a:extLst>
              <a:ext uri="{BEBA8EAE-BF5A-486C-A8C5-ECC9F3942E4B}">
                <a14:imgProps xmlns:a14="http://schemas.microsoft.com/office/drawing/2010/main">
                  <a14:imgLayer r:embed="rId4">
                    <a14:imgEffect>
                      <a14:sharpenSoften amount="28000"/>
                    </a14:imgEffect>
                    <a14:imgEffect>
                      <a14:brightnessContrast bright="8000" contrast="1000"/>
                    </a14:imgEffect>
                  </a14:imgLayer>
                </a14:imgProps>
              </a:ext>
              <a:ext uri="{28A0092B-C50C-407E-A947-70E740481C1C}">
                <a14:useLocalDpi xmlns:a14="http://schemas.microsoft.com/office/drawing/2010/main" val="0"/>
              </a:ext>
            </a:extLst>
          </a:blip>
          <a:stretch>
            <a:fillRect/>
          </a:stretch>
        </p:blipFill>
        <p:spPr>
          <a:xfrm>
            <a:off x="4601980" y="1618937"/>
            <a:ext cx="4485807" cy="4485807"/>
          </a:xfrm>
          <a:prstGeom prst="rect">
            <a:avLst/>
          </a:prstGeom>
        </p:spPr>
      </p:pic>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2000"/>
                    </a14:imgEffect>
                  </a14:imgLayer>
                </a14:imgProps>
              </a:ext>
              <a:ext uri="{28A0092B-C50C-407E-A947-70E740481C1C}">
                <a14:useLocalDpi xmlns:a14="http://schemas.microsoft.com/office/drawing/2010/main" val="0"/>
              </a:ext>
            </a:extLst>
          </a:blip>
          <a:stretch>
            <a:fillRect/>
          </a:stretch>
        </p:blipFill>
        <p:spPr>
          <a:xfrm>
            <a:off x="56214" y="1641422"/>
            <a:ext cx="4459574" cy="4459574"/>
          </a:xfrm>
          <a:prstGeom prst="rect">
            <a:avLst/>
          </a:prstGeom>
        </p:spPr>
      </p:pic>
    </p:spTree>
    <p:extLst>
      <p:ext uri="{BB962C8B-B14F-4D97-AF65-F5344CB8AC3E}">
        <p14:creationId xmlns:p14="http://schemas.microsoft.com/office/powerpoint/2010/main" val="2669341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08540" y="317041"/>
            <a:ext cx="8403111" cy="1189470"/>
          </a:xfrm>
        </p:spPr>
        <p:txBody>
          <a:bodyPr/>
          <a:lstStyle/>
          <a:p>
            <a:r>
              <a:rPr lang="en-US" altLang="en-US" sz="3200" dirty="0">
                <a:solidFill>
                  <a:prstClr val="black"/>
                </a:solidFill>
                <a:cs typeface="Times New Roman" panose="02020603050405020304" pitchFamily="18" charset="0"/>
              </a:rPr>
              <a:t>Aerial imagery archive example:</a:t>
            </a:r>
            <a:br>
              <a:rPr lang="en-US" altLang="en-US" sz="2400" dirty="0">
                <a:solidFill>
                  <a:srgbClr val="223C3E"/>
                </a:solidFill>
                <a:latin typeface="Arial Narrow"/>
                <a:cs typeface="Times New Roman" panose="02020603050405020304" pitchFamily="18" charset="0"/>
              </a:rPr>
            </a:br>
            <a:r>
              <a:rPr lang="en-US" altLang="en-US" sz="2400" dirty="0">
                <a:solidFill>
                  <a:schemeClr val="tx1"/>
                </a:solidFill>
                <a:latin typeface="Arial Narrow"/>
                <a:cs typeface="Times New Roman" panose="02020603050405020304" pitchFamily="18" charset="0"/>
              </a:rPr>
              <a:t>Outdoor advertising sign issue, Rock County</a:t>
            </a:r>
            <a:endParaRPr lang="en-US" dirty="0">
              <a:solidFill>
                <a:schemeClr val="tx1"/>
              </a:solidFill>
            </a:endParaRPr>
          </a:p>
        </p:txBody>
      </p:sp>
      <p:sp>
        <p:nvSpPr>
          <p:cNvPr id="9" name="Content Placeholder 8"/>
          <p:cNvSpPr>
            <a:spLocks noGrp="1"/>
          </p:cNvSpPr>
          <p:nvPr>
            <p:ph idx="1"/>
          </p:nvPr>
        </p:nvSpPr>
        <p:spPr>
          <a:xfrm>
            <a:off x="1135035" y="6472107"/>
            <a:ext cx="1574610" cy="385893"/>
          </a:xfrm>
        </p:spPr>
        <p:txBody>
          <a:bodyPr/>
          <a:lstStyle/>
          <a:p>
            <a:pPr marL="0" indent="0">
              <a:buNone/>
            </a:pPr>
            <a:r>
              <a:rPr lang="en-US" sz="1800" dirty="0"/>
              <a:t>2/16/1966</a:t>
            </a:r>
          </a:p>
        </p:txBody>
      </p:sp>
      <p:sp>
        <p:nvSpPr>
          <p:cNvPr id="10" name="TextBox 9"/>
          <p:cNvSpPr txBox="1"/>
          <p:nvPr/>
        </p:nvSpPr>
        <p:spPr>
          <a:xfrm>
            <a:off x="5908051" y="6488668"/>
            <a:ext cx="1289153" cy="369332"/>
          </a:xfrm>
          <a:prstGeom prst="rect">
            <a:avLst/>
          </a:prstGeom>
          <a:noFill/>
        </p:spPr>
        <p:txBody>
          <a:bodyPr wrap="square" rtlCol="0">
            <a:spAutoFit/>
          </a:bodyPr>
          <a:lstStyle/>
          <a:p>
            <a:r>
              <a:rPr lang="en-US" dirty="0"/>
              <a:t>4/13/2006</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860" y="3143844"/>
            <a:ext cx="3358661" cy="335866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3031" y="3141786"/>
            <a:ext cx="3372338" cy="337233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2600" y="1492738"/>
            <a:ext cx="2723662" cy="2723662"/>
          </a:xfrm>
          <a:prstGeom prst="rect">
            <a:avLst/>
          </a:prstGeom>
          <a:ln w="38100">
            <a:solidFill>
              <a:srgbClr val="FF0000"/>
            </a:solidFill>
          </a:ln>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2551" y="1498599"/>
            <a:ext cx="2725615" cy="2725615"/>
          </a:xfrm>
          <a:prstGeom prst="rect">
            <a:avLst/>
          </a:prstGeom>
          <a:ln w="38100">
            <a:solidFill>
              <a:srgbClr val="FF0000"/>
            </a:solidFill>
          </a:ln>
        </p:spPr>
      </p:pic>
      <p:sp>
        <p:nvSpPr>
          <p:cNvPr id="15" name="Rectangle 14"/>
          <p:cNvSpPr/>
          <p:nvPr/>
        </p:nvSpPr>
        <p:spPr bwMode="auto">
          <a:xfrm>
            <a:off x="1360164" y="4587057"/>
            <a:ext cx="343948" cy="352338"/>
          </a:xfrm>
          <a:prstGeom prst="rect">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pitchFamily="34" charset="0"/>
            </a:endParaRPr>
          </a:p>
        </p:txBody>
      </p:sp>
      <p:sp>
        <p:nvSpPr>
          <p:cNvPr id="16" name="Rectangle 15"/>
          <p:cNvSpPr/>
          <p:nvPr/>
        </p:nvSpPr>
        <p:spPr bwMode="auto">
          <a:xfrm>
            <a:off x="5940804" y="4430785"/>
            <a:ext cx="343948" cy="352338"/>
          </a:xfrm>
          <a:prstGeom prst="rect">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pitchFamily="34" charset="0"/>
            </a:endParaRPr>
          </a:p>
        </p:txBody>
      </p:sp>
      <p:cxnSp>
        <p:nvCxnSpPr>
          <p:cNvPr id="18" name="Straight Connector 17"/>
          <p:cNvCxnSpPr/>
          <p:nvPr/>
        </p:nvCxnSpPr>
        <p:spPr bwMode="auto">
          <a:xfrm flipV="1">
            <a:off x="1344246" y="2583810"/>
            <a:ext cx="392274" cy="2019452"/>
          </a:xfrm>
          <a:prstGeom prst="line">
            <a:avLst/>
          </a:prstGeom>
          <a:solidFill>
            <a:schemeClr val="accent1"/>
          </a:solidFill>
          <a:ln w="9525" cap="flat" cmpd="sng" algn="ctr">
            <a:solidFill>
              <a:srgbClr val="FF0000"/>
            </a:solidFill>
            <a:prstDash val="lgDash"/>
            <a:round/>
            <a:headEnd type="none" w="med" len="med"/>
            <a:tailEnd type="none" w="med" len="med"/>
          </a:ln>
          <a:effectLst/>
        </p:spPr>
      </p:cxnSp>
      <p:cxnSp>
        <p:nvCxnSpPr>
          <p:cNvPr id="22" name="Straight Connector 21"/>
          <p:cNvCxnSpPr/>
          <p:nvPr/>
        </p:nvCxnSpPr>
        <p:spPr bwMode="auto">
          <a:xfrm flipV="1">
            <a:off x="1719743" y="4219662"/>
            <a:ext cx="897622" cy="654342"/>
          </a:xfrm>
          <a:prstGeom prst="line">
            <a:avLst/>
          </a:prstGeom>
          <a:solidFill>
            <a:schemeClr val="accent1"/>
          </a:solidFill>
          <a:ln w="9525" cap="flat" cmpd="sng" algn="ctr">
            <a:solidFill>
              <a:srgbClr val="FF0000"/>
            </a:solidFill>
            <a:prstDash val="lgDash"/>
            <a:round/>
            <a:headEnd type="none" w="med" len="med"/>
            <a:tailEnd type="none" w="med" len="med"/>
          </a:ln>
          <a:effectLst/>
        </p:spPr>
      </p:cxnSp>
      <p:cxnSp>
        <p:nvCxnSpPr>
          <p:cNvPr id="28" name="Straight Connector 27"/>
          <p:cNvCxnSpPr/>
          <p:nvPr/>
        </p:nvCxnSpPr>
        <p:spPr bwMode="auto">
          <a:xfrm flipV="1">
            <a:off x="5949191" y="2476150"/>
            <a:ext cx="360727" cy="1929470"/>
          </a:xfrm>
          <a:prstGeom prst="line">
            <a:avLst/>
          </a:prstGeom>
          <a:solidFill>
            <a:schemeClr val="accent1"/>
          </a:solidFill>
          <a:ln w="9525" cap="flat" cmpd="sng" algn="ctr">
            <a:solidFill>
              <a:srgbClr val="FF0000"/>
            </a:solidFill>
            <a:prstDash val="lgDash"/>
            <a:round/>
            <a:headEnd type="none" w="med" len="med"/>
            <a:tailEnd type="none" w="med" len="med"/>
          </a:ln>
          <a:effectLst/>
        </p:spPr>
      </p:cxnSp>
      <p:cxnSp>
        <p:nvCxnSpPr>
          <p:cNvPr id="29" name="Straight Connector 28"/>
          <p:cNvCxnSpPr/>
          <p:nvPr/>
        </p:nvCxnSpPr>
        <p:spPr bwMode="auto">
          <a:xfrm flipV="1">
            <a:off x="6276363" y="4236440"/>
            <a:ext cx="879446" cy="546683"/>
          </a:xfrm>
          <a:prstGeom prst="line">
            <a:avLst/>
          </a:prstGeom>
          <a:solidFill>
            <a:schemeClr val="accent1"/>
          </a:solidFill>
          <a:ln w="9525" cap="flat" cmpd="sng" algn="ctr">
            <a:solidFill>
              <a:srgbClr val="FF0000"/>
            </a:solidFill>
            <a:prstDash val="lgDash"/>
            <a:round/>
            <a:headEnd type="none" w="med" len="med"/>
            <a:tailEnd type="none" w="med" len="med"/>
          </a:ln>
          <a:effectLst/>
        </p:spPr>
      </p:cxnSp>
    </p:spTree>
    <p:extLst>
      <p:ext uri="{BB962C8B-B14F-4D97-AF65-F5344CB8AC3E}">
        <p14:creationId xmlns:p14="http://schemas.microsoft.com/office/powerpoint/2010/main" val="707198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t>Introduction</a:t>
            </a:r>
            <a:endParaRPr lang="en-US" sz="3200" dirty="0"/>
          </a:p>
        </p:txBody>
      </p:sp>
      <p:sp>
        <p:nvSpPr>
          <p:cNvPr id="3" name="Content Placeholder 2"/>
          <p:cNvSpPr>
            <a:spLocks noGrp="1"/>
          </p:cNvSpPr>
          <p:nvPr>
            <p:ph idx="1"/>
          </p:nvPr>
        </p:nvSpPr>
        <p:spPr>
          <a:xfrm>
            <a:off x="723275" y="1752600"/>
            <a:ext cx="7924800" cy="4495800"/>
          </a:xfrm>
        </p:spPr>
        <p:txBody>
          <a:bodyPr/>
          <a:lstStyle/>
          <a:p>
            <a:pPr>
              <a:buFont typeface="Wingdings" panose="05000000000000000000" pitchFamily="2" charset="2"/>
              <a:buChar char="ü"/>
            </a:pPr>
            <a:r>
              <a:rPr lang="en-US" sz="2400" dirty="0"/>
              <a:t>Where is the Photogrammetry Unit within WisDOT?</a:t>
            </a:r>
          </a:p>
          <a:p>
            <a:pPr marL="342900" lvl="1" indent="0">
              <a:buNone/>
            </a:pPr>
            <a:r>
              <a:rPr lang="en-US" sz="1800" dirty="0"/>
              <a:t>DTSD, Bureau of Technical Services, Surveying and Mapping Section</a:t>
            </a:r>
          </a:p>
          <a:p>
            <a:pPr>
              <a:buFont typeface="Wingdings" panose="05000000000000000000" pitchFamily="2" charset="2"/>
              <a:buChar char="ü"/>
            </a:pPr>
            <a:endParaRPr lang="en-US" sz="2000" dirty="0"/>
          </a:p>
          <a:p>
            <a:pPr>
              <a:buFont typeface="Wingdings" panose="05000000000000000000" pitchFamily="2" charset="2"/>
              <a:buChar char="ü"/>
            </a:pPr>
            <a:r>
              <a:rPr lang="en-US" sz="2400" dirty="0"/>
              <a:t>Who is the Photogrammetry Unit?</a:t>
            </a:r>
          </a:p>
          <a:p>
            <a:pPr lvl="1">
              <a:buFont typeface="Wingdings" panose="05000000000000000000" pitchFamily="2" charset="2"/>
              <a:buChar char="ü"/>
            </a:pPr>
            <a:r>
              <a:rPr lang="en-US" sz="1800" dirty="0"/>
              <a:t>Consists of 10 staff and 1 supervisor</a:t>
            </a:r>
          </a:p>
          <a:p>
            <a:pPr lvl="2">
              <a:buFont typeface="Wingdings" panose="05000000000000000000" pitchFamily="2" charset="2"/>
              <a:buChar char="§"/>
            </a:pPr>
            <a:r>
              <a:rPr lang="en-US" sz="1600" dirty="0"/>
              <a:t>1 aerial imaging coordinator</a:t>
            </a:r>
          </a:p>
          <a:p>
            <a:pPr lvl="2">
              <a:buFont typeface="Wingdings" panose="05000000000000000000" pitchFamily="2" charset="2"/>
              <a:buChar char="§"/>
            </a:pPr>
            <a:r>
              <a:rPr lang="en-US" sz="1600" dirty="0"/>
              <a:t>1 aerial imaging specialist</a:t>
            </a:r>
          </a:p>
          <a:p>
            <a:pPr lvl="2">
              <a:buFont typeface="Wingdings" panose="05000000000000000000" pitchFamily="2" charset="2"/>
              <a:buChar char="§"/>
            </a:pPr>
            <a:r>
              <a:rPr lang="en-US" sz="1600" dirty="0"/>
              <a:t>1 photogrammetry coordinator/editor</a:t>
            </a:r>
          </a:p>
          <a:p>
            <a:pPr lvl="2">
              <a:buFont typeface="Wingdings" panose="05000000000000000000" pitchFamily="2" charset="2"/>
              <a:buChar char="§"/>
            </a:pPr>
            <a:r>
              <a:rPr lang="en-US" sz="1600" dirty="0"/>
              <a:t>1.5 analytical triangulation specialists</a:t>
            </a:r>
          </a:p>
          <a:p>
            <a:pPr lvl="2">
              <a:buFont typeface="Wingdings" panose="05000000000000000000" pitchFamily="2" charset="2"/>
              <a:buChar char="§"/>
            </a:pPr>
            <a:r>
              <a:rPr lang="en-US" sz="1600" dirty="0"/>
              <a:t>4.5 photogrammetry specialists</a:t>
            </a:r>
          </a:p>
          <a:p>
            <a:pPr lvl="2">
              <a:buFont typeface="Wingdings" panose="05000000000000000000" pitchFamily="2" charset="2"/>
              <a:buChar char="§"/>
            </a:pPr>
            <a:r>
              <a:rPr lang="en-US" sz="1600" dirty="0"/>
              <a:t>1 LiDAR specialist </a:t>
            </a:r>
          </a:p>
          <a:p>
            <a:pPr marL="0" indent="0">
              <a:buNone/>
            </a:pPr>
            <a:endParaRPr lang="en-US" dirty="0"/>
          </a:p>
        </p:txBody>
      </p:sp>
    </p:spTree>
    <p:extLst>
      <p:ext uri="{BB962C8B-B14F-4D97-AF65-F5344CB8AC3E}">
        <p14:creationId xmlns:p14="http://schemas.microsoft.com/office/powerpoint/2010/main" val="3918304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Oblique aerial imagery</a:t>
            </a:r>
          </a:p>
        </p:txBody>
      </p:sp>
      <p:sp>
        <p:nvSpPr>
          <p:cNvPr id="3" name="Content Placeholder 2"/>
          <p:cNvSpPr>
            <a:spLocks noGrp="1"/>
          </p:cNvSpPr>
          <p:nvPr>
            <p:ph idx="1"/>
          </p:nvPr>
        </p:nvSpPr>
        <p:spPr>
          <a:xfrm>
            <a:off x="674557" y="1905000"/>
            <a:ext cx="7936043" cy="2887980"/>
          </a:xfrm>
        </p:spPr>
        <p:txBody>
          <a:bodyPr/>
          <a:lstStyle/>
          <a:p>
            <a:pPr lvl="1">
              <a:buSzPct val="95000"/>
              <a:buFont typeface="Wingdings" panose="05000000000000000000" pitchFamily="2" charset="2"/>
              <a:buChar char="ü"/>
            </a:pPr>
            <a:r>
              <a:rPr lang="en-US" sz="2400" dirty="0"/>
              <a:t>Captured at an angle to the surface of the earth</a:t>
            </a:r>
          </a:p>
          <a:p>
            <a:pPr lvl="1">
              <a:buSzPct val="95000"/>
              <a:buFont typeface="Wingdings" panose="05000000000000000000" pitchFamily="2" charset="2"/>
              <a:buChar char="ü"/>
            </a:pPr>
            <a:r>
              <a:rPr lang="en-US" sz="2400" dirty="0"/>
              <a:t>Unscaled</a:t>
            </a:r>
          </a:p>
          <a:p>
            <a:pPr lvl="1">
              <a:buSzPct val="95000"/>
              <a:buFont typeface="Wingdings" panose="05000000000000000000" pitchFamily="2" charset="2"/>
              <a:buChar char="ü"/>
            </a:pPr>
            <a:r>
              <a:rPr lang="en-US" sz="2400" dirty="0"/>
              <a:t>High resolution hand-held digital camera</a:t>
            </a:r>
          </a:p>
          <a:p>
            <a:pPr lvl="1">
              <a:buSzPct val="95000"/>
              <a:buFont typeface="Wingdings" panose="05000000000000000000" pitchFamily="2" charset="2"/>
              <a:buChar char="ü"/>
            </a:pPr>
            <a:r>
              <a:rPr lang="en-US" sz="2400" dirty="0"/>
              <a:t>Provided in jpeg format via LAN or as discussed</a:t>
            </a:r>
          </a:p>
          <a:p>
            <a:pPr lvl="1">
              <a:buSzPct val="95000"/>
              <a:buFont typeface="Wingdings" panose="05000000000000000000" pitchFamily="2" charset="2"/>
              <a:buChar char="ü"/>
            </a:pPr>
            <a:r>
              <a:rPr lang="en-US" sz="2400" dirty="0"/>
              <a:t>Hard copy prints available by request</a:t>
            </a:r>
          </a:p>
          <a:p>
            <a:pPr lvl="1">
              <a:buSzPct val="95000"/>
              <a:buFont typeface="Wingdings" panose="05000000000000000000" pitchFamily="2" charset="2"/>
              <a:buChar char="ü"/>
            </a:pPr>
            <a:r>
              <a:rPr lang="en-US" sz="2400" dirty="0"/>
              <a:t>Imagery certification available by request</a:t>
            </a:r>
          </a:p>
        </p:txBody>
      </p:sp>
    </p:spTree>
    <p:extLst>
      <p:ext uri="{BB962C8B-B14F-4D97-AF65-F5344CB8AC3E}">
        <p14:creationId xmlns:p14="http://schemas.microsoft.com/office/powerpoint/2010/main" val="1344158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918471"/>
            <a:ext cx="3941985" cy="263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7960" y="2761642"/>
            <a:ext cx="3991414" cy="2660943"/>
          </a:xfrm>
          <a:prstGeom prst="rect">
            <a:avLst/>
          </a:prstGeom>
        </p:spPr>
      </p:pic>
      <p:sp>
        <p:nvSpPr>
          <p:cNvPr id="7" name="TextBox 5"/>
          <p:cNvSpPr txBox="1">
            <a:spLocks noChangeArrowheads="1"/>
          </p:cNvSpPr>
          <p:nvPr/>
        </p:nvSpPr>
        <p:spPr bwMode="auto">
          <a:xfrm>
            <a:off x="-17079" y="3260370"/>
            <a:ext cx="1176059" cy="240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CC00"/>
              </a:buClr>
              <a:buChar char="•"/>
              <a:defRPr sz="3200">
                <a:solidFill>
                  <a:schemeClr val="tx1"/>
                </a:solidFill>
                <a:latin typeface="Arial Narrow" panose="020B0606020202030204" pitchFamily="34" charset="0"/>
              </a:defRPr>
            </a:lvl1pPr>
            <a:lvl2pPr marL="742950" indent="-285750">
              <a:spcBef>
                <a:spcPct val="20000"/>
              </a:spcBef>
              <a:buClr>
                <a:schemeClr val="accent1"/>
              </a:buClr>
              <a:buChar char="•"/>
              <a:defRPr sz="2800">
                <a:solidFill>
                  <a:schemeClr val="tx1"/>
                </a:solidFill>
                <a:latin typeface="Arial Narrow" panose="020B0606020202030204" pitchFamily="34" charset="0"/>
              </a:defRPr>
            </a:lvl2pPr>
            <a:lvl3pPr marL="1143000" indent="-228600">
              <a:spcBef>
                <a:spcPct val="20000"/>
              </a:spcBef>
              <a:buClr>
                <a:schemeClr val="hlink"/>
              </a:buClr>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lgn="ctr" eaLnBrk="1" hangingPunct="1">
              <a:lnSpc>
                <a:spcPct val="115000"/>
              </a:lnSpc>
              <a:spcBef>
                <a:spcPct val="0"/>
              </a:spcBef>
              <a:buClrTx/>
              <a:buFontTx/>
              <a:buNone/>
              <a:defRPr/>
            </a:pPr>
            <a:r>
              <a:rPr lang="en-US" altLang="en-US" sz="1350" dirty="0">
                <a:solidFill>
                  <a:srgbClr val="FFFF00"/>
                </a:solidFill>
                <a:latin typeface="Arial" panose="020B0604020202020204" pitchFamily="34" charset="0"/>
                <a:cs typeface="Arial" panose="020B0604020202020204" pitchFamily="34" charset="0"/>
              </a:rPr>
              <a:t>08-22-2011</a:t>
            </a:r>
          </a:p>
          <a:p>
            <a:pPr algn="r" eaLnBrk="1" hangingPunct="1">
              <a:lnSpc>
                <a:spcPct val="115000"/>
              </a:lnSpc>
              <a:spcBef>
                <a:spcPct val="0"/>
              </a:spcBef>
              <a:buClrTx/>
              <a:buFontTx/>
              <a:buNone/>
              <a:defRPr/>
            </a:pPr>
            <a:endParaRPr lang="en-US" altLang="en-US" sz="1350" dirty="0">
              <a:latin typeface="Arial" panose="020B0604020202020204" pitchFamily="34" charset="0"/>
              <a:cs typeface="Arial" panose="020B0604020202020204" pitchFamily="34" charset="0"/>
            </a:endParaRPr>
          </a:p>
          <a:p>
            <a:pPr algn="r" eaLnBrk="1" hangingPunct="1">
              <a:lnSpc>
                <a:spcPct val="115000"/>
              </a:lnSpc>
              <a:spcBef>
                <a:spcPct val="0"/>
              </a:spcBef>
              <a:buClrTx/>
              <a:buFontTx/>
              <a:buNone/>
              <a:defRPr/>
            </a:pPr>
            <a:endParaRPr lang="en-US" altLang="en-US" sz="1800" dirty="0">
              <a:solidFill>
                <a:srgbClr val="333399"/>
              </a:solidFill>
              <a:latin typeface="Arial" panose="020B0604020202020204" pitchFamily="34" charset="0"/>
              <a:cs typeface="Arial" panose="020B0604020202020204" pitchFamily="34" charset="0"/>
            </a:endParaRPr>
          </a:p>
        </p:txBody>
      </p:sp>
      <p:sp>
        <p:nvSpPr>
          <p:cNvPr id="9" name="Rectangle 8"/>
          <p:cNvSpPr/>
          <p:nvPr/>
        </p:nvSpPr>
        <p:spPr>
          <a:xfrm>
            <a:off x="59278" y="5657621"/>
            <a:ext cx="1969122" cy="1047979"/>
          </a:xfrm>
          <a:prstGeom prst="rect">
            <a:avLst/>
          </a:prstGeom>
        </p:spPr>
        <p:txBody>
          <a:bodyPr wrap="square">
            <a:spAutoFit/>
          </a:bodyPr>
          <a:lstStyle/>
          <a:p>
            <a:pPr>
              <a:lnSpc>
                <a:spcPct val="115000"/>
              </a:lnSpc>
              <a:spcBef>
                <a:spcPct val="0"/>
              </a:spcBef>
            </a:pPr>
            <a:r>
              <a:rPr lang="en-US" altLang="en-US" dirty="0"/>
              <a:t>USH 41/STH 29 Interchange, Brown Co</a:t>
            </a:r>
          </a:p>
        </p:txBody>
      </p:sp>
      <p:sp>
        <p:nvSpPr>
          <p:cNvPr id="11" name="TextBox 10"/>
          <p:cNvSpPr txBox="1"/>
          <p:nvPr/>
        </p:nvSpPr>
        <p:spPr>
          <a:xfrm>
            <a:off x="207322" y="129340"/>
            <a:ext cx="8469442" cy="1200329"/>
          </a:xfrm>
          <a:prstGeom prst="rect">
            <a:avLst/>
          </a:prstGeom>
          <a:noFill/>
        </p:spPr>
        <p:txBody>
          <a:bodyPr wrap="square" rtlCol="0">
            <a:spAutoFit/>
          </a:bodyPr>
          <a:lstStyle/>
          <a:p>
            <a:r>
              <a:rPr lang="en-US" sz="2400" dirty="0">
                <a:solidFill>
                  <a:prstClr val="black"/>
                </a:solidFill>
              </a:rPr>
              <a:t>Oblique aerial imagery: </a:t>
            </a:r>
          </a:p>
          <a:p>
            <a:r>
              <a:rPr lang="en-US" altLang="en-US" sz="2400" dirty="0"/>
              <a:t>documenting stages of highway construction</a:t>
            </a:r>
          </a:p>
          <a:p>
            <a:pPr lvl="0"/>
            <a:endParaRPr lang="en-US" sz="2400" dirty="0">
              <a:solidFill>
                <a:prstClr val="black"/>
              </a:solidFill>
            </a:endParaRPr>
          </a:p>
        </p:txBody>
      </p:sp>
      <p:pic>
        <p:nvPicPr>
          <p:cNvPr id="8"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60576" y="4202919"/>
            <a:ext cx="3983424" cy="265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387505" y="5114808"/>
            <a:ext cx="1554480" cy="307777"/>
          </a:xfrm>
          <a:prstGeom prst="rect">
            <a:avLst/>
          </a:prstGeom>
          <a:noFill/>
        </p:spPr>
        <p:txBody>
          <a:bodyPr wrap="square" rtlCol="0">
            <a:spAutoFit/>
          </a:bodyPr>
          <a:lstStyle/>
          <a:p>
            <a:r>
              <a:rPr lang="en-US" sz="1350" dirty="0">
                <a:solidFill>
                  <a:srgbClr val="FFFF00"/>
                </a:solidFill>
                <a:latin typeface="Arial" panose="020B0604020202020204" pitchFamily="34" charset="0"/>
                <a:cs typeface="Arial" panose="020B0604020202020204" pitchFamily="34" charset="0"/>
              </a:rPr>
              <a:t>10-08-2013</a:t>
            </a:r>
          </a:p>
        </p:txBody>
      </p:sp>
      <p:sp>
        <p:nvSpPr>
          <p:cNvPr id="10" name="Rectangle 9"/>
          <p:cNvSpPr/>
          <p:nvPr/>
        </p:nvSpPr>
        <p:spPr>
          <a:xfrm>
            <a:off x="4671060" y="6523313"/>
            <a:ext cx="2053644" cy="331245"/>
          </a:xfrm>
          <a:prstGeom prst="rect">
            <a:avLst/>
          </a:prstGeom>
        </p:spPr>
        <p:txBody>
          <a:bodyPr wrap="square">
            <a:spAutoFit/>
          </a:bodyPr>
          <a:lstStyle/>
          <a:p>
            <a:pPr lvl="0" algn="ctr" fontAlgn="base">
              <a:lnSpc>
                <a:spcPct val="115000"/>
              </a:lnSpc>
              <a:spcBef>
                <a:spcPct val="0"/>
              </a:spcBef>
              <a:spcAft>
                <a:spcPct val="0"/>
              </a:spcAft>
              <a:defRPr/>
            </a:pPr>
            <a:r>
              <a:rPr lang="en-US" altLang="en-US" sz="1350" dirty="0">
                <a:solidFill>
                  <a:srgbClr val="FFFF00"/>
                </a:solidFill>
                <a:latin typeface="Arial" panose="020B0604020202020204" pitchFamily="34" charset="0"/>
              </a:rPr>
              <a:t>11-05-2014</a:t>
            </a:r>
          </a:p>
        </p:txBody>
      </p:sp>
    </p:spTree>
    <p:extLst>
      <p:ext uri="{BB962C8B-B14F-4D97-AF65-F5344CB8AC3E}">
        <p14:creationId xmlns:p14="http://schemas.microsoft.com/office/powerpoint/2010/main" val="2078521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71602" y="1687343"/>
            <a:ext cx="5989320" cy="3992880"/>
          </a:xfrm>
        </p:spPr>
      </p:pic>
      <p:sp>
        <p:nvSpPr>
          <p:cNvPr id="7" name="TextBox 6"/>
          <p:cNvSpPr txBox="1"/>
          <p:nvPr/>
        </p:nvSpPr>
        <p:spPr>
          <a:xfrm>
            <a:off x="1195402" y="5719300"/>
            <a:ext cx="7387388" cy="369332"/>
          </a:xfrm>
          <a:prstGeom prst="rect">
            <a:avLst/>
          </a:prstGeom>
          <a:noFill/>
        </p:spPr>
        <p:txBody>
          <a:bodyPr wrap="square" rtlCol="0">
            <a:spAutoFit/>
          </a:bodyPr>
          <a:lstStyle/>
          <a:p>
            <a:r>
              <a:rPr lang="en-US" dirty="0"/>
              <a:t>STH 113, Merrimac Ferry Wayside improvements, 6-8-2016</a:t>
            </a:r>
          </a:p>
        </p:txBody>
      </p:sp>
      <p:sp>
        <p:nvSpPr>
          <p:cNvPr id="2" name="TextBox 1"/>
          <p:cNvSpPr txBox="1"/>
          <p:nvPr/>
        </p:nvSpPr>
        <p:spPr>
          <a:xfrm>
            <a:off x="567065" y="501193"/>
            <a:ext cx="5203476" cy="954107"/>
          </a:xfrm>
          <a:prstGeom prst="rect">
            <a:avLst/>
          </a:prstGeom>
          <a:noFill/>
        </p:spPr>
        <p:txBody>
          <a:bodyPr wrap="none" rtlCol="0">
            <a:spAutoFit/>
          </a:bodyPr>
          <a:lstStyle/>
          <a:p>
            <a:r>
              <a:rPr lang="en-US" sz="2800" dirty="0"/>
              <a:t>Oblique aerial imagery:</a:t>
            </a:r>
          </a:p>
          <a:p>
            <a:r>
              <a:rPr lang="en-US" sz="2800" dirty="0"/>
              <a:t>Roadside facility documentation</a:t>
            </a:r>
          </a:p>
        </p:txBody>
      </p:sp>
    </p:spTree>
    <p:extLst>
      <p:ext uri="{BB962C8B-B14F-4D97-AF65-F5344CB8AC3E}">
        <p14:creationId xmlns:p14="http://schemas.microsoft.com/office/powerpoint/2010/main" val="36800933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63320" y="1685792"/>
            <a:ext cx="6083494" cy="4055663"/>
          </a:xfrm>
        </p:spPr>
      </p:pic>
      <p:sp>
        <p:nvSpPr>
          <p:cNvPr id="7" name="TextBox 6"/>
          <p:cNvSpPr txBox="1"/>
          <p:nvPr/>
        </p:nvSpPr>
        <p:spPr>
          <a:xfrm>
            <a:off x="1143596" y="5741455"/>
            <a:ext cx="7314604" cy="369332"/>
          </a:xfrm>
          <a:prstGeom prst="rect">
            <a:avLst/>
          </a:prstGeom>
          <a:noFill/>
        </p:spPr>
        <p:txBody>
          <a:bodyPr wrap="square" rtlCol="0">
            <a:spAutoFit/>
          </a:bodyPr>
          <a:lstStyle/>
          <a:p>
            <a:r>
              <a:rPr lang="en-US" dirty="0"/>
              <a:t>Moses Creek Wetland under construction, Stevens Point, 10-5-2010</a:t>
            </a:r>
          </a:p>
        </p:txBody>
      </p:sp>
      <p:sp>
        <p:nvSpPr>
          <p:cNvPr id="2" name="TextBox 1"/>
          <p:cNvSpPr txBox="1"/>
          <p:nvPr/>
        </p:nvSpPr>
        <p:spPr>
          <a:xfrm>
            <a:off x="577121" y="507347"/>
            <a:ext cx="3870290" cy="954107"/>
          </a:xfrm>
          <a:prstGeom prst="rect">
            <a:avLst/>
          </a:prstGeom>
          <a:noFill/>
        </p:spPr>
        <p:txBody>
          <a:bodyPr wrap="none" rtlCol="0">
            <a:spAutoFit/>
          </a:bodyPr>
          <a:lstStyle/>
          <a:p>
            <a:r>
              <a:rPr lang="en-US" sz="2800" dirty="0"/>
              <a:t>Oblique aerial imagery:</a:t>
            </a:r>
          </a:p>
          <a:p>
            <a:r>
              <a:rPr lang="en-US" sz="2800" dirty="0"/>
              <a:t>Wetland monitoring</a:t>
            </a:r>
          </a:p>
        </p:txBody>
      </p:sp>
    </p:spTree>
    <p:extLst>
      <p:ext uri="{BB962C8B-B14F-4D97-AF65-F5344CB8AC3E}">
        <p14:creationId xmlns:p14="http://schemas.microsoft.com/office/powerpoint/2010/main" val="3244708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How to request existing aerial imagery</a:t>
            </a:r>
          </a:p>
        </p:txBody>
      </p:sp>
      <p:sp>
        <p:nvSpPr>
          <p:cNvPr id="3" name="Content Placeholder 2"/>
          <p:cNvSpPr>
            <a:spLocks noGrp="1"/>
          </p:cNvSpPr>
          <p:nvPr>
            <p:ph idx="1"/>
          </p:nvPr>
        </p:nvSpPr>
        <p:spPr>
          <a:xfrm>
            <a:off x="739515" y="1828800"/>
            <a:ext cx="7848600" cy="4625340"/>
          </a:xfrm>
        </p:spPr>
        <p:txBody>
          <a:bodyPr/>
          <a:lstStyle/>
          <a:p>
            <a:pPr>
              <a:buFont typeface="Wingdings" panose="05000000000000000000" pitchFamily="2" charset="2"/>
              <a:buChar char="ü"/>
            </a:pPr>
            <a:r>
              <a:rPr lang="en-US" dirty="0"/>
              <a:t>Provide a map of the area required</a:t>
            </a:r>
          </a:p>
          <a:p>
            <a:pPr>
              <a:buFont typeface="Wingdings" panose="05000000000000000000" pitchFamily="2" charset="2"/>
              <a:buChar char="ü"/>
            </a:pPr>
            <a:endParaRPr lang="en-US" sz="1000" dirty="0"/>
          </a:p>
          <a:p>
            <a:pPr>
              <a:buFont typeface="Wingdings" panose="05000000000000000000" pitchFamily="2" charset="2"/>
              <a:buChar char="ü"/>
            </a:pPr>
            <a:r>
              <a:rPr lang="en-US" dirty="0"/>
              <a:t>Provide a range of years or decades of interest</a:t>
            </a:r>
          </a:p>
          <a:p>
            <a:pPr marL="342900" lvl="1" indent="0">
              <a:buNone/>
            </a:pPr>
            <a:endParaRPr lang="en-US" sz="1000" dirty="0"/>
          </a:p>
          <a:p>
            <a:pPr>
              <a:buFont typeface="Wingdings" panose="05000000000000000000" pitchFamily="2" charset="2"/>
              <a:buChar char="ü"/>
            </a:pPr>
            <a:r>
              <a:rPr lang="en-US" dirty="0"/>
              <a:t>What is needed?</a:t>
            </a:r>
          </a:p>
          <a:p>
            <a:pPr lvl="1">
              <a:buFont typeface="Wingdings" panose="05000000000000000000" pitchFamily="2" charset="2"/>
              <a:buChar char="§"/>
            </a:pPr>
            <a:r>
              <a:rPr lang="en-US" sz="2000" dirty="0"/>
              <a:t>Vertical and/or oblique aerial imagery?</a:t>
            </a:r>
          </a:p>
          <a:p>
            <a:pPr lvl="1">
              <a:buFont typeface="Wingdings" panose="05000000000000000000" pitchFamily="2" charset="2"/>
              <a:buChar char="§"/>
            </a:pPr>
            <a:r>
              <a:rPr lang="en-US" sz="2000" dirty="0"/>
              <a:t>Aerial imagery certification?</a:t>
            </a:r>
            <a:endParaRPr lang="en-US" sz="1000" dirty="0"/>
          </a:p>
          <a:p>
            <a:pPr lvl="1">
              <a:buFont typeface="Wingdings" panose="05000000000000000000" pitchFamily="2" charset="2"/>
              <a:buChar char="§"/>
            </a:pPr>
            <a:endParaRPr lang="en-US" sz="1000" dirty="0"/>
          </a:p>
          <a:p>
            <a:pPr lvl="0">
              <a:buClr>
                <a:srgbClr val="5F5F5F"/>
              </a:buClr>
              <a:buFont typeface="Wingdings" pitchFamily="2" charset="2"/>
              <a:buChar char="ü"/>
            </a:pPr>
            <a:r>
              <a:rPr lang="en-US" dirty="0">
                <a:solidFill>
                  <a:prstClr val="black"/>
                </a:solidFill>
              </a:rPr>
              <a:t>Send request via email to: </a:t>
            </a:r>
            <a:r>
              <a:rPr lang="en-US" dirty="0">
                <a:solidFill>
                  <a:prstClr val="black"/>
                </a:solidFill>
                <a:hlinkClick r:id="rId3"/>
              </a:rPr>
              <a:t>dotaerialimageryrequest@dot.wi.gov</a:t>
            </a:r>
            <a:r>
              <a:rPr lang="en-US" dirty="0">
                <a:solidFill>
                  <a:prstClr val="black"/>
                </a:solidFill>
              </a:rPr>
              <a:t> </a:t>
            </a:r>
            <a:endParaRPr lang="en-US" sz="800" dirty="0">
              <a:solidFill>
                <a:prstClr val="black"/>
              </a:solidFill>
            </a:endParaRPr>
          </a:p>
          <a:p>
            <a:pPr lvl="0">
              <a:buClr>
                <a:srgbClr val="5F5F5F"/>
              </a:buClr>
              <a:buFont typeface="Wingdings" pitchFamily="2" charset="2"/>
              <a:buChar char="ü"/>
            </a:pPr>
            <a:endParaRPr lang="en-US" sz="800" dirty="0">
              <a:solidFill>
                <a:prstClr val="black"/>
              </a:solidFill>
            </a:endParaRPr>
          </a:p>
          <a:p>
            <a:pPr lvl="0">
              <a:buClr>
                <a:srgbClr val="5F5F5F"/>
              </a:buClr>
              <a:buFont typeface="Wingdings" pitchFamily="2" charset="2"/>
              <a:buChar char="ü"/>
            </a:pPr>
            <a:r>
              <a:rPr lang="en-US" dirty="0">
                <a:solidFill>
                  <a:prstClr val="black"/>
                </a:solidFill>
              </a:rPr>
              <a:t>Call (608) 246-5397 or (608)246-5392</a:t>
            </a:r>
            <a:endParaRPr lang="en-US" sz="2300" dirty="0"/>
          </a:p>
          <a:p>
            <a:pPr marL="342900" lvl="1" indent="0">
              <a:buNone/>
            </a:pPr>
            <a:endParaRPr lang="en-US" dirty="0"/>
          </a:p>
          <a:p>
            <a:pPr lvl="1"/>
            <a:endParaRPr lang="en-US" dirty="0"/>
          </a:p>
        </p:txBody>
      </p:sp>
    </p:spTree>
    <p:extLst>
      <p:ext uri="{BB962C8B-B14F-4D97-AF65-F5344CB8AC3E}">
        <p14:creationId xmlns:p14="http://schemas.microsoft.com/office/powerpoint/2010/main" val="627454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Contact information</a:t>
            </a:r>
          </a:p>
        </p:txBody>
      </p:sp>
      <p:sp>
        <p:nvSpPr>
          <p:cNvPr id="3" name="Content Placeholder 2"/>
          <p:cNvSpPr>
            <a:spLocks noGrp="1"/>
          </p:cNvSpPr>
          <p:nvPr>
            <p:ph idx="1"/>
          </p:nvPr>
        </p:nvSpPr>
        <p:spPr>
          <a:xfrm>
            <a:off x="822195" y="1671402"/>
            <a:ext cx="4079589" cy="2630775"/>
          </a:xfrm>
        </p:spPr>
        <p:txBody>
          <a:bodyPr/>
          <a:lstStyle/>
          <a:p>
            <a:pPr>
              <a:buNone/>
            </a:pPr>
            <a:endParaRPr lang="en-US" sz="2400" dirty="0"/>
          </a:p>
          <a:p>
            <a:pPr>
              <a:buNone/>
            </a:pPr>
            <a:r>
              <a:rPr lang="en-US" sz="1800" dirty="0"/>
              <a:t>Cindy Mc Callum</a:t>
            </a:r>
          </a:p>
          <a:p>
            <a:pPr>
              <a:buNone/>
            </a:pPr>
            <a:r>
              <a:rPr lang="en-US" sz="1800" dirty="0"/>
              <a:t>Photogrammetry Unit Coordinator</a:t>
            </a:r>
          </a:p>
          <a:p>
            <a:pPr>
              <a:buNone/>
            </a:pPr>
            <a:r>
              <a:rPr lang="en-US" sz="1800" dirty="0"/>
              <a:t>Email: </a:t>
            </a:r>
            <a:r>
              <a:rPr lang="en-US" sz="1800" dirty="0">
                <a:hlinkClick r:id="rId3"/>
              </a:rPr>
              <a:t>cynthia.mccallum@dot.wi.gov</a:t>
            </a:r>
            <a:r>
              <a:rPr lang="en-US" sz="1800" dirty="0"/>
              <a:t> </a:t>
            </a:r>
          </a:p>
          <a:p>
            <a:pPr>
              <a:buNone/>
            </a:pPr>
            <a:r>
              <a:rPr lang="en-US" sz="1800" dirty="0"/>
              <a:t>Phone: (608) 246-7944</a:t>
            </a:r>
          </a:p>
          <a:p>
            <a:pPr>
              <a:buNone/>
            </a:pPr>
            <a:endParaRPr lang="en-US" sz="2400" dirty="0"/>
          </a:p>
          <a:p>
            <a:pPr>
              <a:buNone/>
            </a:pPr>
            <a:endParaRPr lang="en-US" sz="2400" dirty="0"/>
          </a:p>
        </p:txBody>
      </p:sp>
      <p:sp>
        <p:nvSpPr>
          <p:cNvPr id="6" name="Content Placeholder 2"/>
          <p:cNvSpPr txBox="1">
            <a:spLocks/>
          </p:cNvSpPr>
          <p:nvPr/>
        </p:nvSpPr>
        <p:spPr bwMode="auto">
          <a:xfrm>
            <a:off x="5194325" y="1681396"/>
            <a:ext cx="3772291" cy="25008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hlink"/>
              </a:buClr>
              <a:buSzPct val="110000"/>
              <a:buFont typeface="Wingdings" pitchFamily="2" charset="2"/>
              <a:buBlip>
                <a:blip r:embed="rId4"/>
              </a:buBlip>
              <a:defRPr sz="2400">
                <a:solidFill>
                  <a:schemeClr val="tx1"/>
                </a:solidFill>
                <a:latin typeface="+mn-lt"/>
                <a:ea typeface="+mn-ea"/>
                <a:cs typeface="+mn-cs"/>
              </a:defRPr>
            </a:lvl1pPr>
            <a:lvl2pPr marL="557213" indent="-214313" algn="l" rtl="0" eaLnBrk="1" fontAlgn="base" hangingPunct="1">
              <a:spcBef>
                <a:spcPct val="20000"/>
              </a:spcBef>
              <a:spcAft>
                <a:spcPct val="0"/>
              </a:spcAft>
              <a:buClr>
                <a:schemeClr val="tx1"/>
              </a:buClr>
              <a:buSzPct val="60000"/>
              <a:buFont typeface="Wingdings" pitchFamily="2" charset="2"/>
              <a:buChar char="n"/>
              <a:defRPr sz="2100">
                <a:solidFill>
                  <a:schemeClr val="tx1"/>
                </a:solidFill>
                <a:latin typeface="+mn-lt"/>
              </a:defRPr>
            </a:lvl2pPr>
            <a:lvl3pPr marL="857250" indent="-171450" algn="l" rtl="0" eaLnBrk="1" fontAlgn="base" hangingPunct="1">
              <a:spcBef>
                <a:spcPct val="20000"/>
              </a:spcBef>
              <a:spcAft>
                <a:spcPct val="0"/>
              </a:spcAft>
              <a:buClr>
                <a:schemeClr val="hlink"/>
              </a:buClr>
              <a:buSzPct val="95000"/>
              <a:buFont typeface="Wingdings" pitchFamily="2" charset="2"/>
              <a:buChar char="w"/>
              <a:defRPr sz="1800">
                <a:solidFill>
                  <a:schemeClr val="tx1"/>
                </a:solidFill>
                <a:latin typeface="+mn-lt"/>
              </a:defRPr>
            </a:lvl3pPr>
            <a:lvl4pPr marL="1200150" indent="-171450" algn="l" rtl="0" eaLnBrk="1" fontAlgn="base" hangingPunct="1">
              <a:spcBef>
                <a:spcPct val="20000"/>
              </a:spcBef>
              <a:spcAft>
                <a:spcPct val="0"/>
              </a:spcAft>
              <a:buClr>
                <a:schemeClr val="tx1"/>
              </a:buClr>
              <a:buSzPct val="65000"/>
              <a:buFont typeface="Wingdings" pitchFamily="2" charset="2"/>
              <a:buChar char="n"/>
              <a:defRPr sz="1500">
                <a:solidFill>
                  <a:schemeClr val="tx1"/>
                </a:solidFill>
                <a:latin typeface="+mn-lt"/>
              </a:defRPr>
            </a:lvl4pPr>
            <a:lvl5pPr marL="1543050" indent="-171450" algn="l" rtl="0" eaLnBrk="1" fontAlgn="base" hangingPunct="1">
              <a:spcBef>
                <a:spcPct val="20000"/>
              </a:spcBef>
              <a:spcAft>
                <a:spcPct val="0"/>
              </a:spcAft>
              <a:buClr>
                <a:schemeClr val="hlink"/>
              </a:buClr>
              <a:buSzPct val="60000"/>
              <a:buFont typeface="Wingdings" pitchFamily="2" charset="2"/>
              <a:buChar char="n"/>
              <a:defRPr sz="1500">
                <a:solidFill>
                  <a:schemeClr val="tx1"/>
                </a:solidFill>
                <a:latin typeface="+mn-lt"/>
              </a:defRPr>
            </a:lvl5pPr>
            <a:lvl6pPr marL="1885950" indent="-171450" algn="l" rtl="0" eaLnBrk="1" fontAlgn="base" hangingPunct="1">
              <a:spcBef>
                <a:spcPct val="20000"/>
              </a:spcBef>
              <a:spcAft>
                <a:spcPct val="0"/>
              </a:spcAft>
              <a:buClr>
                <a:schemeClr val="hlink"/>
              </a:buClr>
              <a:buSzPct val="60000"/>
              <a:buFont typeface="Wingdings" pitchFamily="2" charset="2"/>
              <a:buChar char="n"/>
              <a:defRPr sz="1500">
                <a:solidFill>
                  <a:schemeClr val="tx1"/>
                </a:solidFill>
                <a:latin typeface="+mn-lt"/>
              </a:defRPr>
            </a:lvl6pPr>
            <a:lvl7pPr marL="2228850" indent="-171450" algn="l" rtl="0" eaLnBrk="1" fontAlgn="base" hangingPunct="1">
              <a:spcBef>
                <a:spcPct val="20000"/>
              </a:spcBef>
              <a:spcAft>
                <a:spcPct val="0"/>
              </a:spcAft>
              <a:buClr>
                <a:schemeClr val="hlink"/>
              </a:buClr>
              <a:buSzPct val="60000"/>
              <a:buFont typeface="Wingdings" pitchFamily="2" charset="2"/>
              <a:buChar char="n"/>
              <a:defRPr sz="1500">
                <a:solidFill>
                  <a:schemeClr val="tx1"/>
                </a:solidFill>
                <a:latin typeface="+mn-lt"/>
              </a:defRPr>
            </a:lvl7pPr>
            <a:lvl8pPr marL="2571750" indent="-171450" algn="l" rtl="0" eaLnBrk="1" fontAlgn="base" hangingPunct="1">
              <a:spcBef>
                <a:spcPct val="20000"/>
              </a:spcBef>
              <a:spcAft>
                <a:spcPct val="0"/>
              </a:spcAft>
              <a:buClr>
                <a:schemeClr val="hlink"/>
              </a:buClr>
              <a:buSzPct val="60000"/>
              <a:buFont typeface="Wingdings" pitchFamily="2" charset="2"/>
              <a:buChar char="n"/>
              <a:defRPr sz="1500">
                <a:solidFill>
                  <a:schemeClr val="tx1"/>
                </a:solidFill>
                <a:latin typeface="+mn-lt"/>
              </a:defRPr>
            </a:lvl8pPr>
            <a:lvl9pPr marL="2914650" indent="-171450" algn="l" rtl="0" eaLnBrk="1" fontAlgn="base" hangingPunct="1">
              <a:spcBef>
                <a:spcPct val="20000"/>
              </a:spcBef>
              <a:spcAft>
                <a:spcPct val="0"/>
              </a:spcAft>
              <a:buClr>
                <a:schemeClr val="hlink"/>
              </a:buClr>
              <a:buSzPct val="60000"/>
              <a:buFont typeface="Wingdings" pitchFamily="2" charset="2"/>
              <a:buChar char="n"/>
              <a:defRPr sz="1500">
                <a:solidFill>
                  <a:schemeClr val="tx1"/>
                </a:solidFill>
                <a:latin typeface="+mn-lt"/>
              </a:defRPr>
            </a:lvl9pPr>
          </a:lstStyle>
          <a:p>
            <a:pPr>
              <a:buFont typeface="Wingdings" pitchFamily="2" charset="2"/>
              <a:buNone/>
            </a:pPr>
            <a:endParaRPr lang="en-US" kern="0" dirty="0"/>
          </a:p>
          <a:p>
            <a:pPr>
              <a:buFont typeface="Wingdings" pitchFamily="2" charset="2"/>
              <a:buNone/>
            </a:pPr>
            <a:r>
              <a:rPr lang="en-US" sz="1800" kern="0" dirty="0"/>
              <a:t>Tiffany Novinska</a:t>
            </a:r>
          </a:p>
          <a:p>
            <a:pPr>
              <a:buFont typeface="Wingdings" pitchFamily="2" charset="2"/>
              <a:buNone/>
            </a:pPr>
            <a:r>
              <a:rPr lang="en-US" sz="1800" kern="0" dirty="0"/>
              <a:t>Aerial Imaging Specialist</a:t>
            </a:r>
          </a:p>
          <a:p>
            <a:pPr>
              <a:buFont typeface="Wingdings" pitchFamily="2" charset="2"/>
              <a:buNone/>
            </a:pPr>
            <a:r>
              <a:rPr lang="en-US" sz="1800" kern="0" dirty="0"/>
              <a:t>Email: </a:t>
            </a:r>
            <a:r>
              <a:rPr lang="en-US" sz="1800" kern="0" dirty="0">
                <a:hlinkClick r:id="rId5"/>
              </a:rPr>
              <a:t>tiffany.novinska@dot.wi.gov </a:t>
            </a:r>
            <a:endParaRPr lang="en-US" sz="1800" kern="0" dirty="0"/>
          </a:p>
          <a:p>
            <a:pPr>
              <a:buFont typeface="Wingdings" pitchFamily="2" charset="2"/>
              <a:buNone/>
            </a:pPr>
            <a:r>
              <a:rPr lang="en-US" sz="1800" kern="0" dirty="0"/>
              <a:t>Phone: (608) 246-5397</a:t>
            </a:r>
          </a:p>
          <a:p>
            <a:pPr>
              <a:buFont typeface="Wingdings" pitchFamily="2" charset="2"/>
              <a:buNone/>
            </a:pPr>
            <a:endParaRPr lang="en-US" kern="0" dirty="0"/>
          </a:p>
          <a:p>
            <a:pPr>
              <a:buFont typeface="Wingdings" pitchFamily="2" charset="2"/>
              <a:buNone/>
            </a:pPr>
            <a:endParaRPr lang="en-US" kern="0" dirty="0"/>
          </a:p>
          <a:p>
            <a:pPr>
              <a:buFont typeface="Wingdings" pitchFamily="2" charset="2"/>
              <a:buNone/>
            </a:pPr>
            <a:endParaRPr lang="en-US" kern="0" dirty="0"/>
          </a:p>
        </p:txBody>
      </p:sp>
      <p:sp>
        <p:nvSpPr>
          <p:cNvPr id="8" name="Rectangle 7"/>
          <p:cNvSpPr/>
          <p:nvPr/>
        </p:nvSpPr>
        <p:spPr>
          <a:xfrm>
            <a:off x="2696980" y="3978674"/>
            <a:ext cx="4408358" cy="1754326"/>
          </a:xfrm>
          <a:prstGeom prst="rect">
            <a:avLst/>
          </a:prstGeom>
        </p:spPr>
        <p:txBody>
          <a:bodyPr wrap="square">
            <a:spAutoFit/>
          </a:bodyPr>
          <a:lstStyle/>
          <a:p>
            <a:pPr>
              <a:buNone/>
            </a:pPr>
            <a:r>
              <a:rPr lang="en-US" dirty="0"/>
              <a:t>DTSD, BTS, Surveying &amp; Mapping Section</a:t>
            </a:r>
          </a:p>
          <a:p>
            <a:pPr>
              <a:buNone/>
            </a:pPr>
            <a:r>
              <a:rPr lang="en-US" dirty="0"/>
              <a:t>Photogrammetry Unit</a:t>
            </a:r>
          </a:p>
          <a:p>
            <a:pPr>
              <a:buNone/>
            </a:pPr>
            <a:r>
              <a:rPr lang="en-US" dirty="0"/>
              <a:t>3502 Kinsman Blvd</a:t>
            </a:r>
          </a:p>
          <a:p>
            <a:pPr>
              <a:buNone/>
            </a:pPr>
            <a:r>
              <a:rPr lang="en-US" dirty="0"/>
              <a:t>Madison WI  53704</a:t>
            </a:r>
          </a:p>
          <a:p>
            <a:r>
              <a:rPr lang="en-US" kern="0" dirty="0"/>
              <a:t>FAX: (608) 245-8959</a:t>
            </a:r>
          </a:p>
          <a:p>
            <a:pPr>
              <a:buNone/>
            </a:pPr>
            <a:endParaRPr lang="en-US" dirty="0"/>
          </a:p>
        </p:txBody>
      </p:sp>
    </p:spTree>
    <p:extLst>
      <p:ext uri="{BB962C8B-B14F-4D97-AF65-F5344CB8AC3E}">
        <p14:creationId xmlns:p14="http://schemas.microsoft.com/office/powerpoint/2010/main" val="152274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7126" y="1663906"/>
            <a:ext cx="4079589" cy="2630775"/>
          </a:xfrm>
        </p:spPr>
        <p:txBody>
          <a:bodyPr/>
          <a:lstStyle/>
          <a:p>
            <a:pPr>
              <a:buNone/>
            </a:pPr>
            <a:endParaRPr lang="en-US" sz="2400" dirty="0"/>
          </a:p>
          <a:p>
            <a:pPr>
              <a:buNone/>
            </a:pPr>
            <a:endParaRPr lang="en-US" sz="2400" dirty="0"/>
          </a:p>
          <a:p>
            <a:pPr>
              <a:buNone/>
            </a:pPr>
            <a:endParaRPr lang="en-US" sz="2400" dirty="0"/>
          </a:p>
        </p:txBody>
      </p:sp>
      <p:sp>
        <p:nvSpPr>
          <p:cNvPr id="6" name="Content Placeholder 2"/>
          <p:cNvSpPr txBox="1">
            <a:spLocks/>
          </p:cNvSpPr>
          <p:nvPr/>
        </p:nvSpPr>
        <p:spPr bwMode="auto">
          <a:xfrm>
            <a:off x="555597" y="1558817"/>
            <a:ext cx="7992255" cy="231598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hlink"/>
              </a:buClr>
              <a:buSzPct val="110000"/>
              <a:buFont typeface="Wingdings" pitchFamily="2" charset="2"/>
              <a:buBlip>
                <a:blip r:embed="rId3"/>
              </a:buBlip>
              <a:defRPr sz="2400">
                <a:solidFill>
                  <a:schemeClr val="tx1"/>
                </a:solidFill>
                <a:latin typeface="+mn-lt"/>
                <a:ea typeface="+mn-ea"/>
                <a:cs typeface="+mn-cs"/>
              </a:defRPr>
            </a:lvl1pPr>
            <a:lvl2pPr marL="557213" indent="-214313" algn="l" rtl="0" eaLnBrk="1" fontAlgn="base" hangingPunct="1">
              <a:spcBef>
                <a:spcPct val="20000"/>
              </a:spcBef>
              <a:spcAft>
                <a:spcPct val="0"/>
              </a:spcAft>
              <a:buClr>
                <a:schemeClr val="tx1"/>
              </a:buClr>
              <a:buSzPct val="60000"/>
              <a:buFont typeface="Wingdings" pitchFamily="2" charset="2"/>
              <a:buChar char="n"/>
              <a:defRPr sz="2100">
                <a:solidFill>
                  <a:schemeClr val="tx1"/>
                </a:solidFill>
                <a:latin typeface="+mn-lt"/>
              </a:defRPr>
            </a:lvl2pPr>
            <a:lvl3pPr marL="857250" indent="-171450" algn="l" rtl="0" eaLnBrk="1" fontAlgn="base" hangingPunct="1">
              <a:spcBef>
                <a:spcPct val="20000"/>
              </a:spcBef>
              <a:spcAft>
                <a:spcPct val="0"/>
              </a:spcAft>
              <a:buClr>
                <a:schemeClr val="hlink"/>
              </a:buClr>
              <a:buSzPct val="95000"/>
              <a:buFont typeface="Wingdings" pitchFamily="2" charset="2"/>
              <a:buChar char="w"/>
              <a:defRPr sz="1800">
                <a:solidFill>
                  <a:schemeClr val="tx1"/>
                </a:solidFill>
                <a:latin typeface="+mn-lt"/>
              </a:defRPr>
            </a:lvl3pPr>
            <a:lvl4pPr marL="1200150" indent="-171450" algn="l" rtl="0" eaLnBrk="1" fontAlgn="base" hangingPunct="1">
              <a:spcBef>
                <a:spcPct val="20000"/>
              </a:spcBef>
              <a:spcAft>
                <a:spcPct val="0"/>
              </a:spcAft>
              <a:buClr>
                <a:schemeClr val="tx1"/>
              </a:buClr>
              <a:buSzPct val="65000"/>
              <a:buFont typeface="Wingdings" pitchFamily="2" charset="2"/>
              <a:buChar char="n"/>
              <a:defRPr sz="1500">
                <a:solidFill>
                  <a:schemeClr val="tx1"/>
                </a:solidFill>
                <a:latin typeface="+mn-lt"/>
              </a:defRPr>
            </a:lvl4pPr>
            <a:lvl5pPr marL="1543050" indent="-171450" algn="l" rtl="0" eaLnBrk="1" fontAlgn="base" hangingPunct="1">
              <a:spcBef>
                <a:spcPct val="20000"/>
              </a:spcBef>
              <a:spcAft>
                <a:spcPct val="0"/>
              </a:spcAft>
              <a:buClr>
                <a:schemeClr val="hlink"/>
              </a:buClr>
              <a:buSzPct val="60000"/>
              <a:buFont typeface="Wingdings" pitchFamily="2" charset="2"/>
              <a:buChar char="n"/>
              <a:defRPr sz="1500">
                <a:solidFill>
                  <a:schemeClr val="tx1"/>
                </a:solidFill>
                <a:latin typeface="+mn-lt"/>
              </a:defRPr>
            </a:lvl5pPr>
            <a:lvl6pPr marL="1885950" indent="-171450" algn="l" rtl="0" eaLnBrk="1" fontAlgn="base" hangingPunct="1">
              <a:spcBef>
                <a:spcPct val="20000"/>
              </a:spcBef>
              <a:spcAft>
                <a:spcPct val="0"/>
              </a:spcAft>
              <a:buClr>
                <a:schemeClr val="hlink"/>
              </a:buClr>
              <a:buSzPct val="60000"/>
              <a:buFont typeface="Wingdings" pitchFamily="2" charset="2"/>
              <a:buChar char="n"/>
              <a:defRPr sz="1500">
                <a:solidFill>
                  <a:schemeClr val="tx1"/>
                </a:solidFill>
                <a:latin typeface="+mn-lt"/>
              </a:defRPr>
            </a:lvl6pPr>
            <a:lvl7pPr marL="2228850" indent="-171450" algn="l" rtl="0" eaLnBrk="1" fontAlgn="base" hangingPunct="1">
              <a:spcBef>
                <a:spcPct val="20000"/>
              </a:spcBef>
              <a:spcAft>
                <a:spcPct val="0"/>
              </a:spcAft>
              <a:buClr>
                <a:schemeClr val="hlink"/>
              </a:buClr>
              <a:buSzPct val="60000"/>
              <a:buFont typeface="Wingdings" pitchFamily="2" charset="2"/>
              <a:buChar char="n"/>
              <a:defRPr sz="1500">
                <a:solidFill>
                  <a:schemeClr val="tx1"/>
                </a:solidFill>
                <a:latin typeface="+mn-lt"/>
              </a:defRPr>
            </a:lvl7pPr>
            <a:lvl8pPr marL="2571750" indent="-171450" algn="l" rtl="0" eaLnBrk="1" fontAlgn="base" hangingPunct="1">
              <a:spcBef>
                <a:spcPct val="20000"/>
              </a:spcBef>
              <a:spcAft>
                <a:spcPct val="0"/>
              </a:spcAft>
              <a:buClr>
                <a:schemeClr val="hlink"/>
              </a:buClr>
              <a:buSzPct val="60000"/>
              <a:buFont typeface="Wingdings" pitchFamily="2" charset="2"/>
              <a:buChar char="n"/>
              <a:defRPr sz="1500">
                <a:solidFill>
                  <a:schemeClr val="tx1"/>
                </a:solidFill>
                <a:latin typeface="+mn-lt"/>
              </a:defRPr>
            </a:lvl8pPr>
            <a:lvl9pPr marL="2914650" indent="-171450" algn="l" rtl="0" eaLnBrk="1" fontAlgn="base" hangingPunct="1">
              <a:spcBef>
                <a:spcPct val="20000"/>
              </a:spcBef>
              <a:spcAft>
                <a:spcPct val="0"/>
              </a:spcAft>
              <a:buClr>
                <a:schemeClr val="hlink"/>
              </a:buClr>
              <a:buSzPct val="60000"/>
              <a:buFont typeface="Wingdings" pitchFamily="2" charset="2"/>
              <a:buChar char="n"/>
              <a:defRPr sz="1500">
                <a:solidFill>
                  <a:schemeClr val="tx1"/>
                </a:solidFill>
                <a:latin typeface="+mn-lt"/>
              </a:defRPr>
            </a:lvl9pPr>
          </a:lstStyle>
          <a:p>
            <a:pPr>
              <a:buFont typeface="Wingdings" pitchFamily="2" charset="2"/>
              <a:buNone/>
            </a:pPr>
            <a:r>
              <a:rPr lang="en-US" kern="0" dirty="0"/>
              <a:t>				</a:t>
            </a:r>
          </a:p>
          <a:p>
            <a:pPr>
              <a:buFont typeface="Wingdings" pitchFamily="2" charset="2"/>
              <a:buNone/>
            </a:pPr>
            <a:endParaRPr lang="en-US" kern="0" dirty="0"/>
          </a:p>
          <a:p>
            <a:pPr algn="ctr">
              <a:buNone/>
            </a:pPr>
            <a:r>
              <a:rPr lang="en-US" sz="3600" kern="0" dirty="0"/>
              <a:t>Questions?</a:t>
            </a:r>
          </a:p>
          <a:p>
            <a:pPr algn="ctr">
              <a:buNone/>
            </a:pPr>
            <a:endParaRPr lang="en-US" kern="0" dirty="0"/>
          </a:p>
          <a:p>
            <a:pPr algn="ctr">
              <a:buNone/>
            </a:pPr>
            <a:endParaRPr lang="en-US" kern="0" dirty="0"/>
          </a:p>
          <a:p>
            <a:pPr algn="ctr">
              <a:buFont typeface="Wingdings" pitchFamily="2" charset="2"/>
              <a:buNone/>
            </a:pPr>
            <a:r>
              <a:rPr lang="en-US" sz="2800" kern="0" dirty="0"/>
              <a:t>Thank you!</a:t>
            </a:r>
          </a:p>
        </p:txBody>
      </p:sp>
    </p:spTree>
    <p:extLst>
      <p:ext uri="{BB962C8B-B14F-4D97-AF65-F5344CB8AC3E}">
        <p14:creationId xmlns:p14="http://schemas.microsoft.com/office/powerpoint/2010/main" val="3570737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sz="3200"/>
              <a:t>Introduction</a:t>
            </a:r>
            <a:endParaRPr lang="en-US" sz="3200" dirty="0"/>
          </a:p>
        </p:txBody>
      </p:sp>
      <p:sp>
        <p:nvSpPr>
          <p:cNvPr id="3" name="Content Placeholder 2"/>
          <p:cNvSpPr>
            <a:spLocks noGrp="1"/>
          </p:cNvSpPr>
          <p:nvPr>
            <p:ph idx="1"/>
          </p:nvPr>
        </p:nvSpPr>
        <p:spPr>
          <a:xfrm>
            <a:off x="835701" y="1328429"/>
            <a:ext cx="7772400" cy="5349689"/>
          </a:xfrm>
        </p:spPr>
        <p:txBody>
          <a:bodyPr/>
          <a:lstStyle/>
          <a:p>
            <a:pPr marL="0" indent="0">
              <a:lnSpc>
                <a:spcPct val="115000"/>
              </a:lnSpc>
              <a:spcBef>
                <a:spcPts val="0"/>
              </a:spcBef>
              <a:spcAft>
                <a:spcPts val="0"/>
              </a:spcAft>
              <a:buClr>
                <a:srgbClr val="5F5F5F"/>
              </a:buClr>
              <a:buNone/>
            </a:pPr>
            <a:endParaRPr lang="en-US" sz="1800" b="1">
              <a:solidFill>
                <a:prstClr val="black"/>
              </a:solidFill>
              <a:ea typeface="Calibri" panose="020F0502020204030204" pitchFamily="34" charset="0"/>
              <a:cs typeface="Times New Roman" panose="02020603050405020304" pitchFamily="18" charset="0"/>
            </a:endParaRPr>
          </a:p>
          <a:p>
            <a:pPr>
              <a:lnSpc>
                <a:spcPct val="115000"/>
              </a:lnSpc>
              <a:spcBef>
                <a:spcPts val="0"/>
              </a:spcBef>
              <a:spcAft>
                <a:spcPts val="0"/>
              </a:spcAft>
              <a:buClr>
                <a:srgbClr val="5F5F5F"/>
              </a:buClr>
              <a:buFont typeface="Wingdings" panose="05000000000000000000" pitchFamily="2" charset="2"/>
              <a:buChar char="ü"/>
            </a:pPr>
            <a:r>
              <a:rPr lang="en-US">
                <a:solidFill>
                  <a:prstClr val="black"/>
                </a:solidFill>
                <a:ea typeface="Calibri" panose="020F0502020204030204" pitchFamily="34" charset="0"/>
                <a:cs typeface="Times New Roman" panose="02020603050405020304" pitchFamily="18" charset="0"/>
              </a:rPr>
              <a:t>What is Photogrammetry?   </a:t>
            </a:r>
          </a:p>
          <a:p>
            <a:pPr marL="0" indent="0">
              <a:lnSpc>
                <a:spcPct val="115000"/>
              </a:lnSpc>
              <a:spcBef>
                <a:spcPts val="0"/>
              </a:spcBef>
              <a:spcAft>
                <a:spcPts val="0"/>
              </a:spcAft>
              <a:buClr>
                <a:srgbClr val="5F5F5F"/>
              </a:buClr>
              <a:buNone/>
            </a:pPr>
            <a:r>
              <a:rPr lang="en-US" sz="1800">
                <a:solidFill>
                  <a:prstClr val="black"/>
                </a:solidFill>
                <a:ea typeface="Calibri" panose="020F0502020204030204" pitchFamily="34" charset="0"/>
                <a:cs typeface="Times New Roman" panose="02020603050405020304" pitchFamily="18" charset="0"/>
              </a:rPr>
              <a:t>The process of collecting precise elevation data and creating maps through the use of aerial imagery combined with surveyed ground control to achieve a vertical accuracy of 4 inches or better.</a:t>
            </a:r>
          </a:p>
          <a:p>
            <a:pPr marL="0" indent="0">
              <a:lnSpc>
                <a:spcPct val="115000"/>
              </a:lnSpc>
              <a:spcBef>
                <a:spcPts val="0"/>
              </a:spcBef>
              <a:spcAft>
                <a:spcPts val="0"/>
              </a:spcAft>
              <a:buClr>
                <a:srgbClr val="5F5F5F"/>
              </a:buClr>
              <a:buNone/>
            </a:pPr>
            <a:endParaRPr lang="en-US" sz="1200">
              <a:solidFill>
                <a:prstClr val="black"/>
              </a:solidFill>
              <a:ea typeface="Calibri" panose="020F0502020204030204" pitchFamily="34" charset="0"/>
              <a:cs typeface="Times New Roman" panose="02020603050405020304" pitchFamily="18" charset="0"/>
            </a:endParaRPr>
          </a:p>
          <a:p>
            <a:pPr>
              <a:lnSpc>
                <a:spcPct val="115000"/>
              </a:lnSpc>
              <a:spcBef>
                <a:spcPts val="0"/>
              </a:spcBef>
              <a:spcAft>
                <a:spcPts val="0"/>
              </a:spcAft>
              <a:buClr>
                <a:srgbClr val="5F5F5F"/>
              </a:buClr>
              <a:buFont typeface="Wingdings" panose="05000000000000000000" pitchFamily="2" charset="2"/>
              <a:buChar char="ü"/>
            </a:pPr>
            <a:r>
              <a:rPr lang="en-US">
                <a:solidFill>
                  <a:prstClr val="black"/>
                </a:solidFill>
                <a:ea typeface="Calibri" panose="020F0502020204030204" pitchFamily="34" charset="0"/>
                <a:cs typeface="Times New Roman" panose="02020603050405020304" pitchFamily="18" charset="0"/>
              </a:rPr>
              <a:t>Why is Photogrammetry needed?</a:t>
            </a:r>
          </a:p>
          <a:p>
            <a:pPr marL="0" indent="0">
              <a:lnSpc>
                <a:spcPct val="115000"/>
              </a:lnSpc>
              <a:spcBef>
                <a:spcPts val="0"/>
              </a:spcBef>
              <a:spcAft>
                <a:spcPts val="0"/>
              </a:spcAft>
              <a:buClr>
                <a:srgbClr val="5F5F5F"/>
              </a:buClr>
              <a:buNone/>
            </a:pPr>
            <a:r>
              <a:rPr lang="en-US" sz="1800">
                <a:solidFill>
                  <a:prstClr val="black"/>
                </a:solidFill>
                <a:ea typeface="Calibri" panose="020F0502020204030204" pitchFamily="34" charset="0"/>
                <a:cs typeface="Times New Roman" panose="02020603050405020304" pitchFamily="18" charset="0"/>
              </a:rPr>
              <a:t>Provides engineering grade base mapping and elevation data for transportation improvement project planning and design.  </a:t>
            </a:r>
          </a:p>
          <a:p>
            <a:pPr marL="0" lvl="0" indent="0">
              <a:lnSpc>
                <a:spcPct val="115000"/>
              </a:lnSpc>
              <a:spcBef>
                <a:spcPts val="0"/>
              </a:spcBef>
              <a:spcAft>
                <a:spcPts val="0"/>
              </a:spcAft>
              <a:buClr>
                <a:srgbClr val="5F5F5F"/>
              </a:buClr>
              <a:buNone/>
            </a:pPr>
            <a:endParaRPr lang="en-US" sz="1200" b="1">
              <a:solidFill>
                <a:prstClr val="black"/>
              </a:solidFill>
              <a:ea typeface="Calibri" panose="020F0502020204030204" pitchFamily="34" charset="0"/>
              <a:cs typeface="Times New Roman" panose="02020603050405020304" pitchFamily="18" charset="0"/>
            </a:endParaRPr>
          </a:p>
          <a:p>
            <a:pPr lvl="0">
              <a:lnSpc>
                <a:spcPct val="115000"/>
              </a:lnSpc>
              <a:spcBef>
                <a:spcPts val="0"/>
              </a:spcBef>
              <a:spcAft>
                <a:spcPts val="0"/>
              </a:spcAft>
              <a:buClr>
                <a:srgbClr val="5F5F5F"/>
              </a:buClr>
              <a:buFont typeface="Wingdings" panose="05000000000000000000" pitchFamily="2" charset="2"/>
              <a:buChar char="ü"/>
            </a:pPr>
            <a:r>
              <a:rPr lang="en-US">
                <a:solidFill>
                  <a:prstClr val="black"/>
                </a:solidFill>
                <a:ea typeface="Calibri" panose="020F0502020204030204" pitchFamily="34" charset="0"/>
                <a:cs typeface="Times New Roman" panose="02020603050405020304" pitchFamily="18" charset="0"/>
              </a:rPr>
              <a:t>How is Photogrammetry beneficial?</a:t>
            </a:r>
            <a:endParaRPr lang="en-US" sz="800">
              <a:solidFill>
                <a:prstClr val="black"/>
              </a:solidFill>
              <a:ea typeface="Calibri" panose="020F0502020204030204" pitchFamily="34" charset="0"/>
              <a:cs typeface="Times New Roman" panose="02020603050405020304" pitchFamily="18" charset="0"/>
            </a:endParaRPr>
          </a:p>
          <a:p>
            <a:pPr lvl="0">
              <a:buClr>
                <a:srgbClr val="5F5F5F"/>
              </a:buClr>
              <a:buFont typeface="Wingdings" panose="05000000000000000000" pitchFamily="2" charset="2"/>
              <a:buChar char="§"/>
            </a:pPr>
            <a:r>
              <a:rPr lang="en-US" sz="1800">
                <a:solidFill>
                  <a:prstClr val="black"/>
                </a:solidFill>
              </a:rPr>
              <a:t>Allows coverage of a much larger area than conventional survey.</a:t>
            </a:r>
          </a:p>
          <a:p>
            <a:pPr marL="0" lvl="0" indent="0">
              <a:buClr>
                <a:srgbClr val="5F5F5F"/>
              </a:buClr>
              <a:buNone/>
            </a:pPr>
            <a:endParaRPr lang="en-US" sz="800">
              <a:solidFill>
                <a:prstClr val="black"/>
              </a:solidFill>
            </a:endParaRPr>
          </a:p>
          <a:p>
            <a:pPr lvl="0">
              <a:buClr>
                <a:srgbClr val="5F5F5F"/>
              </a:buClr>
              <a:buFont typeface="Wingdings" panose="05000000000000000000" pitchFamily="2" charset="2"/>
              <a:buChar char="§"/>
            </a:pPr>
            <a:r>
              <a:rPr lang="en-US" sz="1800">
                <a:solidFill>
                  <a:prstClr val="black"/>
                </a:solidFill>
              </a:rPr>
              <a:t>Aerial imagery is literally a snapshot in time of existing conditions which allows staff to return to the same point in time to gather additional data.</a:t>
            </a:r>
          </a:p>
          <a:p>
            <a:pPr marL="0" indent="0">
              <a:lnSpc>
                <a:spcPct val="115000"/>
              </a:lnSpc>
              <a:spcBef>
                <a:spcPts val="0"/>
              </a:spcBef>
              <a:spcAft>
                <a:spcPts val="0"/>
              </a:spcAft>
              <a:buClr>
                <a:srgbClr val="5F5F5F"/>
              </a:buClr>
              <a:buNone/>
            </a:pPr>
            <a:endParaRPr lang="en-US" sz="1800"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1485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sz="3200" dirty="0"/>
              <a:t>Introduction</a:t>
            </a:r>
          </a:p>
        </p:txBody>
      </p:sp>
      <p:sp>
        <p:nvSpPr>
          <p:cNvPr id="3" name="Content Placeholder 2"/>
          <p:cNvSpPr>
            <a:spLocks noGrp="1"/>
          </p:cNvSpPr>
          <p:nvPr>
            <p:ph idx="1"/>
          </p:nvPr>
        </p:nvSpPr>
        <p:spPr>
          <a:xfrm>
            <a:off x="838199" y="1393963"/>
            <a:ext cx="8118423" cy="5344116"/>
          </a:xfrm>
        </p:spPr>
        <p:txBody>
          <a:bodyPr/>
          <a:lstStyle/>
          <a:p>
            <a:pPr marL="0" indent="0">
              <a:lnSpc>
                <a:spcPct val="115000"/>
              </a:lnSpc>
              <a:spcBef>
                <a:spcPts val="0"/>
              </a:spcBef>
              <a:spcAft>
                <a:spcPts val="0"/>
              </a:spcAft>
              <a:buNone/>
            </a:pPr>
            <a:endParaRPr lang="en-US" sz="1800" b="1" dirty="0"/>
          </a:p>
          <a:p>
            <a:pPr>
              <a:lnSpc>
                <a:spcPct val="115000"/>
              </a:lnSpc>
              <a:spcBef>
                <a:spcPts val="0"/>
              </a:spcBef>
              <a:spcAft>
                <a:spcPts val="0"/>
              </a:spcAft>
              <a:buFont typeface="Wingdings" panose="05000000000000000000" pitchFamily="2" charset="2"/>
              <a:buChar char="ü"/>
            </a:pPr>
            <a:r>
              <a:rPr lang="en-US" dirty="0"/>
              <a:t>Cross-divisional partnership between DTIM and DTSD</a:t>
            </a:r>
          </a:p>
          <a:p>
            <a:pPr marL="585788" lvl="1" indent="-285750">
              <a:lnSpc>
                <a:spcPct val="115000"/>
              </a:lnSpc>
              <a:spcBef>
                <a:spcPts val="0"/>
              </a:spcBef>
              <a:spcAft>
                <a:spcPts val="0"/>
              </a:spcAft>
              <a:buClr>
                <a:schemeClr val="bg2">
                  <a:lumMod val="50000"/>
                </a:schemeClr>
              </a:buClr>
              <a:buSzPct val="95000"/>
              <a:buFont typeface="Wingdings" panose="05000000000000000000" pitchFamily="2" charset="2"/>
              <a:buChar char="§"/>
            </a:pPr>
            <a:r>
              <a:rPr lang="en-US" sz="1800" dirty="0">
                <a:ea typeface="Calibri" panose="020F0502020204030204" pitchFamily="34" charset="0"/>
                <a:cs typeface="Times New Roman" panose="02020603050405020304" pitchFamily="18" charset="0"/>
              </a:rPr>
              <a:t>DTIM Aeronautics provides pilots for DTSD Photogrammetry aerial imagery flight missions.</a:t>
            </a:r>
          </a:p>
          <a:p>
            <a:pPr marL="0" indent="0">
              <a:lnSpc>
                <a:spcPct val="115000"/>
              </a:lnSpc>
              <a:spcBef>
                <a:spcPts val="0"/>
              </a:spcBef>
              <a:spcAft>
                <a:spcPts val="0"/>
              </a:spcAft>
              <a:buNone/>
            </a:pPr>
            <a:endParaRPr lang="en-US" sz="2000" dirty="0">
              <a:cs typeface="Times New Roman" panose="02020603050405020304" pitchFamily="18" charset="0"/>
            </a:endParaRPr>
          </a:p>
          <a:p>
            <a:pPr>
              <a:lnSpc>
                <a:spcPct val="115000"/>
              </a:lnSpc>
              <a:spcBef>
                <a:spcPts val="0"/>
              </a:spcBef>
              <a:spcAft>
                <a:spcPts val="0"/>
              </a:spcAft>
              <a:buFont typeface="Wingdings" panose="05000000000000000000" pitchFamily="2" charset="2"/>
              <a:buChar char="ü"/>
            </a:pPr>
            <a:r>
              <a:rPr lang="en-US" dirty="0"/>
              <a:t>Photogrammetry unit provides new, recent and historical aerial imagery to multiple areas within WisDOT including:</a:t>
            </a:r>
          </a:p>
          <a:p>
            <a:pPr lvl="2">
              <a:buFont typeface="Wingdings" panose="05000000000000000000" pitchFamily="2" charset="2"/>
              <a:buChar char="§"/>
            </a:pPr>
            <a:r>
              <a:rPr lang="en-US" dirty="0"/>
              <a:t>DTSD – highways, facilities, environmental</a:t>
            </a:r>
          </a:p>
          <a:p>
            <a:pPr marL="1028700" lvl="3" indent="0">
              <a:buNone/>
            </a:pPr>
            <a:r>
              <a:rPr lang="en-US" sz="1600" dirty="0"/>
              <a:t>Requests originate from the Region Survey Coordinators</a:t>
            </a:r>
          </a:p>
          <a:p>
            <a:pPr lvl="2">
              <a:buFont typeface="Wingdings" panose="05000000000000000000" pitchFamily="2" charset="2"/>
              <a:buChar char="§"/>
            </a:pPr>
            <a:r>
              <a:rPr lang="en-US" dirty="0"/>
              <a:t>DTIM – facilities, airports, rails</a:t>
            </a:r>
          </a:p>
          <a:p>
            <a:pPr lvl="2">
              <a:buFont typeface="Wingdings" panose="05000000000000000000" pitchFamily="2" charset="2"/>
              <a:buChar char="§"/>
            </a:pPr>
            <a:r>
              <a:rPr lang="en-US" dirty="0"/>
              <a:t>OGC – court exhibits, historical review</a:t>
            </a:r>
          </a:p>
          <a:p>
            <a:pPr lvl="2">
              <a:buFont typeface="Wingdings" panose="05000000000000000000" pitchFamily="2" charset="2"/>
              <a:buChar char="§"/>
            </a:pPr>
            <a:r>
              <a:rPr lang="en-US" dirty="0"/>
              <a:t>DSP – investigations, court exhibits, large event strategic planning</a:t>
            </a:r>
          </a:p>
          <a:p>
            <a:pPr marL="0" indent="0">
              <a:lnSpc>
                <a:spcPct val="115000"/>
              </a:lnSpc>
              <a:spcBef>
                <a:spcPts val="0"/>
              </a:spcBef>
              <a:spcAft>
                <a:spcPts val="0"/>
              </a:spcAft>
              <a:buNone/>
            </a:pPr>
            <a:endParaRPr lang="en-US" sz="1800" b="1" dirty="0">
              <a:ea typeface="Calibri" panose="020F0502020204030204" pitchFamily="34" charset="0"/>
              <a:cs typeface="Times New Roman" panose="02020603050405020304" pitchFamily="18" charset="0"/>
            </a:endParaRPr>
          </a:p>
          <a:p>
            <a:pPr marL="0" indent="0">
              <a:lnSpc>
                <a:spcPct val="115000"/>
              </a:lnSpc>
              <a:spcBef>
                <a:spcPts val="0"/>
              </a:spcBef>
              <a:spcAft>
                <a:spcPts val="0"/>
              </a:spcAft>
              <a:buNone/>
            </a:pPr>
            <a:endParaRPr lang="en-US" sz="18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3824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a:spLocks noGrp="1"/>
          </p:cNvSpPr>
          <p:nvPr>
            <p:ph type="title"/>
          </p:nvPr>
        </p:nvSpPr>
        <p:spPr>
          <a:xfrm>
            <a:off x="637081" y="678737"/>
            <a:ext cx="7669967" cy="635782"/>
          </a:xfrm>
        </p:spPr>
        <p:txBody>
          <a:bodyPr/>
          <a:lstStyle/>
          <a:p>
            <a:r>
              <a:rPr lang="en-US" altLang="en-US" sz="3200" dirty="0"/>
              <a:t>Vertical aerial imagery</a:t>
            </a:r>
            <a:endParaRPr lang="en-US" sz="3200" dirty="0"/>
          </a:p>
        </p:txBody>
      </p:sp>
      <p:sp>
        <p:nvSpPr>
          <p:cNvPr id="3" name="Content Placeholder 2"/>
          <p:cNvSpPr>
            <a:spLocks noGrp="1"/>
          </p:cNvSpPr>
          <p:nvPr>
            <p:ph idx="1"/>
          </p:nvPr>
        </p:nvSpPr>
        <p:spPr>
          <a:xfrm>
            <a:off x="838200" y="1393963"/>
            <a:ext cx="7803630" cy="5074293"/>
          </a:xfrm>
        </p:spPr>
        <p:txBody>
          <a:bodyPr/>
          <a:lstStyle/>
          <a:p>
            <a:pPr marL="0" indent="0">
              <a:lnSpc>
                <a:spcPct val="115000"/>
              </a:lnSpc>
              <a:spcBef>
                <a:spcPts val="0"/>
              </a:spcBef>
              <a:spcAft>
                <a:spcPts val="0"/>
              </a:spcAft>
              <a:buNone/>
            </a:pPr>
            <a:endParaRPr lang="en-US" sz="1800" b="1" dirty="0"/>
          </a:p>
          <a:p>
            <a:pPr marL="0" indent="0">
              <a:lnSpc>
                <a:spcPct val="115000"/>
              </a:lnSpc>
              <a:spcBef>
                <a:spcPts val="0"/>
              </a:spcBef>
              <a:spcAft>
                <a:spcPts val="0"/>
              </a:spcAft>
              <a:buNone/>
            </a:pPr>
            <a:endParaRPr lang="en-US" sz="1800" dirty="0">
              <a:ea typeface="Calibri" panose="020F0502020204030204" pitchFamily="34" charset="0"/>
              <a:cs typeface="Times New Roman" panose="02020603050405020304" pitchFamily="18" charset="0"/>
            </a:endParaRPr>
          </a:p>
        </p:txBody>
      </p:sp>
      <p:sp>
        <p:nvSpPr>
          <p:cNvPr id="7" name="Rectangle 3"/>
          <p:cNvSpPr txBox="1">
            <a:spLocks noChangeArrowheads="1"/>
          </p:cNvSpPr>
          <p:nvPr/>
        </p:nvSpPr>
        <p:spPr bwMode="auto">
          <a:xfrm>
            <a:off x="378501" y="1884144"/>
            <a:ext cx="3962400" cy="45816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hlink"/>
              </a:buClr>
              <a:buSzPct val="110000"/>
              <a:buFont typeface="Wingdings" pitchFamily="2" charset="2"/>
              <a:buBlip>
                <a:blip r:embed="rId3"/>
              </a:buBlip>
              <a:defRPr sz="2400">
                <a:solidFill>
                  <a:schemeClr val="tx1"/>
                </a:solidFill>
                <a:latin typeface="+mn-lt"/>
                <a:ea typeface="+mn-ea"/>
                <a:cs typeface="+mn-cs"/>
              </a:defRPr>
            </a:lvl1pPr>
            <a:lvl2pPr marL="557213" indent="-214313" algn="l" rtl="0" eaLnBrk="1" fontAlgn="base" hangingPunct="1">
              <a:spcBef>
                <a:spcPct val="20000"/>
              </a:spcBef>
              <a:spcAft>
                <a:spcPct val="0"/>
              </a:spcAft>
              <a:buClr>
                <a:schemeClr val="tx1"/>
              </a:buClr>
              <a:buSzPct val="60000"/>
              <a:buFont typeface="Wingdings" pitchFamily="2" charset="2"/>
              <a:buChar char="n"/>
              <a:defRPr sz="2100">
                <a:solidFill>
                  <a:schemeClr val="tx1"/>
                </a:solidFill>
                <a:latin typeface="+mn-lt"/>
              </a:defRPr>
            </a:lvl2pPr>
            <a:lvl3pPr marL="857250" indent="-171450" algn="l" rtl="0" eaLnBrk="1" fontAlgn="base" hangingPunct="1">
              <a:spcBef>
                <a:spcPct val="20000"/>
              </a:spcBef>
              <a:spcAft>
                <a:spcPct val="0"/>
              </a:spcAft>
              <a:buClr>
                <a:schemeClr val="hlink"/>
              </a:buClr>
              <a:buSzPct val="95000"/>
              <a:buFont typeface="Wingdings" pitchFamily="2" charset="2"/>
              <a:buChar char="w"/>
              <a:defRPr sz="1800">
                <a:solidFill>
                  <a:schemeClr val="tx1"/>
                </a:solidFill>
                <a:latin typeface="+mn-lt"/>
              </a:defRPr>
            </a:lvl3pPr>
            <a:lvl4pPr marL="1200150" indent="-171450" algn="l" rtl="0" eaLnBrk="1" fontAlgn="base" hangingPunct="1">
              <a:spcBef>
                <a:spcPct val="20000"/>
              </a:spcBef>
              <a:spcAft>
                <a:spcPct val="0"/>
              </a:spcAft>
              <a:buClr>
                <a:schemeClr val="tx1"/>
              </a:buClr>
              <a:buSzPct val="65000"/>
              <a:buFont typeface="Wingdings" pitchFamily="2" charset="2"/>
              <a:buChar char="n"/>
              <a:defRPr sz="1500">
                <a:solidFill>
                  <a:schemeClr val="tx1"/>
                </a:solidFill>
                <a:latin typeface="+mn-lt"/>
              </a:defRPr>
            </a:lvl4pPr>
            <a:lvl5pPr marL="1543050" indent="-171450" algn="l" rtl="0" eaLnBrk="1" fontAlgn="base" hangingPunct="1">
              <a:spcBef>
                <a:spcPct val="20000"/>
              </a:spcBef>
              <a:spcAft>
                <a:spcPct val="0"/>
              </a:spcAft>
              <a:buClr>
                <a:schemeClr val="hlink"/>
              </a:buClr>
              <a:buSzPct val="60000"/>
              <a:buFont typeface="Wingdings" pitchFamily="2" charset="2"/>
              <a:buChar char="n"/>
              <a:defRPr sz="1500">
                <a:solidFill>
                  <a:schemeClr val="tx1"/>
                </a:solidFill>
                <a:latin typeface="+mn-lt"/>
              </a:defRPr>
            </a:lvl5pPr>
            <a:lvl6pPr marL="1885950" indent="-171450" algn="l" rtl="0" eaLnBrk="1" fontAlgn="base" hangingPunct="1">
              <a:spcBef>
                <a:spcPct val="20000"/>
              </a:spcBef>
              <a:spcAft>
                <a:spcPct val="0"/>
              </a:spcAft>
              <a:buClr>
                <a:schemeClr val="hlink"/>
              </a:buClr>
              <a:buSzPct val="60000"/>
              <a:buFont typeface="Wingdings" pitchFamily="2" charset="2"/>
              <a:buChar char="n"/>
              <a:defRPr sz="1500">
                <a:solidFill>
                  <a:schemeClr val="tx1"/>
                </a:solidFill>
                <a:latin typeface="+mn-lt"/>
              </a:defRPr>
            </a:lvl6pPr>
            <a:lvl7pPr marL="2228850" indent="-171450" algn="l" rtl="0" eaLnBrk="1" fontAlgn="base" hangingPunct="1">
              <a:spcBef>
                <a:spcPct val="20000"/>
              </a:spcBef>
              <a:spcAft>
                <a:spcPct val="0"/>
              </a:spcAft>
              <a:buClr>
                <a:schemeClr val="hlink"/>
              </a:buClr>
              <a:buSzPct val="60000"/>
              <a:buFont typeface="Wingdings" pitchFamily="2" charset="2"/>
              <a:buChar char="n"/>
              <a:defRPr sz="1500">
                <a:solidFill>
                  <a:schemeClr val="tx1"/>
                </a:solidFill>
                <a:latin typeface="+mn-lt"/>
              </a:defRPr>
            </a:lvl7pPr>
            <a:lvl8pPr marL="2571750" indent="-171450" algn="l" rtl="0" eaLnBrk="1" fontAlgn="base" hangingPunct="1">
              <a:spcBef>
                <a:spcPct val="20000"/>
              </a:spcBef>
              <a:spcAft>
                <a:spcPct val="0"/>
              </a:spcAft>
              <a:buClr>
                <a:schemeClr val="hlink"/>
              </a:buClr>
              <a:buSzPct val="60000"/>
              <a:buFont typeface="Wingdings" pitchFamily="2" charset="2"/>
              <a:buChar char="n"/>
              <a:defRPr sz="1500">
                <a:solidFill>
                  <a:schemeClr val="tx1"/>
                </a:solidFill>
                <a:latin typeface="+mn-lt"/>
              </a:defRPr>
            </a:lvl8pPr>
            <a:lvl9pPr marL="2914650" indent="-171450" algn="l" rtl="0" eaLnBrk="1" fontAlgn="base" hangingPunct="1">
              <a:spcBef>
                <a:spcPct val="20000"/>
              </a:spcBef>
              <a:spcAft>
                <a:spcPct val="0"/>
              </a:spcAft>
              <a:buClr>
                <a:schemeClr val="hlink"/>
              </a:buClr>
              <a:buSzPct val="60000"/>
              <a:buFont typeface="Wingdings" pitchFamily="2" charset="2"/>
              <a:buChar char="n"/>
              <a:defRPr sz="1500">
                <a:solidFill>
                  <a:schemeClr val="tx1"/>
                </a:solidFill>
                <a:latin typeface="+mn-lt"/>
              </a:defRPr>
            </a:lvl9pPr>
          </a:lstStyle>
          <a:p>
            <a:pPr lvl="1">
              <a:buSzPct val="95000"/>
              <a:buFont typeface="Wingdings" panose="05000000000000000000" pitchFamily="2" charset="2"/>
              <a:buChar char="ü"/>
            </a:pPr>
            <a:r>
              <a:rPr lang="en-US" altLang="en-US" sz="1800" kern="0" dirty="0"/>
              <a:t>Photograph taken looking straight down (nadir)</a:t>
            </a:r>
          </a:p>
          <a:p>
            <a:pPr lvl="1">
              <a:buSzPct val="95000"/>
              <a:buFont typeface="Wingdings" panose="05000000000000000000" pitchFamily="2" charset="2"/>
              <a:buChar char="ü"/>
            </a:pPr>
            <a:endParaRPr lang="en-US" altLang="en-US" sz="1050" kern="0" dirty="0"/>
          </a:p>
          <a:p>
            <a:pPr lvl="1">
              <a:buSzPct val="95000"/>
              <a:buFont typeface="Wingdings" panose="05000000000000000000" pitchFamily="2" charset="2"/>
              <a:buChar char="ü"/>
            </a:pPr>
            <a:r>
              <a:rPr lang="en-US" sz="1800" dirty="0"/>
              <a:t>High resolution film camera with in-house processing</a:t>
            </a:r>
          </a:p>
          <a:p>
            <a:pPr lvl="1">
              <a:buSzPct val="95000"/>
              <a:buFont typeface="Wingdings" panose="05000000000000000000" pitchFamily="2" charset="2"/>
              <a:buChar char="ü"/>
            </a:pPr>
            <a:endParaRPr lang="en-US" altLang="en-US" sz="1050" kern="0" dirty="0"/>
          </a:p>
          <a:p>
            <a:pPr lvl="1">
              <a:buSzPct val="95000"/>
              <a:buFont typeface="Wingdings" panose="05000000000000000000" pitchFamily="2" charset="2"/>
              <a:buChar char="ü"/>
            </a:pPr>
            <a:r>
              <a:rPr lang="en-US" altLang="en-US" sz="1800" kern="0" dirty="0"/>
              <a:t>Black &amp; White</a:t>
            </a:r>
          </a:p>
          <a:p>
            <a:pPr lvl="1">
              <a:buSzPct val="95000"/>
              <a:buFont typeface="Wingdings" panose="05000000000000000000" pitchFamily="2" charset="2"/>
              <a:buChar char="ü"/>
            </a:pPr>
            <a:endParaRPr lang="en-US" altLang="en-US" sz="1050" kern="0" dirty="0"/>
          </a:p>
          <a:p>
            <a:pPr lvl="1">
              <a:buClr>
                <a:prstClr val="black"/>
              </a:buClr>
              <a:buSzPct val="95000"/>
              <a:buFont typeface="Wingdings" pitchFamily="2" charset="2"/>
              <a:buChar char="ü"/>
            </a:pPr>
            <a:r>
              <a:rPr lang="en-US" sz="1800" dirty="0">
                <a:solidFill>
                  <a:prstClr val="black"/>
                </a:solidFill>
              </a:rPr>
              <a:t>Scale varies depending on amount of area and detail needed</a:t>
            </a:r>
          </a:p>
          <a:p>
            <a:pPr lvl="1">
              <a:buClr>
                <a:prstClr val="black"/>
              </a:buClr>
              <a:buSzPct val="95000"/>
              <a:buFont typeface="Wingdings" pitchFamily="2" charset="2"/>
              <a:buChar char="ü"/>
            </a:pPr>
            <a:endParaRPr lang="en-US" sz="800" dirty="0">
              <a:solidFill>
                <a:prstClr val="black"/>
              </a:solidFill>
            </a:endParaRPr>
          </a:p>
          <a:p>
            <a:pPr lvl="2">
              <a:buClr>
                <a:srgbClr val="5F5F5F"/>
              </a:buClr>
            </a:pPr>
            <a:r>
              <a:rPr lang="en-US" sz="1600" dirty="0">
                <a:solidFill>
                  <a:prstClr val="black"/>
                </a:solidFill>
              </a:rPr>
              <a:t>Offered between 1”=250’ and 1”=2000’</a:t>
            </a:r>
            <a:endParaRPr lang="en-US" altLang="en-US" sz="1800" kern="0" dirty="0"/>
          </a:p>
          <a:p>
            <a:pPr marL="342900" lvl="1" indent="0">
              <a:buSzPct val="95000"/>
              <a:buNone/>
            </a:pPr>
            <a:endParaRPr lang="en-US" altLang="en-US" sz="2000" kern="0" dirty="0"/>
          </a:p>
          <a:p>
            <a:pPr lvl="1">
              <a:buSzPct val="95000"/>
              <a:buFont typeface="Wingdings" panose="05000000000000000000" pitchFamily="2" charset="2"/>
              <a:buChar char="ü"/>
            </a:pPr>
            <a:endParaRPr lang="en-US" altLang="en-US" sz="2400" kern="0" dirty="0"/>
          </a:p>
          <a:p>
            <a:pPr lvl="1">
              <a:buFontTx/>
              <a:buNone/>
            </a:pPr>
            <a:endParaRPr lang="en-US" altLang="en-US" sz="2000" kern="0" dirty="0"/>
          </a:p>
          <a:p>
            <a:pPr>
              <a:buFontTx/>
              <a:buNone/>
            </a:pPr>
            <a:endParaRPr lang="en-US" altLang="en-US" b="1" kern="0" dirty="0"/>
          </a:p>
          <a:p>
            <a:pPr>
              <a:buFontTx/>
              <a:buNone/>
            </a:pPr>
            <a:endParaRPr lang="en-US" altLang="en-US" b="1" kern="0" dirty="0"/>
          </a:p>
          <a:p>
            <a:pPr>
              <a:buFontTx/>
              <a:buNone/>
            </a:pPr>
            <a:endParaRPr lang="en-US" altLang="en-US" b="1" kern="0" dirty="0"/>
          </a:p>
          <a:p>
            <a:pPr>
              <a:buFontTx/>
              <a:buNone/>
            </a:pPr>
            <a:endParaRPr lang="en-US" altLang="en-US" b="1" kern="0" dirty="0"/>
          </a:p>
          <a:p>
            <a:pPr>
              <a:buFontTx/>
              <a:buNone/>
            </a:pPr>
            <a:endParaRPr lang="en-US" altLang="en-US" b="1" kern="0" dirty="0"/>
          </a:p>
        </p:txBody>
      </p:sp>
      <p:pic>
        <p:nvPicPr>
          <p:cNvPr id="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87121" y="1417637"/>
            <a:ext cx="4572000" cy="528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4740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a:spLocks noGrp="1"/>
          </p:cNvSpPr>
          <p:nvPr>
            <p:ph type="title"/>
          </p:nvPr>
        </p:nvSpPr>
        <p:spPr>
          <a:xfrm>
            <a:off x="637081" y="678737"/>
            <a:ext cx="7669967" cy="635782"/>
          </a:xfrm>
        </p:spPr>
        <p:txBody>
          <a:bodyPr/>
          <a:lstStyle/>
          <a:p>
            <a:r>
              <a:rPr lang="en-US" altLang="en-US" sz="3200" dirty="0"/>
              <a:t>Vertical aerial imagery</a:t>
            </a:r>
            <a:endParaRPr lang="en-US" sz="3200" dirty="0"/>
          </a:p>
        </p:txBody>
      </p:sp>
      <p:sp>
        <p:nvSpPr>
          <p:cNvPr id="3" name="Content Placeholder 2"/>
          <p:cNvSpPr>
            <a:spLocks noGrp="1"/>
          </p:cNvSpPr>
          <p:nvPr>
            <p:ph idx="1"/>
          </p:nvPr>
        </p:nvSpPr>
        <p:spPr>
          <a:xfrm>
            <a:off x="838200" y="1393963"/>
            <a:ext cx="7803630" cy="5074293"/>
          </a:xfrm>
        </p:spPr>
        <p:txBody>
          <a:bodyPr/>
          <a:lstStyle/>
          <a:p>
            <a:pPr marL="0" indent="0">
              <a:lnSpc>
                <a:spcPct val="115000"/>
              </a:lnSpc>
              <a:spcBef>
                <a:spcPts val="0"/>
              </a:spcBef>
              <a:spcAft>
                <a:spcPts val="0"/>
              </a:spcAft>
              <a:buNone/>
            </a:pPr>
            <a:endParaRPr lang="en-US" sz="1800" b="1" dirty="0"/>
          </a:p>
          <a:p>
            <a:pPr marL="0" indent="0">
              <a:lnSpc>
                <a:spcPct val="115000"/>
              </a:lnSpc>
              <a:spcBef>
                <a:spcPts val="0"/>
              </a:spcBef>
              <a:spcAft>
                <a:spcPts val="0"/>
              </a:spcAft>
              <a:buNone/>
            </a:pPr>
            <a:endParaRPr lang="en-US" sz="1800" dirty="0">
              <a:ea typeface="Calibri" panose="020F0502020204030204" pitchFamily="34" charset="0"/>
              <a:cs typeface="Times New Roman" panose="02020603050405020304" pitchFamily="18" charset="0"/>
            </a:endParaRPr>
          </a:p>
        </p:txBody>
      </p:sp>
      <p:sp>
        <p:nvSpPr>
          <p:cNvPr id="7" name="Rectangle 3"/>
          <p:cNvSpPr txBox="1">
            <a:spLocks noChangeArrowheads="1"/>
          </p:cNvSpPr>
          <p:nvPr/>
        </p:nvSpPr>
        <p:spPr bwMode="auto">
          <a:xfrm>
            <a:off x="287810" y="2052034"/>
            <a:ext cx="3962400" cy="243302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lr>
                <a:schemeClr val="hlink"/>
              </a:buClr>
              <a:buSzPct val="110000"/>
              <a:buFont typeface="Wingdings" pitchFamily="2" charset="2"/>
              <a:buBlip>
                <a:blip r:embed="rId3"/>
              </a:buBlip>
              <a:defRPr sz="2400">
                <a:solidFill>
                  <a:schemeClr val="tx1"/>
                </a:solidFill>
                <a:latin typeface="+mn-lt"/>
                <a:ea typeface="+mn-ea"/>
                <a:cs typeface="+mn-cs"/>
              </a:defRPr>
            </a:lvl1pPr>
            <a:lvl2pPr marL="557213" indent="-214313" algn="l" rtl="0" eaLnBrk="1" fontAlgn="base" hangingPunct="1">
              <a:spcBef>
                <a:spcPct val="20000"/>
              </a:spcBef>
              <a:spcAft>
                <a:spcPct val="0"/>
              </a:spcAft>
              <a:buClr>
                <a:schemeClr val="tx1"/>
              </a:buClr>
              <a:buSzPct val="60000"/>
              <a:buFont typeface="Wingdings" pitchFamily="2" charset="2"/>
              <a:buChar char="n"/>
              <a:defRPr sz="2100">
                <a:solidFill>
                  <a:schemeClr val="tx1"/>
                </a:solidFill>
                <a:latin typeface="+mn-lt"/>
              </a:defRPr>
            </a:lvl2pPr>
            <a:lvl3pPr marL="857250" indent="-171450" algn="l" rtl="0" eaLnBrk="1" fontAlgn="base" hangingPunct="1">
              <a:spcBef>
                <a:spcPct val="20000"/>
              </a:spcBef>
              <a:spcAft>
                <a:spcPct val="0"/>
              </a:spcAft>
              <a:buClr>
                <a:schemeClr val="hlink"/>
              </a:buClr>
              <a:buSzPct val="95000"/>
              <a:buFont typeface="Wingdings" pitchFamily="2" charset="2"/>
              <a:buChar char="w"/>
              <a:defRPr sz="1800">
                <a:solidFill>
                  <a:schemeClr val="tx1"/>
                </a:solidFill>
                <a:latin typeface="+mn-lt"/>
              </a:defRPr>
            </a:lvl3pPr>
            <a:lvl4pPr marL="1200150" indent="-171450" algn="l" rtl="0" eaLnBrk="1" fontAlgn="base" hangingPunct="1">
              <a:spcBef>
                <a:spcPct val="20000"/>
              </a:spcBef>
              <a:spcAft>
                <a:spcPct val="0"/>
              </a:spcAft>
              <a:buClr>
                <a:schemeClr val="tx1"/>
              </a:buClr>
              <a:buSzPct val="65000"/>
              <a:buFont typeface="Wingdings" pitchFamily="2" charset="2"/>
              <a:buChar char="n"/>
              <a:defRPr sz="1500">
                <a:solidFill>
                  <a:schemeClr val="tx1"/>
                </a:solidFill>
                <a:latin typeface="+mn-lt"/>
              </a:defRPr>
            </a:lvl4pPr>
            <a:lvl5pPr marL="1543050" indent="-171450" algn="l" rtl="0" eaLnBrk="1" fontAlgn="base" hangingPunct="1">
              <a:spcBef>
                <a:spcPct val="20000"/>
              </a:spcBef>
              <a:spcAft>
                <a:spcPct val="0"/>
              </a:spcAft>
              <a:buClr>
                <a:schemeClr val="hlink"/>
              </a:buClr>
              <a:buSzPct val="60000"/>
              <a:buFont typeface="Wingdings" pitchFamily="2" charset="2"/>
              <a:buChar char="n"/>
              <a:defRPr sz="1500">
                <a:solidFill>
                  <a:schemeClr val="tx1"/>
                </a:solidFill>
                <a:latin typeface="+mn-lt"/>
              </a:defRPr>
            </a:lvl5pPr>
            <a:lvl6pPr marL="1885950" indent="-171450" algn="l" rtl="0" eaLnBrk="1" fontAlgn="base" hangingPunct="1">
              <a:spcBef>
                <a:spcPct val="20000"/>
              </a:spcBef>
              <a:spcAft>
                <a:spcPct val="0"/>
              </a:spcAft>
              <a:buClr>
                <a:schemeClr val="hlink"/>
              </a:buClr>
              <a:buSzPct val="60000"/>
              <a:buFont typeface="Wingdings" pitchFamily="2" charset="2"/>
              <a:buChar char="n"/>
              <a:defRPr sz="1500">
                <a:solidFill>
                  <a:schemeClr val="tx1"/>
                </a:solidFill>
                <a:latin typeface="+mn-lt"/>
              </a:defRPr>
            </a:lvl6pPr>
            <a:lvl7pPr marL="2228850" indent="-171450" algn="l" rtl="0" eaLnBrk="1" fontAlgn="base" hangingPunct="1">
              <a:spcBef>
                <a:spcPct val="20000"/>
              </a:spcBef>
              <a:spcAft>
                <a:spcPct val="0"/>
              </a:spcAft>
              <a:buClr>
                <a:schemeClr val="hlink"/>
              </a:buClr>
              <a:buSzPct val="60000"/>
              <a:buFont typeface="Wingdings" pitchFamily="2" charset="2"/>
              <a:buChar char="n"/>
              <a:defRPr sz="1500">
                <a:solidFill>
                  <a:schemeClr val="tx1"/>
                </a:solidFill>
                <a:latin typeface="+mn-lt"/>
              </a:defRPr>
            </a:lvl7pPr>
            <a:lvl8pPr marL="2571750" indent="-171450" algn="l" rtl="0" eaLnBrk="1" fontAlgn="base" hangingPunct="1">
              <a:spcBef>
                <a:spcPct val="20000"/>
              </a:spcBef>
              <a:spcAft>
                <a:spcPct val="0"/>
              </a:spcAft>
              <a:buClr>
                <a:schemeClr val="hlink"/>
              </a:buClr>
              <a:buSzPct val="60000"/>
              <a:buFont typeface="Wingdings" pitchFamily="2" charset="2"/>
              <a:buChar char="n"/>
              <a:defRPr sz="1500">
                <a:solidFill>
                  <a:schemeClr val="tx1"/>
                </a:solidFill>
                <a:latin typeface="+mn-lt"/>
              </a:defRPr>
            </a:lvl8pPr>
            <a:lvl9pPr marL="2914650" indent="-171450" algn="l" rtl="0" eaLnBrk="1" fontAlgn="base" hangingPunct="1">
              <a:spcBef>
                <a:spcPct val="20000"/>
              </a:spcBef>
              <a:spcAft>
                <a:spcPct val="0"/>
              </a:spcAft>
              <a:buClr>
                <a:schemeClr val="hlink"/>
              </a:buClr>
              <a:buSzPct val="60000"/>
              <a:buFont typeface="Wingdings" pitchFamily="2" charset="2"/>
              <a:buChar char="n"/>
              <a:defRPr sz="1500">
                <a:solidFill>
                  <a:schemeClr val="tx1"/>
                </a:solidFill>
                <a:latin typeface="+mn-lt"/>
              </a:defRPr>
            </a:lvl9pPr>
          </a:lstStyle>
          <a:p>
            <a:pPr lvl="1">
              <a:buClr>
                <a:prstClr val="black"/>
              </a:buClr>
              <a:buSzPct val="95000"/>
              <a:buFont typeface="Wingdings" pitchFamily="2" charset="2"/>
              <a:buChar char="ü"/>
            </a:pPr>
            <a:r>
              <a:rPr lang="en-US" sz="1800" dirty="0">
                <a:solidFill>
                  <a:prstClr val="black"/>
                </a:solidFill>
              </a:rPr>
              <a:t>Film imagery is scanned into digital format at a high resolution</a:t>
            </a:r>
          </a:p>
          <a:p>
            <a:pPr lvl="1">
              <a:buClr>
                <a:prstClr val="black"/>
              </a:buClr>
              <a:buSzPct val="95000"/>
              <a:buFont typeface="Wingdings" pitchFamily="2" charset="2"/>
              <a:buChar char="ü"/>
            </a:pPr>
            <a:endParaRPr lang="en-US" sz="1050" dirty="0">
              <a:solidFill>
                <a:prstClr val="black"/>
              </a:solidFill>
            </a:endParaRPr>
          </a:p>
          <a:p>
            <a:pPr lvl="1">
              <a:buClr>
                <a:prstClr val="black"/>
              </a:buClr>
              <a:buSzPct val="95000"/>
              <a:buFont typeface="Wingdings" pitchFamily="2" charset="2"/>
              <a:buChar char="ü"/>
            </a:pPr>
            <a:r>
              <a:rPr lang="en-US" sz="1800" dirty="0">
                <a:solidFill>
                  <a:prstClr val="black"/>
                </a:solidFill>
              </a:rPr>
              <a:t>Provided in .jpeg or .tif format </a:t>
            </a:r>
          </a:p>
          <a:p>
            <a:pPr lvl="1">
              <a:buClr>
                <a:prstClr val="black"/>
              </a:buClr>
              <a:buSzPct val="95000"/>
              <a:buFont typeface="Wingdings" pitchFamily="2" charset="2"/>
              <a:buChar char="ü"/>
            </a:pPr>
            <a:endParaRPr lang="en-US" sz="1050" dirty="0">
              <a:solidFill>
                <a:prstClr val="black"/>
              </a:solidFill>
            </a:endParaRPr>
          </a:p>
          <a:p>
            <a:pPr lvl="1">
              <a:buClr>
                <a:prstClr val="black"/>
              </a:buClr>
              <a:buSzPct val="95000"/>
              <a:buFont typeface="Wingdings" pitchFamily="2" charset="2"/>
              <a:buChar char="ü"/>
            </a:pPr>
            <a:r>
              <a:rPr lang="en-US" sz="1800" dirty="0">
                <a:solidFill>
                  <a:prstClr val="black"/>
                </a:solidFill>
              </a:rPr>
              <a:t>High quality prints available as requested</a:t>
            </a:r>
          </a:p>
          <a:p>
            <a:pPr lvl="1">
              <a:buClr>
                <a:prstClr val="black"/>
              </a:buClr>
              <a:buSzPct val="95000"/>
              <a:buFont typeface="Wingdings" pitchFamily="2" charset="2"/>
              <a:buChar char="ü"/>
            </a:pPr>
            <a:endParaRPr lang="en-US" altLang="en-US" sz="2000" kern="0" dirty="0">
              <a:solidFill>
                <a:prstClr val="black"/>
              </a:solidFill>
            </a:endParaRPr>
          </a:p>
          <a:p>
            <a:pPr lvl="1">
              <a:buClr>
                <a:prstClr val="black"/>
              </a:buClr>
              <a:buSzPct val="95000"/>
              <a:buFont typeface="Wingdings" pitchFamily="2" charset="2"/>
              <a:buChar char="ü"/>
            </a:pPr>
            <a:endParaRPr lang="en-US" altLang="en-US" sz="2400" kern="0" dirty="0">
              <a:solidFill>
                <a:prstClr val="black"/>
              </a:solidFill>
            </a:endParaRPr>
          </a:p>
          <a:p>
            <a:pPr lvl="1">
              <a:buClr>
                <a:prstClr val="black"/>
              </a:buClr>
              <a:buFontTx/>
              <a:buNone/>
            </a:pPr>
            <a:endParaRPr lang="en-US" altLang="en-US" sz="2000" kern="0" dirty="0">
              <a:solidFill>
                <a:prstClr val="black"/>
              </a:solidFill>
            </a:endParaRPr>
          </a:p>
          <a:p>
            <a:pPr>
              <a:buClr>
                <a:srgbClr val="5F5F5F"/>
              </a:buClr>
              <a:buFontTx/>
              <a:buNone/>
            </a:pPr>
            <a:endParaRPr lang="en-US" altLang="en-US" b="1" kern="0" dirty="0">
              <a:solidFill>
                <a:prstClr val="black"/>
              </a:solidFill>
            </a:endParaRPr>
          </a:p>
          <a:p>
            <a:pPr>
              <a:buClr>
                <a:srgbClr val="5F5F5F"/>
              </a:buClr>
              <a:buFontTx/>
              <a:buNone/>
            </a:pPr>
            <a:endParaRPr lang="en-US" altLang="en-US" b="1" kern="0" dirty="0">
              <a:solidFill>
                <a:prstClr val="black"/>
              </a:solidFill>
            </a:endParaRPr>
          </a:p>
          <a:p>
            <a:pPr>
              <a:buClr>
                <a:srgbClr val="5F5F5F"/>
              </a:buClr>
              <a:buFontTx/>
              <a:buNone/>
            </a:pPr>
            <a:endParaRPr lang="en-US" altLang="en-US" b="1" kern="0" dirty="0">
              <a:solidFill>
                <a:prstClr val="black"/>
              </a:solidFill>
            </a:endParaRPr>
          </a:p>
          <a:p>
            <a:pPr>
              <a:buClr>
                <a:srgbClr val="5F5F5F"/>
              </a:buClr>
              <a:buFontTx/>
              <a:buNone/>
            </a:pPr>
            <a:endParaRPr lang="en-US" altLang="en-US" b="1" kern="0" dirty="0">
              <a:solidFill>
                <a:prstClr val="black"/>
              </a:solidFill>
            </a:endParaRPr>
          </a:p>
          <a:p>
            <a:pPr>
              <a:buClr>
                <a:srgbClr val="5F5F5F"/>
              </a:buClr>
              <a:buFontTx/>
              <a:buNone/>
            </a:pPr>
            <a:endParaRPr lang="en-US" altLang="en-US" b="1" kern="0" dirty="0">
              <a:solidFill>
                <a:prstClr val="black"/>
              </a:solidFill>
            </a:endParaRPr>
          </a:p>
        </p:txBody>
      </p:sp>
      <p:pic>
        <p:nvPicPr>
          <p:cNvPr id="9" name="Picture 8" descr="H:\BSHP\RPphoto_images_master\4_NC Region\Wood\71-010E185H_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198938" y="1653915"/>
            <a:ext cx="4945062" cy="4240213"/>
          </a:xfrm>
          <a:prstGeom prst="rect">
            <a:avLst/>
          </a:prstGeom>
          <a:noFill/>
        </p:spPr>
      </p:pic>
    </p:spTree>
    <p:extLst>
      <p:ext uri="{BB962C8B-B14F-4D97-AF65-F5344CB8AC3E}">
        <p14:creationId xmlns:p14="http://schemas.microsoft.com/office/powerpoint/2010/main" val="3995949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18835" y="4792579"/>
            <a:ext cx="8241632" cy="1803093"/>
          </a:xfrm>
        </p:spPr>
        <p:txBody>
          <a:bodyPr/>
          <a:lstStyle/>
          <a:p>
            <a:br>
              <a:rPr lang="en-US" sz="1800" dirty="0"/>
            </a:br>
            <a:r>
              <a:rPr lang="en-US" sz="1800" dirty="0"/>
              <a:t>Flights are designed with 60% image overlap to provide stereo coverage for measuring elevation</a:t>
            </a:r>
            <a:br>
              <a:rPr lang="en-US" sz="1800" dirty="0"/>
            </a:br>
            <a:br>
              <a:rPr lang="en-US" sz="1600" dirty="0"/>
            </a:br>
            <a:r>
              <a:rPr lang="en-US" sz="1600" dirty="0"/>
              <a:t>Portion of a 2015 mapping project: </a:t>
            </a:r>
            <a:br>
              <a:rPr lang="en-US" sz="1600" dirty="0"/>
            </a:br>
            <a:r>
              <a:rPr lang="en-US" sz="1600" dirty="0"/>
              <a:t>USH 12/14/18, Madison Beltline: Monona Dr. – CTH K</a:t>
            </a:r>
          </a:p>
        </p:txBody>
      </p:sp>
      <p:pic>
        <p:nvPicPr>
          <p:cNvPr id="1026" name="Picture 2" descr="image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835" y="1229923"/>
            <a:ext cx="8420333" cy="356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18835" y="418747"/>
            <a:ext cx="7085594" cy="523220"/>
          </a:xfrm>
          <a:prstGeom prst="rect">
            <a:avLst/>
          </a:prstGeom>
          <a:noFill/>
        </p:spPr>
        <p:txBody>
          <a:bodyPr wrap="none" rtlCol="0">
            <a:spAutoFit/>
          </a:bodyPr>
          <a:lstStyle/>
          <a:p>
            <a:pPr lvl="0"/>
            <a:r>
              <a:rPr lang="en-US" sz="2800" dirty="0">
                <a:solidFill>
                  <a:prstClr val="black"/>
                </a:solidFill>
              </a:rPr>
              <a:t>Controlled vertical aerial imagery flight plan</a:t>
            </a:r>
          </a:p>
        </p:txBody>
      </p:sp>
    </p:spTree>
    <p:extLst>
      <p:ext uri="{BB962C8B-B14F-4D97-AF65-F5344CB8AC3E}">
        <p14:creationId xmlns:p14="http://schemas.microsoft.com/office/powerpoint/2010/main" val="1262524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6" name="Rectangle 2"/>
          <p:cNvSpPr>
            <a:spLocks noGrp="1" noChangeArrowheads="1"/>
          </p:cNvSpPr>
          <p:nvPr>
            <p:ph type="title"/>
          </p:nvPr>
        </p:nvSpPr>
        <p:spPr>
          <a:xfrm>
            <a:off x="629585" y="770380"/>
            <a:ext cx="7686207" cy="540895"/>
          </a:xfrm>
        </p:spPr>
        <p:txBody>
          <a:bodyPr/>
          <a:lstStyle/>
          <a:p>
            <a:pPr eaLnBrk="1" hangingPunct="1"/>
            <a:r>
              <a:rPr lang="en-US" altLang="en-US" sz="3200" dirty="0">
                <a:cs typeface="Times New Roman" panose="02020603050405020304" pitchFamily="18" charset="0"/>
              </a:rPr>
              <a:t>Field survey</a:t>
            </a:r>
            <a:endParaRPr lang="en-US" altLang="en-US" sz="3200" dirty="0">
              <a:solidFill>
                <a:schemeClr val="tx1"/>
              </a:solidFill>
              <a:cs typeface="Times New Roman" panose="02020603050405020304" pitchFamily="18" charset="0"/>
            </a:endParaRPr>
          </a:p>
        </p:txBody>
      </p:sp>
      <p:sp>
        <p:nvSpPr>
          <p:cNvPr id="44037" name="Rectangle 4"/>
          <p:cNvSpPr>
            <a:spLocks noGrp="1" noChangeArrowheads="1"/>
          </p:cNvSpPr>
          <p:nvPr>
            <p:ph idx="1"/>
          </p:nvPr>
        </p:nvSpPr>
        <p:spPr>
          <a:xfrm>
            <a:off x="629585" y="1888762"/>
            <a:ext cx="4159772" cy="1921238"/>
          </a:xfrm>
        </p:spPr>
        <p:txBody>
          <a:bodyPr/>
          <a:lstStyle/>
          <a:p>
            <a:pPr eaLnBrk="1" hangingPunct="1">
              <a:lnSpc>
                <a:spcPct val="90000"/>
              </a:lnSpc>
              <a:buClrTx/>
              <a:buFont typeface="Wingdings" panose="05000000000000000000" pitchFamily="2" charset="2"/>
              <a:buChar char="ü"/>
            </a:pPr>
            <a:r>
              <a:rPr lang="en-US" altLang="en-US" sz="2000" dirty="0"/>
              <a:t>Field targeting	</a:t>
            </a:r>
          </a:p>
          <a:p>
            <a:pPr lvl="1" eaLnBrk="1" hangingPunct="1">
              <a:lnSpc>
                <a:spcPct val="90000"/>
              </a:lnSpc>
              <a:buClrTx/>
            </a:pPr>
            <a:r>
              <a:rPr lang="en-US" altLang="en-US" sz="1800" dirty="0"/>
              <a:t>Painted or plastic “X” or “T”</a:t>
            </a:r>
          </a:p>
          <a:p>
            <a:pPr lvl="1" eaLnBrk="1" hangingPunct="1">
              <a:lnSpc>
                <a:spcPct val="90000"/>
              </a:lnSpc>
              <a:buClrTx/>
            </a:pPr>
            <a:endParaRPr lang="en-US" altLang="en-US" sz="1800" dirty="0"/>
          </a:p>
          <a:p>
            <a:pPr eaLnBrk="1" hangingPunct="1">
              <a:lnSpc>
                <a:spcPct val="90000"/>
              </a:lnSpc>
              <a:buClrTx/>
              <a:buFont typeface="Wingdings" panose="05000000000000000000" pitchFamily="2" charset="2"/>
              <a:buChar char="ü"/>
            </a:pPr>
            <a:r>
              <a:rPr lang="en-US" altLang="en-US" sz="2000" dirty="0"/>
              <a:t>Ground control survey</a:t>
            </a:r>
          </a:p>
          <a:p>
            <a:pPr lvl="1" eaLnBrk="1" hangingPunct="1">
              <a:lnSpc>
                <a:spcPct val="90000"/>
              </a:lnSpc>
              <a:buClrTx/>
            </a:pPr>
            <a:r>
              <a:rPr lang="en-US" altLang="en-US" sz="1800" dirty="0"/>
              <a:t>Latitude, longitude, height of targets are measured using GPS</a:t>
            </a:r>
          </a:p>
        </p:txBody>
      </p:sp>
      <p:pic>
        <p:nvPicPr>
          <p:cNvPr id="44038" name="Picture 62" descr="W:\survmap\dotk9s\Map Check\target.jpg"/>
          <p:cNvPicPr>
            <a:picLocks noChangeAspect="1" noChangeArrowheads="1"/>
          </p:cNvPicPr>
          <p:nvPr/>
        </p:nvPicPr>
        <p:blipFill>
          <a:blip r:embed="rId3">
            <a:extLst>
              <a:ext uri="{28A0092B-C50C-407E-A947-70E740481C1C}">
                <a14:useLocalDpi xmlns:a14="http://schemas.microsoft.com/office/drawing/2010/main" val="0"/>
              </a:ext>
            </a:extLst>
          </a:blip>
          <a:srcRect l="30220" t="38860" r="19231" b="19431"/>
          <a:stretch>
            <a:fillRect/>
          </a:stretch>
        </p:blipFill>
        <p:spPr bwMode="auto">
          <a:xfrm>
            <a:off x="838200" y="4191000"/>
            <a:ext cx="3446463"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63" descr="D:\0darin\RTK009.JPG"/>
          <p:cNvPicPr>
            <a:picLocks noChangeAspect="1" noChangeArrowheads="1"/>
          </p:cNvPicPr>
          <p:nvPr/>
        </p:nvPicPr>
        <p:blipFill>
          <a:blip r:embed="rId4">
            <a:extLst>
              <a:ext uri="{28A0092B-C50C-407E-A947-70E740481C1C}">
                <a14:useLocalDpi xmlns:a14="http://schemas.microsoft.com/office/drawing/2010/main" val="0"/>
              </a:ext>
            </a:extLst>
          </a:blip>
          <a:srcRect l="29532" r="14063" b="7500"/>
          <a:stretch>
            <a:fillRect/>
          </a:stretch>
        </p:blipFill>
        <p:spPr bwMode="auto">
          <a:xfrm>
            <a:off x="4876800" y="1752600"/>
            <a:ext cx="3667125"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0395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8736" y="876285"/>
            <a:ext cx="7875104" cy="445273"/>
          </a:xfrm>
        </p:spPr>
        <p:txBody>
          <a:bodyPr/>
          <a:lstStyle/>
          <a:p>
            <a:r>
              <a:rPr lang="en-US" sz="3200" dirty="0"/>
              <a:t>WisDOT aerial imagery equipment</a:t>
            </a:r>
          </a:p>
        </p:txBody>
      </p:sp>
      <p:sp>
        <p:nvSpPr>
          <p:cNvPr id="3" name="Content Placeholder 2"/>
          <p:cNvSpPr>
            <a:spLocks noGrp="1"/>
          </p:cNvSpPr>
          <p:nvPr>
            <p:ph idx="1"/>
          </p:nvPr>
        </p:nvSpPr>
        <p:spPr>
          <a:xfrm>
            <a:off x="899410" y="1656358"/>
            <a:ext cx="7817469" cy="465316"/>
          </a:xfrm>
        </p:spPr>
        <p:txBody>
          <a:bodyPr/>
          <a:lstStyle/>
          <a:p>
            <a:pPr>
              <a:buFont typeface="Wingdings" panose="05000000000000000000" pitchFamily="2" charset="2"/>
              <a:buChar char="ü"/>
            </a:pPr>
            <a:r>
              <a:rPr lang="en-US" sz="2000" dirty="0"/>
              <a:t>Camera system and aircraft:</a:t>
            </a:r>
          </a:p>
          <a:p>
            <a:pPr marL="0" indent="0">
              <a:buNone/>
            </a:pPr>
            <a:endParaRPr lang="en-US" dirty="0"/>
          </a:p>
        </p:txBody>
      </p:sp>
      <p:sp>
        <p:nvSpPr>
          <p:cNvPr id="7" name="Content Placeholder 2"/>
          <p:cNvSpPr txBox="1">
            <a:spLocks/>
          </p:cNvSpPr>
          <p:nvPr/>
        </p:nvSpPr>
        <p:spPr bwMode="auto">
          <a:xfrm>
            <a:off x="506896" y="2842012"/>
            <a:ext cx="3028950" cy="26860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p>
            <a:pPr marL="257175" indent="-257175" fontAlgn="base">
              <a:spcBef>
                <a:spcPct val="20000"/>
              </a:spcBef>
              <a:spcAft>
                <a:spcPct val="0"/>
              </a:spcAft>
              <a:buClr>
                <a:srgbClr val="5F5F5F"/>
              </a:buClr>
              <a:buSzPct val="110000"/>
              <a:defRPr/>
            </a:pPr>
            <a:endParaRPr lang="en-US" sz="2400" kern="0" dirty="0">
              <a:solidFill>
                <a:prstClr val="black"/>
              </a:solidFill>
            </a:endParaRPr>
          </a:p>
        </p:txBody>
      </p:sp>
      <p:pic>
        <p:nvPicPr>
          <p:cNvPr id="1026" name="Picture 2" descr="Q:\AI_MISC\vonderohe_DMC_research\Close-up of Camera in Plane.JPG"/>
          <p:cNvPicPr>
            <a:picLocks noChangeAspect="1" noChangeArrowheads="1"/>
          </p:cNvPicPr>
          <p:nvPr/>
        </p:nvPicPr>
        <p:blipFill>
          <a:blip r:embed="rId3" cstate="print"/>
          <a:srcRect/>
          <a:stretch>
            <a:fillRect/>
          </a:stretch>
        </p:blipFill>
        <p:spPr bwMode="auto">
          <a:xfrm>
            <a:off x="981856" y="2221372"/>
            <a:ext cx="3647294" cy="2409819"/>
          </a:xfrm>
          <a:prstGeom prst="rect">
            <a:avLst/>
          </a:prstGeom>
          <a:noFill/>
        </p:spPr>
      </p:pic>
      <p:pic>
        <p:nvPicPr>
          <p:cNvPr id="9" name="Picture 6"/>
          <p:cNvPicPr>
            <a:picLocks noChangeArrowheads="1"/>
          </p:cNvPicPr>
          <p:nvPr/>
        </p:nvPicPr>
        <p:blipFill>
          <a:blip r:embed="rId4" cstate="print"/>
          <a:srcRect/>
          <a:stretch>
            <a:fillRect/>
          </a:stretch>
        </p:blipFill>
        <p:spPr bwMode="auto">
          <a:xfrm>
            <a:off x="4624465" y="3729720"/>
            <a:ext cx="3809375" cy="2641080"/>
          </a:xfrm>
          <a:prstGeom prst="rect">
            <a:avLst/>
          </a:prstGeom>
          <a:noFill/>
          <a:ln w="9525">
            <a:noFill/>
            <a:miter lim="800000"/>
            <a:headEnd/>
            <a:tailEnd/>
          </a:ln>
        </p:spPr>
      </p:pic>
      <p:sp>
        <p:nvSpPr>
          <p:cNvPr id="10" name="Rectangle 9"/>
          <p:cNvSpPr/>
          <p:nvPr/>
        </p:nvSpPr>
        <p:spPr>
          <a:xfrm>
            <a:off x="1617784" y="4691813"/>
            <a:ext cx="2152850" cy="535531"/>
          </a:xfrm>
          <a:prstGeom prst="rect">
            <a:avLst/>
          </a:prstGeom>
        </p:spPr>
        <p:txBody>
          <a:bodyPr wrap="square">
            <a:spAutoFit/>
          </a:bodyPr>
          <a:lstStyle/>
          <a:p>
            <a:pPr algn="ctr">
              <a:lnSpc>
                <a:spcPct val="90000"/>
              </a:lnSpc>
              <a:spcBef>
                <a:spcPct val="20000"/>
              </a:spcBef>
              <a:buClr>
                <a:srgbClr val="FFCC00"/>
              </a:buClr>
            </a:pPr>
            <a:r>
              <a:rPr lang="en-US" sz="1600" dirty="0"/>
              <a:t>Zeiss RMK TOP 15 </a:t>
            </a:r>
            <a:br>
              <a:rPr lang="en-US" sz="1600" dirty="0"/>
            </a:br>
            <a:r>
              <a:rPr lang="en-US" sz="1600" dirty="0"/>
              <a:t>Optical Film Camera</a:t>
            </a:r>
          </a:p>
        </p:txBody>
      </p:sp>
      <p:sp>
        <p:nvSpPr>
          <p:cNvPr id="11" name="Rectangle 10"/>
          <p:cNvSpPr/>
          <p:nvPr/>
        </p:nvSpPr>
        <p:spPr>
          <a:xfrm>
            <a:off x="5296862" y="3429673"/>
            <a:ext cx="2512676" cy="313932"/>
          </a:xfrm>
          <a:prstGeom prst="rect">
            <a:avLst/>
          </a:prstGeom>
        </p:spPr>
        <p:txBody>
          <a:bodyPr wrap="none">
            <a:spAutoFit/>
          </a:bodyPr>
          <a:lstStyle/>
          <a:p>
            <a:pPr marL="47625" indent="-47625" algn="ctr">
              <a:lnSpc>
                <a:spcPct val="90000"/>
              </a:lnSpc>
            </a:pPr>
            <a:r>
              <a:rPr lang="en-US" sz="1600" dirty="0"/>
              <a:t>Cessna Turbo 210 Aircraft</a:t>
            </a:r>
          </a:p>
        </p:txBody>
      </p:sp>
    </p:spTree>
    <p:extLst>
      <p:ext uri="{BB962C8B-B14F-4D97-AF65-F5344CB8AC3E}">
        <p14:creationId xmlns:p14="http://schemas.microsoft.com/office/powerpoint/2010/main" val="2608510895"/>
      </p:ext>
    </p:extLst>
  </p:cSld>
  <p:clrMapOvr>
    <a:masterClrMapping/>
  </p:clrMapOvr>
</p:sld>
</file>

<file path=ppt/theme/theme1.xml><?xml version="1.0" encoding="utf-8"?>
<a:theme xmlns:a="http://schemas.openxmlformats.org/drawingml/2006/main" name="DOT_slid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Bluepri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uepri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in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in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Blueprin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in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in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in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OT_slide" id="{B4D0FC4A-B760-4560-9DE2-21CD0D5649F4}" vid="{587DEFF0-F4B8-4793-B4F6-BB8F651E1B14}"/>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Theme1">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Bluepri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uepri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in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in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Blueprin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in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in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in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OT_slid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Bluepri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uepri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in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in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Blueprin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in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in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in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OT_slide" id="{5C1743A3-7E4A-4F67-A67E-923D2B4E89D5}" vid="{818CBECD-490F-4387-9CE4-300A5F4A7F0B}"/>
    </a:ext>
  </a:extLst>
</a:theme>
</file>

<file path=ppt/theme/theme4.xml><?xml version="1.0" encoding="utf-8"?>
<a:theme xmlns:a="http://schemas.openxmlformats.org/drawingml/2006/main" name="4_Theme1">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Bluepri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uepri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in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in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Blueprin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in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in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in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OT_slid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Bluepri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uepri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in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in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Blueprin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in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in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in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OT_slide" id="{85D023A7-241A-4650-B23F-2F5460D1B126}" vid="{A53EE20F-BCB2-48E9-9F00-F796A39A91DB}"/>
    </a:ext>
  </a:extLst>
</a:theme>
</file>

<file path=ppt/theme/theme6.xml><?xml version="1.0" encoding="utf-8"?>
<a:theme xmlns:a="http://schemas.openxmlformats.org/drawingml/2006/main" name="5_Theme1">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Bluepri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uepri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in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in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Blueprin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in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in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in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OT_slid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Bluepri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uepri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in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in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Blueprin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in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in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in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OT_slide" id="{5C1743A3-7E4A-4F67-A67E-923D2B4E89D5}" vid="{818CBECD-490F-4387-9CE4-300A5F4A7F0B}"/>
    </a:ext>
  </a:extLst>
</a:theme>
</file>

<file path=ppt/theme/theme8.xml><?xml version="1.0" encoding="utf-8"?>
<a:theme xmlns:a="http://schemas.openxmlformats.org/drawingml/2006/main" name="6_Theme1">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Bluepri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uepri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in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in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Blueprin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in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in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in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3092</TotalTime>
  <Words>1188</Words>
  <Application>Microsoft Office PowerPoint</Application>
  <PresentationFormat>On-screen Show (4:3)</PresentationFormat>
  <Paragraphs>255</Paragraphs>
  <Slides>26</Slides>
  <Notes>26</Notes>
  <HiddenSlides>0</HiddenSlides>
  <MMClips>0</MMClips>
  <ScaleCrop>false</ScaleCrop>
  <HeadingPairs>
    <vt:vector size="8" baseType="variant">
      <vt:variant>
        <vt:lpstr>Fonts Used</vt:lpstr>
      </vt:variant>
      <vt:variant>
        <vt:i4>6</vt:i4>
      </vt:variant>
      <vt:variant>
        <vt:lpstr>Theme</vt:lpstr>
      </vt:variant>
      <vt:variant>
        <vt:i4>8</vt:i4>
      </vt:variant>
      <vt:variant>
        <vt:lpstr>Embedded OLE Servers</vt:lpstr>
      </vt:variant>
      <vt:variant>
        <vt:i4>1</vt:i4>
      </vt:variant>
      <vt:variant>
        <vt:lpstr>Slide Titles</vt:lpstr>
      </vt:variant>
      <vt:variant>
        <vt:i4>26</vt:i4>
      </vt:variant>
    </vt:vector>
  </HeadingPairs>
  <TitlesOfParts>
    <vt:vector size="41" baseType="lpstr">
      <vt:lpstr>Arial</vt:lpstr>
      <vt:lpstr>Arial Narrow</vt:lpstr>
      <vt:lpstr>Calibri</vt:lpstr>
      <vt:lpstr>Tahoma</vt:lpstr>
      <vt:lpstr>Times New Roman</vt:lpstr>
      <vt:lpstr>Wingdings</vt:lpstr>
      <vt:lpstr>DOT_slide</vt:lpstr>
      <vt:lpstr>3_Theme1</vt:lpstr>
      <vt:lpstr>1_DOT_slide</vt:lpstr>
      <vt:lpstr>4_Theme1</vt:lpstr>
      <vt:lpstr>2_DOT_slide</vt:lpstr>
      <vt:lpstr>5_Theme1</vt:lpstr>
      <vt:lpstr>3_DOT_slide</vt:lpstr>
      <vt:lpstr>6_Theme1</vt:lpstr>
      <vt:lpstr>Bitmap Image</vt:lpstr>
      <vt:lpstr>WisDOT Aerial Imagery</vt:lpstr>
      <vt:lpstr>Introduction</vt:lpstr>
      <vt:lpstr>Introduction</vt:lpstr>
      <vt:lpstr>Introduction</vt:lpstr>
      <vt:lpstr>Vertical aerial imagery</vt:lpstr>
      <vt:lpstr>Vertical aerial imagery</vt:lpstr>
      <vt:lpstr> Flights are designed with 60% image overlap to provide stereo coverage for measuring elevation  Portion of a 2015 mapping project:  USH 12/14/18, Madison Beltline: Monona Dr. – CTH K</vt:lpstr>
      <vt:lpstr>Field survey</vt:lpstr>
      <vt:lpstr>WisDOT aerial imagery equipment</vt:lpstr>
      <vt:lpstr>PowerPoint Presentation</vt:lpstr>
      <vt:lpstr>Photogrammetry product uses:</vt:lpstr>
      <vt:lpstr>PowerPoint Presentation</vt:lpstr>
      <vt:lpstr>PowerPoint Presentation</vt:lpstr>
      <vt:lpstr>PowerPoint Presentation</vt:lpstr>
      <vt:lpstr>PowerPoint Presentation</vt:lpstr>
      <vt:lpstr>Aerial imagery archive (1937 – present)</vt:lpstr>
      <vt:lpstr>Aerial imagery archive (1937 – present) DOTView:  http://dotnet/dotview/launch-dotview.htm (1975 - present)</vt:lpstr>
      <vt:lpstr>Aerial imagery archive example: USH 41/USH 45 Interchange, Winnebago County</vt:lpstr>
      <vt:lpstr>Aerial imagery archive example: Outdoor advertising sign issue, Rock County</vt:lpstr>
      <vt:lpstr>Oblique aerial imagery</vt:lpstr>
      <vt:lpstr>PowerPoint Presentation</vt:lpstr>
      <vt:lpstr>PowerPoint Presentation</vt:lpstr>
      <vt:lpstr>PowerPoint Presentation</vt:lpstr>
      <vt:lpstr>How to request existing aerial imagery</vt:lpstr>
      <vt:lpstr>Contact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WisDOT Aerial imagery</dc:title>
  <dc:creator>NOVINSKA, TIFFANY</dc:creator>
  <cp:lastModifiedBy>KOTTKE, ANDREW D</cp:lastModifiedBy>
  <cp:revision>183</cp:revision>
  <cp:lastPrinted>2017-02-01T20:39:17Z</cp:lastPrinted>
  <dcterms:created xsi:type="dcterms:W3CDTF">2016-08-10T16:17:32Z</dcterms:created>
  <dcterms:modified xsi:type="dcterms:W3CDTF">2017-09-25T14:21:05Z</dcterms:modified>
</cp:coreProperties>
</file>