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40" autoAdjust="0"/>
  </p:normalViewPr>
  <p:slideViewPr>
    <p:cSldViewPr>
      <p:cViewPr varScale="1">
        <p:scale>
          <a:sx n="68" d="100"/>
          <a:sy n="68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41C-2A90-43B9-B26E-BF358DCE41DA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1D181-F172-4EEF-BFB6-D2AF9C4EFC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41C-2A90-43B9-B26E-BF358DCE41DA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1D181-F172-4EEF-BFB6-D2AF9C4EFC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41C-2A90-43B9-B26E-BF358DCE41DA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1D181-F172-4EEF-BFB6-D2AF9C4EFC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41C-2A90-43B9-B26E-BF358DCE41DA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1D181-F172-4EEF-BFB6-D2AF9C4EFC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41C-2A90-43B9-B26E-BF358DCE41DA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1D181-F172-4EEF-BFB6-D2AF9C4EFC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41C-2A90-43B9-B26E-BF358DCE41DA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1D181-F172-4EEF-BFB6-D2AF9C4EFC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41C-2A90-43B9-B26E-BF358DCE41DA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1D181-F172-4EEF-BFB6-D2AF9C4EFC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41C-2A90-43B9-B26E-BF358DCE41DA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1D181-F172-4EEF-BFB6-D2AF9C4EFC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41C-2A90-43B9-B26E-BF358DCE41DA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1D181-F172-4EEF-BFB6-D2AF9C4EFC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41C-2A90-43B9-B26E-BF358DCE41DA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1D181-F172-4EEF-BFB6-D2AF9C4EFC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0541C-2A90-43B9-B26E-BF358DCE41DA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1D181-F172-4EEF-BFB6-D2AF9C4EFC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0541C-2A90-43B9-B26E-BF358DCE41DA}" type="datetimeFigureOut">
              <a:rPr lang="en-US" smtClean="0"/>
              <a:pPr/>
              <a:t>11/28/2012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1D181-F172-4EEF-BFB6-D2AF9C4EFC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24219" b="38542"/>
          <a:stretch>
            <a:fillRect/>
          </a:stretch>
        </p:blipFill>
        <p:spPr bwMode="auto">
          <a:xfrm>
            <a:off x="0" y="0"/>
            <a:ext cx="9144000" cy="5561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733800" y="60960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Lamar </a:t>
            </a:r>
            <a:r>
              <a:rPr lang="en-US" b="1" dirty="0" err="1" smtClean="0">
                <a:solidFill>
                  <a:srgbClr val="FF0000"/>
                </a:solidFill>
              </a:rPr>
              <a:t>Milw</a:t>
            </a:r>
            <a:r>
              <a:rPr lang="en-US" b="1" dirty="0" smtClean="0">
                <a:solidFill>
                  <a:srgbClr val="FF0000"/>
                </a:solidFill>
              </a:rPr>
              <a:t> Panel 2107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Down Arrow 6"/>
          <p:cNvSpPr/>
          <p:nvPr/>
        </p:nvSpPr>
        <p:spPr>
          <a:xfrm flipH="1">
            <a:off x="5181600" y="990600"/>
            <a:ext cx="228600" cy="533400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53000" y="457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Sign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dotjyk</dc:creator>
  <cp:lastModifiedBy>dotjyk</cp:lastModifiedBy>
  <cp:revision>27</cp:revision>
  <dcterms:created xsi:type="dcterms:W3CDTF">2012-02-03T15:06:02Z</dcterms:created>
  <dcterms:modified xsi:type="dcterms:W3CDTF">2012-11-28T16:49:34Z</dcterms:modified>
</cp:coreProperties>
</file>