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5" r:id="rId9"/>
    <p:sldId id="262" r:id="rId10"/>
    <p:sldId id="263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3" y="20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B086-D94E-4C29-9C5A-AC937AB1F60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7956-CAF8-412D-B3CC-13383E76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WHEAP.pptx#18. 1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WHEAP.pptx#14. 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6858000" cy="863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17917"/>
            <a:ext cx="6705600" cy="751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924800"/>
            <a:ext cx="1600200" cy="5334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3" action="ppaction://hlinkpres?slideindex=18&amp;slidetitle=18"/>
              </a:rPr>
              <a:t>WHEAP.pptx#18. </a:t>
            </a:r>
            <a:r>
              <a:rPr lang="en-US" sz="1200" smtClean="0">
                <a:hlinkClick r:id="rId3" action="ppaction://hlinkpres?slideindex=18&amp;slidetitle=18"/>
              </a:rPr>
              <a:t>18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7938"/>
            <a:ext cx="6705600" cy="87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94"/>
            <a:ext cx="6858000" cy="887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83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05800"/>
            <a:ext cx="1752600" cy="319616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hlinkClick r:id="rId3" action="ppaction://hlinkpres?slideindex=14&amp;slidetitle=14"/>
              </a:rPr>
              <a:t>WHEAP.pptx#14. 14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442"/>
            <a:ext cx="6858000" cy="85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1" y="304799"/>
            <a:ext cx="6793229" cy="812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6" y="152400"/>
            <a:ext cx="6860506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687149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160"/>
            <a:ext cx="6858000" cy="57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038"/>
            <a:ext cx="6858000" cy="879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WHEAP.pptx#14. 14</vt:lpstr>
      <vt:lpstr>Slide 5</vt:lpstr>
      <vt:lpstr>Slide 6</vt:lpstr>
      <vt:lpstr>Slide 7</vt:lpstr>
      <vt:lpstr>Slide 8</vt:lpstr>
      <vt:lpstr>Slide 9</vt:lpstr>
      <vt:lpstr>WHEAP.pptx#18. 18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dotr2f</dc:creator>
  <cp:lastModifiedBy>dotr2f</cp:lastModifiedBy>
  <cp:revision>32</cp:revision>
  <dcterms:created xsi:type="dcterms:W3CDTF">2013-09-03T12:18:02Z</dcterms:created>
  <dcterms:modified xsi:type="dcterms:W3CDTF">2013-09-04T04:59:15Z</dcterms:modified>
</cp:coreProperties>
</file>