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316" r:id="rId2"/>
    <p:sldId id="257" r:id="rId3"/>
    <p:sldId id="260" r:id="rId4"/>
    <p:sldId id="31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achaus" initials="MB" lastIdx="5" clrIdx="0">
    <p:extLst>
      <p:ext uri="{19B8F6BF-5375-455C-9EA6-DF929625EA0E}">
        <p15:presenceInfo xmlns:p15="http://schemas.microsoft.com/office/powerpoint/2012/main" userId="Michelle Bacha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8" autoAdjust="0"/>
    <p:restoredTop sz="96710" autoAdjust="0"/>
  </p:normalViewPr>
  <p:slideViewPr>
    <p:cSldViewPr snapToGrid="0">
      <p:cViewPr varScale="1">
        <p:scale>
          <a:sx n="101" d="100"/>
          <a:sy n="10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368B9D-B364-44BF-A618-28290D9C30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358B7-1C28-4440-9A6B-6257EBD567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08E74-842A-440A-9192-80F0521512A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8227F-FDD6-4DFB-8B6C-000BDB318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9BC5D-BF25-4410-BE85-E96CC33BC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F9908-B385-4B26-9F53-D18ACC34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1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af85a56d0_0_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98" name="Google Shape;98;g9af85a56d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" name="Google Shape;99;g9af85a56d0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f85a56d0_0_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122" name="Google Shape;122;g9af85a56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g9af85a56d0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125"/>
              </a:spcBef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139173" y="2465295"/>
            <a:ext cx="3880878" cy="3711669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2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6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2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, grass, sign&#10;&#10;Description automatically generated">
            <a:extLst>
              <a:ext uri="{FF2B5EF4-FFF2-40B4-BE49-F238E27FC236}">
                <a16:creationId xmlns:a16="http://schemas.microsoft.com/office/drawing/2014/main" id="{31B50E9E-56FA-4DBC-895D-6E7176AD3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975360" y="536448"/>
            <a:ext cx="7193280" cy="539496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3DFC8E-C5F7-4336-A48D-F62B492B6CBE}"/>
              </a:ext>
            </a:extLst>
          </p:cNvPr>
          <p:cNvSpPr/>
          <p:nvPr/>
        </p:nvSpPr>
        <p:spPr>
          <a:xfrm>
            <a:off x="1" y="4906112"/>
            <a:ext cx="9144000" cy="1417568"/>
          </a:xfrm>
          <a:prstGeom prst="rect">
            <a:avLst/>
          </a:prstGeom>
          <a:effectLst>
            <a:outerShdw blurRad="50800" dist="381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ts val="5000"/>
              </a:lnSpc>
              <a:buClr>
                <a:srgbClr val="FFFF00"/>
              </a:buClr>
            </a:pPr>
            <a:r>
              <a:rPr lang="en-US" sz="6000" b="1" cap="all" dirty="0">
                <a:solidFill>
                  <a:schemeClr val="accent2"/>
                </a:solidFill>
                <a:effectLst>
                  <a:outerShdw blurRad="50800" dist="50800" algn="tl" rotWithShape="0">
                    <a:schemeClr val="bg1">
                      <a:alpha val="40000"/>
                    </a:schemeClr>
                  </a:outerShdw>
                </a:effectLst>
              </a:rPr>
              <a:t>Teaching</a:t>
            </a:r>
            <a:br>
              <a:rPr lang="en-US" sz="6000" b="1" cap="all" dirty="0">
                <a:solidFill>
                  <a:schemeClr val="accent2"/>
                </a:solidFill>
                <a:effectLst>
                  <a:outerShdw blurRad="50800" dist="508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US" sz="6000" b="1" cap="all" dirty="0">
                <a:solidFill>
                  <a:schemeClr val="accent2"/>
                </a:solidFill>
                <a:effectLst>
                  <a:outerShdw blurRad="50800" dist="50800" algn="tl" rotWithShape="0">
                    <a:schemeClr val="bg1">
                      <a:alpha val="40000"/>
                    </a:schemeClr>
                  </a:outerShdw>
                </a:effectLst>
              </a:rPr>
              <a:t>Safe Bicycling</a:t>
            </a:r>
            <a:endParaRPr lang="en-US" sz="6000" b="1" dirty="0">
              <a:solidFill>
                <a:schemeClr val="accent2"/>
              </a:solidFill>
              <a:effectLst>
                <a:outerShdw blurRad="50800" dist="508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3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TEACHING SAFE BICYCLING</a:t>
            </a:r>
            <a:endParaRPr sz="32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0" y="1726324"/>
            <a:ext cx="9144000" cy="254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80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 dirty="0"/>
              <a:t>Content developed by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lang="en-US" sz="18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lang="en-US" sz="18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8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dirty="0"/>
              <a:t> </a:t>
            </a:r>
            <a:endParaRPr sz="3600" dirty="0"/>
          </a:p>
          <a:p>
            <a:pPr marL="0" marR="0" lvl="0" indent="0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 dirty="0"/>
              <a:t>in cooperation with the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E59581-5178-4B9D-8547-9F5A00EA9D67}"/>
              </a:ext>
            </a:extLst>
          </p:cNvPr>
          <p:cNvSpPr/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spAutoFit/>
          </a:bodyPr>
          <a:lstStyle/>
          <a:p>
            <a:r>
              <a:rPr lang="en-US" dirty="0"/>
              <a:t>Activities and tips designed to help teach children the skills they need to avoid the most common and severe crashes involving children on bicycles and people driving.</a:t>
            </a:r>
          </a:p>
        </p:txBody>
      </p:sp>
      <p:pic>
        <p:nvPicPr>
          <p:cNvPr id="4" name="Graphic 3" descr="Bike Fed Logo - Wisconsin Bike Fed">
            <a:extLst>
              <a:ext uri="{FF2B5EF4-FFF2-40B4-BE49-F238E27FC236}">
                <a16:creationId xmlns:a16="http://schemas.microsoft.com/office/drawing/2014/main" id="{30A5A0A3-E566-4733-8B4F-429010365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8253" y="2103523"/>
            <a:ext cx="3200400" cy="1299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1C2EE1-A7B4-43C4-A6DE-9388749A46BD}"/>
              </a:ext>
            </a:extLst>
          </p:cNvPr>
          <p:cNvSpPr/>
          <p:nvPr/>
        </p:nvSpPr>
        <p:spPr>
          <a:xfrm>
            <a:off x="3384537" y="4271838"/>
            <a:ext cx="3788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lt1"/>
              </a:buClr>
            </a:pPr>
            <a:r>
              <a:rPr lang="en-US" sz="2800" b="1" dirty="0">
                <a:solidFill>
                  <a:schemeClr val="accent2"/>
                </a:solidFill>
              </a:rPr>
              <a:t>Wisconsin Department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of Transportation</a:t>
            </a:r>
          </a:p>
        </p:txBody>
      </p:sp>
      <p:sp>
        <p:nvSpPr>
          <p:cNvPr id="14" name="Google Shape;250;p32">
            <a:extLst>
              <a:ext uri="{FF2B5EF4-FFF2-40B4-BE49-F238E27FC236}">
                <a16:creationId xmlns:a16="http://schemas.microsoft.com/office/drawing/2014/main" id="{35535B4E-6CC9-4BC6-9115-C1AF7F5B66FF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78AD97-3CAC-44A3-9A75-B8E0DFC49BFE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83A5E-330C-490D-A0E6-D488AF4E1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865" y="4032161"/>
            <a:ext cx="1193784" cy="11937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457200" y="2271932"/>
            <a:ext cx="8229600" cy="253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dirty="0">
                <a:solidFill>
                  <a:schemeClr val="tx2"/>
                </a:solidFill>
              </a:rPr>
              <a:t>Special thanks to the City of Appleton</a:t>
            </a:r>
            <a:endParaRPr sz="3200" b="1" dirty="0">
              <a:solidFill>
                <a:schemeClr val="tx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800" dirty="0">
                <a:solidFill>
                  <a:schemeClr val="tx2"/>
                </a:solidFill>
              </a:rPr>
              <a:t>for your cooperation and support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and for being such a great bike friendly city!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B3A6966B-95CE-4CA8-B0A9-BDEA182D62DD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TEACHING SAFE BICYCLING</a:t>
            </a:r>
            <a:endParaRPr sz="32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2556-D70B-407C-88D8-E56E8C8C310D}"/>
              </a:ext>
            </a:extLst>
          </p:cNvPr>
          <p:cNvSpPr/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spAutoFit/>
          </a:bodyPr>
          <a:lstStyle/>
          <a:p>
            <a:r>
              <a:rPr lang="en-US" dirty="0"/>
              <a:t>Activities and tips designed to help teach children the skills they need to avoid the most common and severe crashes involving children on bicycles and people driving.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037056-1567-4934-ADDA-E9FC8D755BFF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50;p32">
            <a:extLst>
              <a:ext uri="{FF2B5EF4-FFF2-40B4-BE49-F238E27FC236}">
                <a16:creationId xmlns:a16="http://schemas.microsoft.com/office/drawing/2014/main" id="{77C84E2D-82B7-48EA-AE7C-D3C061ACD17A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;p21">
            <a:extLst>
              <a:ext uri="{FF2B5EF4-FFF2-40B4-BE49-F238E27FC236}">
                <a16:creationId xmlns:a16="http://schemas.microsoft.com/office/drawing/2014/main" id="{BC428A99-C009-49F9-889F-A63302A34DA8}"/>
              </a:ext>
            </a:extLst>
          </p:cNvPr>
          <p:cNvSpPr txBox="1"/>
          <p:nvPr/>
        </p:nvSpPr>
        <p:spPr>
          <a:xfrm>
            <a:off x="0" y="0"/>
            <a:ext cx="91440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91425" bIns="0" anchor="ctr" anchorCtr="0">
            <a:noAutofit/>
          </a:bodyPr>
          <a:lstStyle/>
          <a:p>
            <a:pPr lvl="0">
              <a:lnSpc>
                <a:spcPts val="3200"/>
              </a:lnSpc>
              <a:buClr>
                <a:srgbClr val="FFCC66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Most common and severe crash types and</a:t>
            </a:r>
          </a:p>
          <a:p>
            <a:pPr lvl="0">
              <a:lnSpc>
                <a:spcPts val="3200"/>
              </a:lnSpc>
              <a:buClr>
                <a:srgbClr val="FFCC66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skills needed to avoid them</a:t>
            </a:r>
          </a:p>
        </p:txBody>
      </p:sp>
      <p:sp>
        <p:nvSpPr>
          <p:cNvPr id="3" name="Google Shape;147;p21">
            <a:extLst>
              <a:ext uri="{FF2B5EF4-FFF2-40B4-BE49-F238E27FC236}">
                <a16:creationId xmlns:a16="http://schemas.microsoft.com/office/drawing/2014/main" id="{95021187-2466-4CC5-99D6-5D16B2D474A1}"/>
              </a:ext>
            </a:extLst>
          </p:cNvPr>
          <p:cNvSpPr txBox="1"/>
          <p:nvPr/>
        </p:nvSpPr>
        <p:spPr>
          <a:xfrm>
            <a:off x="0" y="1014858"/>
            <a:ext cx="9144000" cy="548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t" anchorCtr="0">
            <a:noAutofit/>
          </a:bodyPr>
          <a:lstStyle/>
          <a:p>
            <a:pPr lvl="0">
              <a:tabLst>
                <a:tab pos="2286000" algn="l"/>
              </a:tabLst>
            </a:pPr>
            <a:r>
              <a:rPr lang="en-US" b="1" i="0" u="none" strike="noStrike" cap="none" dirty="0">
                <a:solidFill>
                  <a:schemeClr val="tx2"/>
                </a:solidFill>
              </a:rPr>
              <a:t>Driveway or Midblock </a:t>
            </a:r>
            <a:r>
              <a:rPr lang="en-US" b="1" dirty="0">
                <a:solidFill>
                  <a:schemeClr val="tx2"/>
                </a:solidFill>
              </a:rPr>
              <a:t>R</a:t>
            </a:r>
            <a:r>
              <a:rPr lang="en-US" b="1" i="0" u="none" strike="noStrike" cap="none" dirty="0">
                <a:solidFill>
                  <a:schemeClr val="tx2"/>
                </a:solidFill>
              </a:rPr>
              <a:t>ideout</a:t>
            </a:r>
            <a:endParaRPr b="1" i="0" u="none" strike="noStrike" cap="none" dirty="0">
              <a:solidFill>
                <a:schemeClr val="tx2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</a:tabLst>
            </a:pPr>
            <a:r>
              <a:rPr lang="en-US" b="1" i="0" u="none" strike="noStrike" cap="none" dirty="0">
                <a:solidFill>
                  <a:schemeClr val="tx2"/>
                </a:solidFill>
              </a:rPr>
              <a:t>12%</a:t>
            </a:r>
            <a:r>
              <a:rPr lang="en-US" i="0" u="none" strike="noStrike" cap="none" dirty="0">
                <a:solidFill>
                  <a:schemeClr val="tx2"/>
                </a:solidFill>
              </a:rPr>
              <a:t> of crashes; </a:t>
            </a:r>
            <a:r>
              <a:rPr lang="en-US" b="1" dirty="0">
                <a:solidFill>
                  <a:schemeClr val="tx2"/>
                </a:solidFill>
              </a:rPr>
              <a:t>22%</a:t>
            </a:r>
            <a:r>
              <a:rPr lang="en-US" dirty="0">
                <a:solidFill>
                  <a:schemeClr val="tx2"/>
                </a:solidFill>
              </a:rPr>
              <a:t> incapacitating or fatal</a:t>
            </a:r>
          </a:p>
          <a:p>
            <a:pPr marL="0" lvl="1">
              <a:tabLst>
                <a:tab pos="36576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SKILLS TO DEVELOP: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Effective stopping and controlled starting: </a:t>
            </a:r>
            <a:r>
              <a:rPr lang="en-US" sz="1600" dirty="0">
                <a:solidFill>
                  <a:srgbClr val="FF0000"/>
                </a:solidFill>
              </a:rPr>
              <a:t>Station 1</a:t>
            </a:r>
          </a:p>
          <a:p>
            <a:pPr marL="102870" indent="-182880">
              <a:buFont typeface="Wingdings" panose="05000000000000000000" pitchFamily="2" charset="2"/>
              <a:buChar char="§"/>
              <a:tabLst>
                <a:tab pos="36576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Stop and look all ways before entering the road: </a:t>
            </a:r>
            <a:r>
              <a:rPr lang="en-US" sz="1600" dirty="0">
                <a:solidFill>
                  <a:srgbClr val="FF0000"/>
                </a:solidFill>
              </a:rPr>
              <a:t>Station 4</a:t>
            </a:r>
            <a:endParaRPr sz="1600" dirty="0">
              <a:solidFill>
                <a:srgbClr val="FF0000"/>
              </a:solidFill>
            </a:endParaRPr>
          </a:p>
          <a:p>
            <a:pPr lvl="0">
              <a:spcBef>
                <a:spcPts val="600"/>
              </a:spcBef>
              <a:tabLst>
                <a:tab pos="2286000" algn="l"/>
              </a:tabLst>
            </a:pPr>
            <a:r>
              <a:rPr lang="en-US" b="1" i="0" u="none" strike="noStrike" cap="none" dirty="0">
                <a:solidFill>
                  <a:schemeClr val="tx2"/>
                </a:solidFill>
              </a:rPr>
              <a:t>Stop Sign/Signal Rideout</a:t>
            </a:r>
          </a:p>
          <a:p>
            <a:pPr lvl="0">
              <a:tabLst>
                <a:tab pos="2286000" algn="l"/>
              </a:tabLst>
            </a:pPr>
            <a:r>
              <a:rPr lang="en-US" b="1" i="0" u="none" strike="noStrike" cap="none" dirty="0">
                <a:solidFill>
                  <a:schemeClr val="tx2"/>
                </a:solidFill>
              </a:rPr>
              <a:t>17%</a:t>
            </a:r>
            <a:r>
              <a:rPr lang="en-US" i="0" u="none" strike="noStrike" cap="none" dirty="0">
                <a:solidFill>
                  <a:schemeClr val="tx2"/>
                </a:solidFill>
              </a:rPr>
              <a:t> of crashes; </a:t>
            </a:r>
            <a:r>
              <a:rPr lang="en-US" b="1" dirty="0">
                <a:solidFill>
                  <a:schemeClr val="tx2"/>
                </a:solidFill>
              </a:rPr>
              <a:t>20%</a:t>
            </a:r>
            <a:r>
              <a:rPr lang="en-US" dirty="0">
                <a:solidFill>
                  <a:schemeClr val="tx2"/>
                </a:solidFill>
              </a:rPr>
              <a:t> incapacitating or fatal</a:t>
            </a:r>
          </a:p>
          <a:p>
            <a:pPr marL="0" lvl="1">
              <a:tabLst>
                <a:tab pos="36576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SKILLS TO DEVELOP: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Effective stopping and controlled starting: </a:t>
            </a:r>
            <a:r>
              <a:rPr lang="en-US" sz="1600" dirty="0">
                <a:solidFill>
                  <a:srgbClr val="FF0000"/>
                </a:solidFill>
              </a:rPr>
              <a:t>Station 1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Learn signs – Communicate with other road users – Be predictable: </a:t>
            </a:r>
            <a:r>
              <a:rPr lang="en-US" sz="1600" dirty="0">
                <a:solidFill>
                  <a:srgbClr val="FF0000"/>
                </a:solidFill>
              </a:rPr>
              <a:t>Station 5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Signaling/Scanning – Communicate with other road users – Be predictable: </a:t>
            </a:r>
            <a:r>
              <a:rPr lang="en-US" sz="1600" dirty="0">
                <a:solidFill>
                  <a:srgbClr val="FF0000"/>
                </a:solidFill>
              </a:rPr>
              <a:t>Stations 2 and 6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Balance – Avoid hazards without swerving into traffic: </a:t>
            </a:r>
            <a:r>
              <a:rPr lang="en-US" sz="1600" dirty="0">
                <a:solidFill>
                  <a:srgbClr val="FF0000"/>
                </a:solidFill>
              </a:rPr>
              <a:t>Station 7</a:t>
            </a:r>
          </a:p>
          <a:p>
            <a:pPr lvl="0">
              <a:spcBef>
                <a:spcPts val="600"/>
              </a:spcBef>
              <a:tabLst>
                <a:tab pos="2286000" algn="l"/>
              </a:tabLst>
            </a:pPr>
            <a:r>
              <a:rPr lang="en-US" b="1" i="0" u="none" strike="noStrike" cap="none" dirty="0">
                <a:solidFill>
                  <a:schemeClr val="tx2"/>
                </a:solidFill>
              </a:rPr>
              <a:t>Sudden Swerve</a:t>
            </a:r>
            <a:endParaRPr b="1" dirty="0">
              <a:solidFill>
                <a:schemeClr val="tx2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  <a:tabLst>
                <a:tab pos="2286000" algn="l"/>
              </a:tabLst>
            </a:pPr>
            <a:r>
              <a:rPr lang="en-US" b="1" i="0" u="none" strike="noStrike" cap="none" dirty="0">
                <a:solidFill>
                  <a:schemeClr val="tx2"/>
                </a:solidFill>
              </a:rPr>
              <a:t>7%</a:t>
            </a:r>
            <a:r>
              <a:rPr lang="en-US" i="0" u="none" strike="noStrike" cap="none" dirty="0">
                <a:solidFill>
                  <a:schemeClr val="tx2"/>
                </a:solidFill>
              </a:rPr>
              <a:t> of crashes; </a:t>
            </a:r>
            <a:r>
              <a:rPr lang="en-US" b="1" dirty="0">
                <a:solidFill>
                  <a:schemeClr val="tx2"/>
                </a:solidFill>
              </a:rPr>
              <a:t>25%</a:t>
            </a:r>
            <a:r>
              <a:rPr lang="en-US" dirty="0">
                <a:solidFill>
                  <a:schemeClr val="tx2"/>
                </a:solidFill>
              </a:rPr>
              <a:t> incapacitating or fatal</a:t>
            </a:r>
          </a:p>
          <a:p>
            <a:pPr marL="0" lvl="1">
              <a:tabLst>
                <a:tab pos="3657600" algn="l"/>
              </a:tabLst>
            </a:pPr>
            <a:r>
              <a:rPr lang="en-US" sz="1600" b="1" dirty="0">
                <a:solidFill>
                  <a:srgbClr val="FF0000"/>
                </a:solidFill>
              </a:rPr>
              <a:t>SKILLS TO DEVELOP: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Effective stopping and controlled starting: </a:t>
            </a:r>
            <a:r>
              <a:rPr lang="en-US" sz="1600" dirty="0">
                <a:solidFill>
                  <a:srgbClr val="FF0000"/>
                </a:solidFill>
              </a:rPr>
              <a:t>Station 1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Signaling/Scanning – Communicate with other road users – Be predictable: </a:t>
            </a:r>
            <a:r>
              <a:rPr lang="en-US" sz="1600" dirty="0">
                <a:solidFill>
                  <a:srgbClr val="FF0000"/>
                </a:solidFill>
              </a:rPr>
              <a:t>Stations 2 and 6</a:t>
            </a:r>
          </a:p>
          <a:p>
            <a:pPr marL="102870" indent="-182880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Straight Line Riding: </a:t>
            </a:r>
            <a:r>
              <a:rPr lang="en-US" sz="1600" dirty="0">
                <a:solidFill>
                  <a:srgbClr val="FF0000"/>
                </a:solidFill>
              </a:rPr>
              <a:t>Station 3</a:t>
            </a:r>
          </a:p>
          <a:p>
            <a:pPr marL="102870" indent="-182880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FF0000"/>
                </a:solidFill>
              </a:rPr>
              <a:t>Balance – Avoid hazards without swerving into traffic: </a:t>
            </a:r>
            <a:r>
              <a:rPr lang="en-US" sz="1600" dirty="0">
                <a:solidFill>
                  <a:srgbClr val="FF0000"/>
                </a:solidFill>
              </a:rPr>
              <a:t>Station 7</a:t>
            </a:r>
          </a:p>
          <a:p>
            <a:pPr lvl="1" indent="-18288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Google Shape;250;p32">
            <a:extLst>
              <a:ext uri="{FF2B5EF4-FFF2-40B4-BE49-F238E27FC236}">
                <a16:creationId xmlns:a16="http://schemas.microsoft.com/office/drawing/2014/main" id="{BF143C38-558F-4BCC-8DA2-BF2B6309CA39}"/>
              </a:ext>
            </a:extLst>
          </p:cNvPr>
          <p:cNvSpPr txBox="1"/>
          <p:nvPr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All skills should be practiced until they are instinctive. </a:t>
            </a:r>
          </a:p>
        </p:txBody>
      </p:sp>
    </p:spTree>
    <p:extLst>
      <p:ext uri="{BB962C8B-B14F-4D97-AF65-F5344CB8AC3E}">
        <p14:creationId xmlns:p14="http://schemas.microsoft.com/office/powerpoint/2010/main" val="31894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keFedTheme">
  <a:themeElements>
    <a:clrScheme name="Custom 2">
      <a:dk1>
        <a:srgbClr val="3D3D3D"/>
      </a:dk1>
      <a:lt1>
        <a:srgbClr val="E5E6DA"/>
      </a:lt1>
      <a:dk2>
        <a:srgbClr val="3D3D3D"/>
      </a:dk2>
      <a:lt2>
        <a:srgbClr val="FFFFFF"/>
      </a:lt2>
      <a:accent1>
        <a:srgbClr val="057F3E"/>
      </a:accent1>
      <a:accent2>
        <a:srgbClr val="1C4890"/>
      </a:accent2>
      <a:accent3>
        <a:srgbClr val="72A67F"/>
      </a:accent3>
      <a:accent4>
        <a:srgbClr val="939685"/>
      </a:accent4>
      <a:accent5>
        <a:srgbClr val="96A1AA"/>
      </a:accent5>
      <a:accent6>
        <a:srgbClr val="A99E8A"/>
      </a:accent6>
      <a:hlink>
        <a:srgbClr val="1C4890"/>
      </a:hlink>
      <a:folHlink>
        <a:srgbClr val="057F3E"/>
      </a:folHlink>
    </a:clrScheme>
    <a:fontScheme name="BikeFe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keFedTheme" id="{C973FF9E-D995-4875-BBD7-71311264CA6D}" vid="{6BEBFAB7-329F-495A-BFBE-D9FF3403FB8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947</Words>
  <Application>Microsoft Office PowerPoint</Application>
  <PresentationFormat>On-screen Show (4:3)</PresentationFormat>
  <Paragraphs>88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BikeFedTheme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LITTLE, WANDA L</dc:creator>
  <cp:lastModifiedBy>Little, Wanda L - DOT</cp:lastModifiedBy>
  <cp:revision>204</cp:revision>
  <dcterms:modified xsi:type="dcterms:W3CDTF">2021-03-23T15:28:49Z</dcterms:modified>
</cp:coreProperties>
</file>